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92" r:id="rId4"/>
    <p:sldId id="32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931" r:id="rId33"/>
    <p:sldId id="933" r:id="rId34"/>
    <p:sldId id="934" r:id="rId35"/>
    <p:sldId id="935" r:id="rId36"/>
    <p:sldId id="937" r:id="rId37"/>
    <p:sldId id="938" r:id="rId38"/>
    <p:sldId id="939" r:id="rId39"/>
    <p:sldId id="940" r:id="rId40"/>
    <p:sldId id="941" r:id="rId41"/>
    <p:sldId id="942" r:id="rId42"/>
    <p:sldId id="943" r:id="rId43"/>
    <p:sldId id="944" r:id="rId44"/>
    <p:sldId id="945" r:id="rId45"/>
    <p:sldId id="952" r:id="rId46"/>
    <p:sldId id="953" r:id="rId47"/>
    <p:sldId id="954" r:id="rId48"/>
    <p:sldId id="955" r:id="rId49"/>
  </p:sldIdLst>
  <p:sldSz cx="6858000" cy="9906000" type="A4"/>
  <p:notesSz cx="6797675" cy="9926638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Cooper Black" panose="0208090404030B020404" pitchFamily="18" charset="0"/>
      <p:regular r:id="rId61"/>
    </p:embeddedFont>
    <p:embeddedFont>
      <p:font typeface="Dreaming Outloud Script Pro" panose="020B0604020202020204" charset="0"/>
      <p:regular r:id="rId62"/>
      <p:italic r:id="rId63"/>
    </p:embeddedFont>
    <p:embeddedFont>
      <p:font typeface="Modern Love" panose="04090805081005020601" pitchFamily="82" charset="0"/>
      <p:regular r:id="rId64"/>
    </p:embeddedFont>
    <p:embeddedFont>
      <p:font typeface="Quattrocento Sans" panose="020B0604020202020204" charset="0"/>
      <p:regular r:id="rId65"/>
      <p:bold r:id="rId66"/>
      <p:italic r:id="rId67"/>
      <p:boldItalic r:id="rId68"/>
    </p:embeddedFont>
    <p:embeddedFont>
      <p:font typeface="Segoe Print" panose="02000600000000000000" pitchFamily="2" charset="0"/>
      <p:regular r:id="rId69"/>
      <p:bold r:id="rId70"/>
    </p:embeddedFont>
    <p:embeddedFont>
      <p:font typeface="Tw Cen MT" panose="020B0602020104020603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gqR2ltCb4WDxVMGrr++QIl7N1g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40C298-293A-4BE2-9C75-90DCC4400057}">
  <a:tblStyle styleId="{4440C298-293A-4BE2-9C75-90DCC44000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08AAFC3-C290-437D-ADD6-02D388C2ECE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06797F-23F1-4D05-B0B8-5F84B279FB1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616" y="78"/>
      </p:cViewPr>
      <p:guideLst>
        <p:guide orient="horz" pos="31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4" name="Google Shape;894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1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5" name="Google Shape;1065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2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3" name="Google Shape;1263;p2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5" name="Google Shape;1315;p2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9" name="Google Shape;1359;p2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4" name="Google Shape;1414;p2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1" name="Google Shape;1451;p2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1" name="Google Shape;1521;p2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2" name="Google Shape;1572;p2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7" name="Google Shape;1627;p2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8" name="Google Shape;1668;p3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88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09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44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381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72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621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66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929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84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443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47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517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700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965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0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136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8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5" name="Google Shape;315;p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2" name="Google Shape;392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1" name="Google Shape;471;p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1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5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0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1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1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324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8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761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43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409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0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6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01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500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60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3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3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4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4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5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5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55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5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55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8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8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58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5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9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9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9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5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84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://www.wordreference.com/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44.png"/><Relationship Id="rId15" Type="http://schemas.openxmlformats.org/officeDocument/2006/relationships/image" Target="../media/image77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image" Target="../media/image42.png"/><Relationship Id="rId7" Type="http://schemas.openxmlformats.org/officeDocument/2006/relationships/image" Target="../media/image54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50.png"/><Relationship Id="rId5" Type="http://schemas.openxmlformats.org/officeDocument/2006/relationships/image" Target="../media/image79.png"/><Relationship Id="rId15" Type="http://schemas.openxmlformats.org/officeDocument/2006/relationships/image" Target="../media/image52.png"/><Relationship Id="rId10" Type="http://schemas.openxmlformats.org/officeDocument/2006/relationships/image" Target="../media/image83.png"/><Relationship Id="rId4" Type="http://schemas.openxmlformats.org/officeDocument/2006/relationships/image" Target="../media/image28.png"/><Relationship Id="rId9" Type="http://schemas.openxmlformats.org/officeDocument/2006/relationships/image" Target="../media/image82.jpg"/><Relationship Id="rId1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jpg"/><Relationship Id="rId18" Type="http://schemas.openxmlformats.org/officeDocument/2006/relationships/image" Target="../media/image9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90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.png"/><Relationship Id="rId10" Type="http://schemas.openxmlformats.org/officeDocument/2006/relationships/image" Target="../media/image89.png"/><Relationship Id="rId19" Type="http://schemas.openxmlformats.org/officeDocument/2006/relationships/image" Target="../media/image94.png"/><Relationship Id="rId4" Type="http://schemas.openxmlformats.org/officeDocument/2006/relationships/image" Target="../media/image40.png"/><Relationship Id="rId9" Type="http://schemas.openxmlformats.org/officeDocument/2006/relationships/image" Target="../media/image88.png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9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8.png"/><Relationship Id="rId3" Type="http://schemas.openxmlformats.org/officeDocument/2006/relationships/image" Target="../media/image42.png"/><Relationship Id="rId7" Type="http://schemas.openxmlformats.org/officeDocument/2006/relationships/image" Target="../media/image7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43.png"/><Relationship Id="rId5" Type="http://schemas.openxmlformats.org/officeDocument/2006/relationships/image" Target="../media/image75.png"/><Relationship Id="rId10" Type="http://schemas.openxmlformats.org/officeDocument/2006/relationships/image" Target="../media/image96.png"/><Relationship Id="rId4" Type="http://schemas.openxmlformats.org/officeDocument/2006/relationships/image" Target="../media/image70.png"/><Relationship Id="rId9" Type="http://schemas.openxmlformats.org/officeDocument/2006/relationships/image" Target="../media/image45.pn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2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06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10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0" Type="http://schemas.openxmlformats.org/officeDocument/2006/relationships/image" Target="../media/image103.png"/><Relationship Id="rId4" Type="http://schemas.openxmlformats.org/officeDocument/2006/relationships/image" Target="../media/image54.png"/><Relationship Id="rId9" Type="http://schemas.openxmlformats.org/officeDocument/2006/relationships/image" Target="../media/image10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5.png"/><Relationship Id="rId18" Type="http://schemas.openxmlformats.org/officeDocument/2006/relationships/image" Target="../media/image120.gif"/><Relationship Id="rId3" Type="http://schemas.openxmlformats.org/officeDocument/2006/relationships/image" Target="../media/image107.gif"/><Relationship Id="rId7" Type="http://schemas.openxmlformats.org/officeDocument/2006/relationships/image" Target="../media/image111.gif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gif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8.png"/><Relationship Id="rId9" Type="http://schemas.openxmlformats.org/officeDocument/2006/relationships/image" Target="../media/image19.gif"/><Relationship Id="rId1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2.png"/><Relationship Id="rId3" Type="http://schemas.openxmlformats.org/officeDocument/2006/relationships/image" Target="../media/image71.png"/><Relationship Id="rId7" Type="http://schemas.openxmlformats.org/officeDocument/2006/relationships/image" Target="../media/image4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23.png"/><Relationship Id="rId5" Type="http://schemas.openxmlformats.org/officeDocument/2006/relationships/image" Target="../media/image73.png"/><Relationship Id="rId10" Type="http://schemas.openxmlformats.org/officeDocument/2006/relationships/image" Target="../media/image105.gif"/><Relationship Id="rId4" Type="http://schemas.openxmlformats.org/officeDocument/2006/relationships/image" Target="../media/image72.png"/><Relationship Id="rId9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3.png"/><Relationship Id="rId10" Type="http://schemas.openxmlformats.org/officeDocument/2006/relationships/image" Target="../media/image125.png"/><Relationship Id="rId4" Type="http://schemas.openxmlformats.org/officeDocument/2006/relationships/image" Target="../media/image72.png"/><Relationship Id="rId9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18" Type="http://schemas.openxmlformats.org/officeDocument/2006/relationships/image" Target="../media/image20.gif"/><Relationship Id="rId3" Type="http://schemas.openxmlformats.org/officeDocument/2006/relationships/image" Target="../media/image7.gif"/><Relationship Id="rId21" Type="http://schemas.openxmlformats.org/officeDocument/2006/relationships/image" Target="../media/image23.png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image" Target="../media/image6.png"/><Relationship Id="rId16" Type="http://schemas.openxmlformats.org/officeDocument/2006/relationships/image" Target="../media/image4.png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5" Type="http://schemas.openxmlformats.org/officeDocument/2006/relationships/image" Target="../media/image19.gif"/><Relationship Id="rId23" Type="http://schemas.openxmlformats.org/officeDocument/2006/relationships/image" Target="../media/image25.png"/><Relationship Id="rId10" Type="http://schemas.openxmlformats.org/officeDocument/2006/relationships/image" Target="../media/image14.gif"/><Relationship Id="rId19" Type="http://schemas.openxmlformats.org/officeDocument/2006/relationships/image" Target="../media/image21.gif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27.gif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12" Type="http://schemas.openxmlformats.org/officeDocument/2006/relationships/image" Target="../media/image126.gif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05.gif"/><Relationship Id="rId5" Type="http://schemas.openxmlformats.org/officeDocument/2006/relationships/image" Target="../media/image45.png"/><Relationship Id="rId15" Type="http://schemas.openxmlformats.org/officeDocument/2006/relationships/image" Target="../media/image129.gif"/><Relationship Id="rId10" Type="http://schemas.openxmlformats.org/officeDocument/2006/relationships/image" Target="../media/image36.png"/><Relationship Id="rId4" Type="http://schemas.openxmlformats.org/officeDocument/2006/relationships/image" Target="../media/image44.png"/><Relationship Id="rId9" Type="http://schemas.openxmlformats.org/officeDocument/2006/relationships/image" Target="../media/image35.png"/><Relationship Id="rId14" Type="http://schemas.openxmlformats.org/officeDocument/2006/relationships/image" Target="../media/image12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32.png"/><Relationship Id="rId5" Type="http://schemas.openxmlformats.org/officeDocument/2006/relationships/image" Target="../media/image41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40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2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4.png"/><Relationship Id="rId5" Type="http://schemas.openxmlformats.org/officeDocument/2006/relationships/image" Target="../media/image58.png"/><Relationship Id="rId10" Type="http://schemas.openxmlformats.org/officeDocument/2006/relationships/image" Target="../media/image143.png"/><Relationship Id="rId4" Type="http://schemas.openxmlformats.org/officeDocument/2006/relationships/image" Target="../media/image56.png"/><Relationship Id="rId9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2.png"/><Relationship Id="rId3" Type="http://schemas.openxmlformats.org/officeDocument/2006/relationships/image" Target="../media/image141.png"/><Relationship Id="rId7" Type="http://schemas.openxmlformats.org/officeDocument/2006/relationships/image" Target="../media/image14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54.png"/><Relationship Id="rId5" Type="http://schemas.openxmlformats.org/officeDocument/2006/relationships/image" Target="../media/image142.png"/><Relationship Id="rId10" Type="http://schemas.openxmlformats.org/officeDocument/2006/relationships/image" Target="../media/image73.png"/><Relationship Id="rId4" Type="http://schemas.openxmlformats.org/officeDocument/2006/relationships/image" Target="../media/image28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4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49.gif"/><Relationship Id="rId5" Type="http://schemas.openxmlformats.org/officeDocument/2006/relationships/image" Target="../media/image41.png"/><Relationship Id="rId10" Type="http://schemas.openxmlformats.org/officeDocument/2006/relationships/image" Target="../media/image105.gif"/><Relationship Id="rId4" Type="http://schemas.openxmlformats.org/officeDocument/2006/relationships/image" Target="../media/image40.png"/><Relationship Id="rId9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9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40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gif"/><Relationship Id="rId5" Type="http://schemas.openxmlformats.org/officeDocument/2006/relationships/image" Target="../media/image127.gif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42.png"/><Relationship Id="rId7" Type="http://schemas.openxmlformats.org/officeDocument/2006/relationships/image" Target="../media/image153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56.png"/><Relationship Id="rId5" Type="http://schemas.openxmlformats.org/officeDocument/2006/relationships/image" Target="../media/image127.gif"/><Relationship Id="rId10" Type="http://schemas.openxmlformats.org/officeDocument/2006/relationships/image" Target="../media/image155.gif"/><Relationship Id="rId4" Type="http://schemas.openxmlformats.org/officeDocument/2006/relationships/image" Target="../media/image54.png"/><Relationship Id="rId9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14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2.png"/><Relationship Id="rId7" Type="http://schemas.openxmlformats.org/officeDocument/2006/relationships/image" Target="../media/image72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159.png"/><Relationship Id="rId5" Type="http://schemas.openxmlformats.org/officeDocument/2006/relationships/image" Target="../media/image70.png"/><Relationship Id="rId10" Type="http://schemas.openxmlformats.org/officeDocument/2006/relationships/image" Target="../media/image158.png"/><Relationship Id="rId4" Type="http://schemas.openxmlformats.org/officeDocument/2006/relationships/image" Target="../media/image141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40.png"/><Relationship Id="rId3" Type="http://schemas.openxmlformats.org/officeDocument/2006/relationships/image" Target="../media/image160.png"/><Relationship Id="rId7" Type="http://schemas.microsoft.com/office/2007/relationships/hdphoto" Target="../media/hdphoto2.wdp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163.png"/><Relationship Id="rId5" Type="http://schemas.openxmlformats.org/officeDocument/2006/relationships/image" Target="../media/image28.png"/><Relationship Id="rId15" Type="http://schemas.openxmlformats.org/officeDocument/2006/relationships/image" Target="../media/image41.png"/><Relationship Id="rId10" Type="http://schemas.openxmlformats.org/officeDocument/2006/relationships/image" Target="../media/image162.png"/><Relationship Id="rId4" Type="http://schemas.microsoft.com/office/2007/relationships/hdphoto" Target="../media/hdphoto1.wdp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0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png"/><Relationship Id="rId5" Type="http://schemas.openxmlformats.org/officeDocument/2006/relationships/image" Target="../media/image54.png"/><Relationship Id="rId10" Type="http://schemas.openxmlformats.org/officeDocument/2006/relationships/audio" Target="../media/audio2.wav"/><Relationship Id="rId4" Type="http://schemas.microsoft.com/office/2007/relationships/hdphoto" Target="../media/hdphoto1.wdp"/><Relationship Id="rId9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8.png"/><Relationship Id="rId18" Type="http://schemas.openxmlformats.org/officeDocument/2006/relationships/image" Target="../media/image54.png"/><Relationship Id="rId3" Type="http://schemas.openxmlformats.org/officeDocument/2006/relationships/image" Target="../media/image160.png"/><Relationship Id="rId7" Type="http://schemas.openxmlformats.org/officeDocument/2006/relationships/image" Target="../media/image166.png"/><Relationship Id="rId12" Type="http://schemas.openxmlformats.org/officeDocument/2006/relationships/image" Target="../media/image169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168.png"/><Relationship Id="rId5" Type="http://schemas.openxmlformats.org/officeDocument/2006/relationships/image" Target="../media/image167.png"/><Relationship Id="rId15" Type="http://schemas.openxmlformats.org/officeDocument/2006/relationships/image" Target="../media/image71.png"/><Relationship Id="rId10" Type="http://schemas.openxmlformats.org/officeDocument/2006/relationships/image" Target="../media/image9.gif"/><Relationship Id="rId19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audio" Target="../media/audio2.wav"/><Relationship Id="rId1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64.png"/><Relationship Id="rId3" Type="http://schemas.openxmlformats.org/officeDocument/2006/relationships/image" Target="../media/image160.png"/><Relationship Id="rId7" Type="http://schemas.openxmlformats.org/officeDocument/2006/relationships/image" Target="../media/image171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162.png"/><Relationship Id="rId5" Type="http://schemas.openxmlformats.org/officeDocument/2006/relationships/image" Target="../media/image70.png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22.gif"/><Relationship Id="rId18" Type="http://schemas.openxmlformats.org/officeDocument/2006/relationships/image" Target="../media/image178.png"/><Relationship Id="rId3" Type="http://schemas.openxmlformats.org/officeDocument/2006/relationships/image" Target="../media/image160.png"/><Relationship Id="rId21" Type="http://schemas.openxmlformats.org/officeDocument/2006/relationships/image" Target="../media/image181.png"/><Relationship Id="rId7" Type="http://schemas.openxmlformats.org/officeDocument/2006/relationships/image" Target="../media/image172.png"/><Relationship Id="rId12" Type="http://schemas.openxmlformats.org/officeDocument/2006/relationships/image" Target="../media/image14.gif"/><Relationship Id="rId17" Type="http://schemas.openxmlformats.org/officeDocument/2006/relationships/image" Target="../media/image17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76.png"/><Relationship Id="rId20" Type="http://schemas.openxmlformats.org/officeDocument/2006/relationships/image" Target="../media/image18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44.png"/><Relationship Id="rId15" Type="http://schemas.openxmlformats.org/officeDocument/2006/relationships/image" Target="../media/image40.png"/><Relationship Id="rId23" Type="http://schemas.openxmlformats.org/officeDocument/2006/relationships/image" Target="../media/image28.png"/><Relationship Id="rId10" Type="http://schemas.openxmlformats.org/officeDocument/2006/relationships/image" Target="../media/image175.png"/><Relationship Id="rId19" Type="http://schemas.openxmlformats.org/officeDocument/2006/relationships/image" Target="../media/image179.gif"/><Relationship Id="rId4" Type="http://schemas.microsoft.com/office/2007/relationships/hdphoto" Target="../media/hdphoto1.wdp"/><Relationship Id="rId9" Type="http://schemas.openxmlformats.org/officeDocument/2006/relationships/image" Target="../media/image174.png"/><Relationship Id="rId14" Type="http://schemas.openxmlformats.org/officeDocument/2006/relationships/image" Target="../media/image43.png"/><Relationship Id="rId22" Type="http://schemas.openxmlformats.org/officeDocument/2006/relationships/image" Target="../media/image11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74.png"/><Relationship Id="rId18" Type="http://schemas.openxmlformats.org/officeDocument/2006/relationships/image" Target="../media/image185.png"/><Relationship Id="rId3" Type="http://schemas.openxmlformats.org/officeDocument/2006/relationships/image" Target="../media/image160.png"/><Relationship Id="rId7" Type="http://schemas.openxmlformats.org/officeDocument/2006/relationships/image" Target="../media/image58.png"/><Relationship Id="rId12" Type="http://schemas.microsoft.com/office/2007/relationships/hdphoto" Target="../media/hdphoto3.wdp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11" Type="http://schemas.openxmlformats.org/officeDocument/2006/relationships/image" Target="../media/image166.png"/><Relationship Id="rId5" Type="http://schemas.openxmlformats.org/officeDocument/2006/relationships/audio" Target="../media/audio1.wav"/><Relationship Id="rId15" Type="http://schemas.openxmlformats.org/officeDocument/2006/relationships/image" Target="../media/image182.png"/><Relationship Id="rId10" Type="http://schemas.openxmlformats.org/officeDocument/2006/relationships/image" Target="../media/image43.png"/><Relationship Id="rId19" Type="http://schemas.openxmlformats.org/officeDocument/2006/relationships/image" Target="../media/image186.png"/><Relationship Id="rId4" Type="http://schemas.microsoft.com/office/2007/relationships/hdphoto" Target="../media/hdphoto1.wdp"/><Relationship Id="rId9" Type="http://schemas.openxmlformats.org/officeDocument/2006/relationships/image" Target="../media/image41.png"/><Relationship Id="rId14" Type="http://schemas.openxmlformats.org/officeDocument/2006/relationships/image" Target="../media/image1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2.png"/><Relationship Id="rId18" Type="http://schemas.openxmlformats.org/officeDocument/2006/relationships/image" Target="../media/image40.png"/><Relationship Id="rId26" Type="http://schemas.openxmlformats.org/officeDocument/2006/relationships/image" Target="../media/image201.png"/><Relationship Id="rId3" Type="http://schemas.openxmlformats.org/officeDocument/2006/relationships/image" Target="../media/image160.png"/><Relationship Id="rId21" Type="http://schemas.openxmlformats.org/officeDocument/2006/relationships/image" Target="../media/image41.png"/><Relationship Id="rId7" Type="http://schemas.microsoft.com/office/2007/relationships/hdphoto" Target="../media/hdphoto3.wdp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0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95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png"/><Relationship Id="rId11" Type="http://schemas.openxmlformats.org/officeDocument/2006/relationships/image" Target="../media/image190.png"/><Relationship Id="rId24" Type="http://schemas.openxmlformats.org/officeDocument/2006/relationships/image" Target="../media/image199.png"/><Relationship Id="rId5" Type="http://schemas.openxmlformats.org/officeDocument/2006/relationships/image" Target="../media/image28.png"/><Relationship Id="rId15" Type="http://schemas.openxmlformats.org/officeDocument/2006/relationships/image" Target="../media/image194.png"/><Relationship Id="rId23" Type="http://schemas.openxmlformats.org/officeDocument/2006/relationships/image" Target="../media/image198.png"/><Relationship Id="rId10" Type="http://schemas.openxmlformats.org/officeDocument/2006/relationships/image" Target="../media/image189.png"/><Relationship Id="rId19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0.png"/><Relationship Id="rId7" Type="http://schemas.openxmlformats.org/officeDocument/2006/relationships/image" Target="../media/image7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png"/><Relationship Id="rId11" Type="http://schemas.openxmlformats.org/officeDocument/2006/relationships/image" Target="../media/image202.png"/><Relationship Id="rId5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203.png"/><Relationship Id="rId7" Type="http://schemas.openxmlformats.org/officeDocument/2006/relationships/image" Target="../media/image7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141.png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160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195.png"/><Relationship Id="rId18" Type="http://schemas.openxmlformats.org/officeDocument/2006/relationships/image" Target="../media/image207.png"/><Relationship Id="rId3" Type="http://schemas.openxmlformats.org/officeDocument/2006/relationships/image" Target="../media/image204.png"/><Relationship Id="rId21" Type="http://schemas.openxmlformats.org/officeDocument/2006/relationships/image" Target="../media/image128.gif"/><Relationship Id="rId7" Type="http://schemas.openxmlformats.org/officeDocument/2006/relationships/image" Target="../media/image205.png"/><Relationship Id="rId12" Type="http://schemas.openxmlformats.org/officeDocument/2006/relationships/image" Target="../media/image45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41.png"/><Relationship Id="rId20" Type="http://schemas.openxmlformats.org/officeDocument/2006/relationships/image" Target="../media/image12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40.png"/><Relationship Id="rId10" Type="http://schemas.openxmlformats.org/officeDocument/2006/relationships/image" Target="../media/image44.png"/><Relationship Id="rId19" Type="http://schemas.openxmlformats.org/officeDocument/2006/relationships/image" Target="../media/image20.gif"/><Relationship Id="rId4" Type="http://schemas.openxmlformats.org/officeDocument/2006/relationships/image" Target="../media/image160.png"/><Relationship Id="rId9" Type="http://schemas.openxmlformats.org/officeDocument/2006/relationships/image" Target="../media/image27.png"/><Relationship Id="rId14" Type="http://schemas.openxmlformats.org/officeDocument/2006/relationships/image" Target="../media/image196.png"/><Relationship Id="rId22" Type="http://schemas.openxmlformats.org/officeDocument/2006/relationships/image" Target="../media/image20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27.gif"/><Relationship Id="rId18" Type="http://schemas.openxmlformats.org/officeDocument/2006/relationships/image" Target="../media/image28.png"/><Relationship Id="rId3" Type="http://schemas.openxmlformats.org/officeDocument/2006/relationships/image" Target="../media/image160.png"/><Relationship Id="rId21" Type="http://schemas.openxmlformats.org/officeDocument/2006/relationships/image" Target="../media/image211.png"/><Relationship Id="rId7" Type="http://schemas.openxmlformats.org/officeDocument/2006/relationships/image" Target="../media/image58.png"/><Relationship Id="rId12" Type="http://schemas.openxmlformats.org/officeDocument/2006/relationships/image" Target="../media/image20.gif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11" Type="http://schemas.openxmlformats.org/officeDocument/2006/relationships/image" Target="../media/image207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23" Type="http://schemas.openxmlformats.org/officeDocument/2006/relationships/image" Target="../media/image213.png"/><Relationship Id="rId10" Type="http://schemas.openxmlformats.org/officeDocument/2006/relationships/image" Target="../media/image208.png"/><Relationship Id="rId19" Type="http://schemas.openxmlformats.org/officeDocument/2006/relationships/image" Target="../media/image209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28.gif"/><Relationship Id="rId22" Type="http://schemas.openxmlformats.org/officeDocument/2006/relationships/image" Target="../media/image2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14.png"/><Relationship Id="rId3" Type="http://schemas.openxmlformats.org/officeDocument/2006/relationships/image" Target="../media/image71.png"/><Relationship Id="rId7" Type="http://schemas.openxmlformats.org/officeDocument/2006/relationships/image" Target="../media/image45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audio" Target="../media/audio3.wav"/><Relationship Id="rId5" Type="http://schemas.openxmlformats.org/officeDocument/2006/relationships/image" Target="../media/image73.png"/><Relationship Id="rId10" Type="http://schemas.openxmlformats.org/officeDocument/2006/relationships/image" Target="../media/image40.png"/><Relationship Id="rId4" Type="http://schemas.openxmlformats.org/officeDocument/2006/relationships/image" Target="../media/image171.png"/><Relationship Id="rId9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16.png"/><Relationship Id="rId3" Type="http://schemas.openxmlformats.org/officeDocument/2006/relationships/image" Target="../media/image160.png"/><Relationship Id="rId7" Type="http://schemas.openxmlformats.org/officeDocument/2006/relationships/image" Target="../media/image171.pn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microsoft.com/office/2007/relationships/hdphoto" Target="../media/hdphoto3.wdp"/><Relationship Id="rId5" Type="http://schemas.openxmlformats.org/officeDocument/2006/relationships/image" Target="../media/image70.png"/><Relationship Id="rId10" Type="http://schemas.openxmlformats.org/officeDocument/2006/relationships/image" Target="../media/image166.png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8.png"/><Relationship Id="rId18" Type="http://schemas.openxmlformats.org/officeDocument/2006/relationships/image" Target="../media/image5.png"/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12" Type="http://schemas.openxmlformats.org/officeDocument/2006/relationships/image" Target="../media/image219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218.png"/><Relationship Id="rId5" Type="http://schemas.microsoft.com/office/2007/relationships/hdphoto" Target="../media/hdphoto1.wdp"/><Relationship Id="rId15" Type="http://schemas.openxmlformats.org/officeDocument/2006/relationships/image" Target="../media/image221.png"/><Relationship Id="rId10" Type="http://schemas.openxmlformats.org/officeDocument/2006/relationships/image" Target="../media/image217.png"/><Relationship Id="rId19" Type="http://schemas.openxmlformats.org/officeDocument/2006/relationships/image" Target="../media/image40.png"/><Relationship Id="rId4" Type="http://schemas.openxmlformats.org/officeDocument/2006/relationships/image" Target="../media/image160.png"/><Relationship Id="rId9" Type="http://schemas.openxmlformats.org/officeDocument/2006/relationships/image" Target="../media/image208.png"/><Relationship Id="rId14" Type="http://schemas.openxmlformats.org/officeDocument/2006/relationships/image" Target="../media/image2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16.pn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4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microsoft.com/office/2007/relationships/hdphoto" Target="../media/hdphoto3.wdp"/><Relationship Id="rId5" Type="http://schemas.openxmlformats.org/officeDocument/2006/relationships/image" Target="../media/image223.png"/><Relationship Id="rId15" Type="http://schemas.openxmlformats.org/officeDocument/2006/relationships/image" Target="../media/image160.png"/><Relationship Id="rId10" Type="http://schemas.openxmlformats.org/officeDocument/2006/relationships/image" Target="../media/image166.png"/><Relationship Id="rId4" Type="http://schemas.openxmlformats.org/officeDocument/2006/relationships/image" Target="../media/image28.png"/><Relationship Id="rId9" Type="http://schemas.openxmlformats.org/officeDocument/2006/relationships/audio" Target="../media/audio2.wav"/><Relationship Id="rId14" Type="http://schemas.openxmlformats.org/officeDocument/2006/relationships/image" Target="../media/image2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02.png"/><Relationship Id="rId3" Type="http://schemas.openxmlformats.org/officeDocument/2006/relationships/image" Target="../media/image160.png"/><Relationship Id="rId7" Type="http://schemas.openxmlformats.org/officeDocument/2006/relationships/image" Target="../media/image73.png"/><Relationship Id="rId12" Type="http://schemas.openxmlformats.org/officeDocument/2006/relationships/image" Target="../media/image2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png"/><Relationship Id="rId11" Type="http://schemas.openxmlformats.org/officeDocument/2006/relationships/image" Target="../media/image227.png"/><Relationship Id="rId5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0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55.jp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2.png"/><Relationship Id="rId7" Type="http://schemas.openxmlformats.org/officeDocument/2006/relationships/image" Target="../media/image6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65.png"/><Relationship Id="rId5" Type="http://schemas.openxmlformats.org/officeDocument/2006/relationships/image" Target="../media/image57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56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43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163" y="615674"/>
            <a:ext cx="5631674" cy="482263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54853" y="110562"/>
            <a:ext cx="2192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Rojo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 Term 3</a:t>
            </a:r>
          </a:p>
        </p:txBody>
      </p:sp>
      <p:pic>
        <p:nvPicPr>
          <p:cNvPr id="90" name="Google Shape;90;p1" descr="Free Spain Flag vector and pic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601">
            <a:off x="3592271" y="1132036"/>
            <a:ext cx="1047298" cy="69710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8265">
            <a:off x="970903" y="2948340"/>
            <a:ext cx="617201" cy="39001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 rot="-252801">
            <a:off x="3553989" y="2001230"/>
            <a:ext cx="235016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0505"/>
              </a:buClr>
              <a:buSzPct val="100000"/>
              <a:buFont typeface="Calibri"/>
              <a:buNone/>
            </a:pPr>
            <a:r>
              <a:rPr lang="en-GB" sz="500">
                <a:solidFill>
                  <a:srgbClr val="EB0505"/>
                </a:solidFill>
              </a:rPr>
              <a:t>español - cover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EB0505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-GB" sz="9338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  <a:endParaRPr lang="en-GB" sz="9338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</a:t>
            </a:r>
            <a:r>
              <a:rPr lang="en-GB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……………………………………………….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 (a) </a:t>
            </a:r>
            <a:r>
              <a:rPr lang="en-GB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……………………………………..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……………………………………………..</a:t>
            </a:r>
            <a:endParaRPr/>
          </a:p>
        </p:txBody>
      </p:sp>
      <p:grpSp>
        <p:nvGrpSpPr>
          <p:cNvPr id="96" name="Google Shape;96;p1"/>
          <p:cNvGrpSpPr/>
          <p:nvPr/>
        </p:nvGrpSpPr>
        <p:grpSpPr>
          <a:xfrm>
            <a:off x="5669128" y="4905431"/>
            <a:ext cx="962615" cy="914401"/>
            <a:chOff x="6210543" y="3764108"/>
            <a:chExt cx="819790" cy="775262"/>
          </a:xfrm>
        </p:grpSpPr>
        <p:sp>
          <p:nvSpPr>
            <p:cNvPr id="97" name="Google Shape;97;p1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" name="Google Shape;98;p1"/>
            <p:cNvPicPr preferRelativeResize="0"/>
            <p:nvPr/>
          </p:nvPicPr>
          <p:blipFill rotWithShape="1">
            <a:blip r:embed="rId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" descr="A picture containing text, tableware, cup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"/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0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 term 3 week 2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10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27" name="Google Shape;527;p10"/>
          <p:cNvGraphicFramePr/>
          <p:nvPr/>
        </p:nvGraphicFramePr>
        <p:xfrm>
          <a:off x="369327" y="1496589"/>
          <a:ext cx="1129350" cy="10497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12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8" name="Google Shape;528;p10"/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sz="1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29" name="Google Shape;529;p10"/>
          <p:cNvGraphicFramePr/>
          <p:nvPr/>
        </p:nvGraphicFramePr>
        <p:xfrm>
          <a:off x="1787170" y="1511776"/>
          <a:ext cx="1129350" cy="10497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12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30" name="Google Shape;530;p10"/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14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31" name="Google Shape;531;p10"/>
          <p:cNvGraphicFramePr/>
          <p:nvPr/>
        </p:nvGraphicFramePr>
        <p:xfrm>
          <a:off x="141142" y="3660665"/>
          <a:ext cx="6539775" cy="88140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63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azul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bajo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gris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32" name="Google Shape;532;p10"/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533" name="Google Shape;533;p10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34" name="Google Shape;534;p10" descr="Speech Icon, Voice, Talking, Audio, Speech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10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536" name="Google Shape;536;p10"/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537" name="Google Shape;537;p10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8" name="Google Shape;538;p10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9" name="Google Shape;539;p10" descr="Free Watercolor Brushstroke illustration and pic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0"/>
          <p:cNvSpPr txBox="1"/>
          <p:nvPr/>
        </p:nvSpPr>
        <p:spPr>
          <a:xfrm>
            <a:off x="44042" y="3287145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10"/>
          <p:cNvSpPr txBox="1"/>
          <p:nvPr/>
        </p:nvSpPr>
        <p:spPr>
          <a:xfrm>
            <a:off x="6424370" y="9548750"/>
            <a:ext cx="2792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8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grpSp>
        <p:nvGrpSpPr>
          <p:cNvPr id="543" name="Google Shape;543;p10"/>
          <p:cNvGrpSpPr/>
          <p:nvPr/>
        </p:nvGrpSpPr>
        <p:grpSpPr>
          <a:xfrm>
            <a:off x="4884130" y="600761"/>
            <a:ext cx="1822690" cy="1778884"/>
            <a:chOff x="4876029" y="582476"/>
            <a:chExt cx="1822690" cy="1778884"/>
          </a:xfrm>
        </p:grpSpPr>
        <p:grpSp>
          <p:nvGrpSpPr>
            <p:cNvPr id="544" name="Google Shape;544;p10"/>
            <p:cNvGrpSpPr/>
            <p:nvPr/>
          </p:nvGrpSpPr>
          <p:grpSpPr>
            <a:xfrm>
              <a:off x="4876029" y="582476"/>
              <a:ext cx="1822690" cy="1778884"/>
              <a:chOff x="4310576" y="875609"/>
              <a:chExt cx="2558030" cy="2407569"/>
            </a:xfrm>
          </p:grpSpPr>
          <p:sp>
            <p:nvSpPr>
              <p:cNvPr id="545" name="Google Shape;545;p10"/>
              <p:cNvSpPr/>
              <p:nvPr/>
            </p:nvSpPr>
            <p:spPr>
              <a:xfrm>
                <a:off x="4318195" y="953425"/>
                <a:ext cx="2539805" cy="2329753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7" name="Google Shape;547;p10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0"/>
            <p:cNvSpPr txBox="1"/>
            <p:nvPr/>
          </p:nvSpPr>
          <p:spPr>
            <a:xfrm>
              <a:off x="5115488" y="1002801"/>
              <a:ext cx="14470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Use reference materials to look up new words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4961913" y="1728377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0" name="Google Shape;550;p10" descr="Free target button icon illustra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1036" y="2866949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0"/>
          <p:cNvSpPr/>
          <p:nvPr/>
        </p:nvSpPr>
        <p:spPr>
          <a:xfrm>
            <a:off x="133544" y="4903325"/>
            <a:ext cx="6539774" cy="4587115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0"/>
          <p:cNvSpPr txBox="1"/>
          <p:nvPr/>
        </p:nvSpPr>
        <p:spPr>
          <a:xfrm>
            <a:off x="187803" y="4966795"/>
            <a:ext cx="30187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4" name="Google Shape;554;p10"/>
          <p:cNvGrpSpPr/>
          <p:nvPr/>
        </p:nvGrpSpPr>
        <p:grpSpPr>
          <a:xfrm>
            <a:off x="5316871" y="5261819"/>
            <a:ext cx="1403135" cy="343552"/>
            <a:chOff x="587619" y="6100165"/>
            <a:chExt cx="1403135" cy="343552"/>
          </a:xfrm>
        </p:grpSpPr>
        <p:sp>
          <p:nvSpPr>
            <p:cNvPr id="555" name="Google Shape;555;p10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F2D4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0"/>
            <p:cNvSpPr txBox="1"/>
            <p:nvPr/>
          </p:nvSpPr>
          <p:spPr>
            <a:xfrm>
              <a:off x="706360" y="6100165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estrategias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10"/>
          <p:cNvSpPr txBox="1"/>
          <p:nvPr/>
        </p:nvSpPr>
        <p:spPr>
          <a:xfrm>
            <a:off x="219113" y="5543254"/>
            <a:ext cx="4625347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dictionaries have symbols with useful information about the type of word, (e.g., noun, adjective) and noun gender (masculine or feminine). </a:t>
            </a:r>
            <a:endParaRPr/>
          </a:p>
        </p:txBody>
      </p:sp>
      <p:sp>
        <p:nvSpPr>
          <p:cNvPr id="558" name="Google Shape;558;p10"/>
          <p:cNvSpPr txBox="1"/>
          <p:nvPr/>
        </p:nvSpPr>
        <p:spPr>
          <a:xfrm>
            <a:off x="3014073" y="46345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9" name="Google Shape;559;p10"/>
          <p:cNvGrpSpPr/>
          <p:nvPr/>
        </p:nvGrpSpPr>
        <p:grpSpPr>
          <a:xfrm>
            <a:off x="1295351" y="8066948"/>
            <a:ext cx="2253404" cy="1263934"/>
            <a:chOff x="-2782215" y="7852179"/>
            <a:chExt cx="1743707" cy="1119358"/>
          </a:xfrm>
        </p:grpSpPr>
        <p:sp>
          <p:nvSpPr>
            <p:cNvPr id="560" name="Google Shape;560;p10"/>
            <p:cNvSpPr/>
            <p:nvPr/>
          </p:nvSpPr>
          <p:spPr>
            <a:xfrm>
              <a:off x="-2782215" y="7852179"/>
              <a:ext cx="1383887" cy="111935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1" name="Google Shape;561;p10" descr="Free Icon Light illustration and pictur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741444" y="7895857"/>
              <a:ext cx="249204" cy="2249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10"/>
            <p:cNvSpPr txBox="1"/>
            <p:nvPr/>
          </p:nvSpPr>
          <p:spPr>
            <a:xfrm>
              <a:off x="-2456008" y="7910065"/>
              <a:ext cx="1417500" cy="245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63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Remember!</a:t>
              </a:r>
              <a:endParaRPr/>
            </a:p>
          </p:txBody>
        </p:sp>
        <p:sp>
          <p:nvSpPr>
            <p:cNvPr id="563" name="Google Shape;563;p10"/>
            <p:cNvSpPr txBox="1"/>
            <p:nvPr/>
          </p:nvSpPr>
          <p:spPr>
            <a:xfrm>
              <a:off x="-2753405" y="8080825"/>
              <a:ext cx="1318844" cy="797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050"/>
                <a:buFont typeface="Century Gothic"/>
                <a:buNone/>
              </a:pPr>
              <a:r>
                <a:rPr lang="en-GB" sz="105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Nouns that end in –</a:t>
              </a:r>
              <a:r>
                <a:rPr lang="en-GB" sz="105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 </a:t>
              </a:r>
              <a:r>
                <a:rPr lang="en-GB" sz="105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could be masculine or feminine, so let’s use a dictionary to figure out the gender.</a:t>
              </a:r>
              <a:endParaRPr/>
            </a:p>
          </p:txBody>
        </p:sp>
      </p:grpSp>
      <p:sp>
        <p:nvSpPr>
          <p:cNvPr id="564" name="Google Shape;564;p10"/>
          <p:cNvSpPr txBox="1"/>
          <p:nvPr/>
        </p:nvSpPr>
        <p:spPr>
          <a:xfrm>
            <a:off x="199135" y="5237016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565" name="Google Shape;565;p10" descr="Gesto De La Mano, Mano, Icono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2472" y="1816202"/>
            <a:ext cx="440580" cy="43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45238" y="1857972"/>
            <a:ext cx="755050" cy="37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0"/>
          <p:cNvPicPr preferRelativeResize="0"/>
          <p:nvPr/>
        </p:nvPicPr>
        <p:blipFill rotWithShape="1">
          <a:blip r:embed="rId10">
            <a:alphaModFix/>
          </a:blip>
          <a:srcRect l="14914" t="10929" r="17927"/>
          <a:stretch/>
        </p:blipFill>
        <p:spPr>
          <a:xfrm>
            <a:off x="3235493" y="1917783"/>
            <a:ext cx="1523057" cy="112533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0"/>
          <p:cNvSpPr txBox="1"/>
          <p:nvPr/>
        </p:nvSpPr>
        <p:spPr>
          <a:xfrm>
            <a:off x="3244712" y="1518922"/>
            <a:ext cx="1513838" cy="338554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Gloria Fuertes</a:t>
            </a:r>
            <a:endParaRPr/>
          </a:p>
        </p:txBody>
      </p:sp>
      <p:grpSp>
        <p:nvGrpSpPr>
          <p:cNvPr id="569" name="Google Shape;569;p10"/>
          <p:cNvGrpSpPr/>
          <p:nvPr/>
        </p:nvGrpSpPr>
        <p:grpSpPr>
          <a:xfrm>
            <a:off x="3169798" y="1239000"/>
            <a:ext cx="389605" cy="374353"/>
            <a:chOff x="6210543" y="3764108"/>
            <a:chExt cx="819790" cy="775262"/>
          </a:xfrm>
        </p:grpSpPr>
        <p:sp>
          <p:nvSpPr>
            <p:cNvPr id="570" name="Google Shape;570;p10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1" name="Google Shape;571;p10"/>
            <p:cNvPicPr preferRelativeResize="0"/>
            <p:nvPr/>
          </p:nvPicPr>
          <p:blipFill rotWithShape="1">
            <a:blip r:embed="rId11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10" descr="A picture containing text, tableware, cup, clipart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3" name="Google Shape;573;p10"/>
          <p:cNvSpPr txBox="1"/>
          <p:nvPr/>
        </p:nvSpPr>
        <p:spPr>
          <a:xfrm>
            <a:off x="173735" y="6283927"/>
            <a:ext cx="100059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noun</a:t>
            </a:r>
            <a:endParaRPr/>
          </a:p>
        </p:txBody>
      </p:sp>
      <p:sp>
        <p:nvSpPr>
          <p:cNvPr id="574" name="Google Shape;574;p10"/>
          <p:cNvSpPr txBox="1"/>
          <p:nvPr/>
        </p:nvSpPr>
        <p:spPr>
          <a:xfrm>
            <a:off x="171977" y="6601159"/>
            <a:ext cx="15376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masculine</a:t>
            </a:r>
            <a:endParaRPr/>
          </a:p>
        </p:txBody>
      </p:sp>
      <p:sp>
        <p:nvSpPr>
          <p:cNvPr id="575" name="Google Shape;575;p10"/>
          <p:cNvSpPr txBox="1"/>
          <p:nvPr/>
        </p:nvSpPr>
        <p:spPr>
          <a:xfrm>
            <a:off x="200063" y="6928767"/>
            <a:ext cx="126509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feminine</a:t>
            </a:r>
            <a:endParaRPr/>
          </a:p>
        </p:txBody>
      </p:sp>
      <p:sp>
        <p:nvSpPr>
          <p:cNvPr id="576" name="Google Shape;576;p10"/>
          <p:cNvSpPr txBox="1"/>
          <p:nvPr/>
        </p:nvSpPr>
        <p:spPr>
          <a:xfrm>
            <a:off x="179550" y="7354742"/>
            <a:ext cx="33143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can help us find out the </a:t>
            </a:r>
            <a:r>
              <a:rPr lang="en-GB" sz="1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grammatical gender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a noun.</a:t>
            </a:r>
            <a:endParaRPr/>
          </a:p>
        </p:txBody>
      </p:sp>
      <p:sp>
        <p:nvSpPr>
          <p:cNvPr id="577" name="Google Shape;577;p10"/>
          <p:cNvSpPr txBox="1"/>
          <p:nvPr/>
        </p:nvSpPr>
        <p:spPr>
          <a:xfrm>
            <a:off x="4071106" y="6218462"/>
            <a:ext cx="54468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BA5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Ejemplo: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nube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10"/>
          <p:cNvSpPr txBox="1"/>
          <p:nvPr/>
        </p:nvSpPr>
        <p:spPr>
          <a:xfrm>
            <a:off x="3538569" y="6555757"/>
            <a:ext cx="5446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 i="0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www.wordreference.com</a:t>
            </a:r>
            <a:endParaRPr sz="18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10"/>
          <p:cNvSpPr txBox="1"/>
          <p:nvPr/>
        </p:nvSpPr>
        <p:spPr>
          <a:xfrm>
            <a:off x="3360611" y="8650786"/>
            <a:ext cx="259398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Century Gothic"/>
              <a:buNone/>
            </a:pPr>
            <a:r>
              <a:rPr lang="en-GB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 nube [the cloud] </a:t>
            </a:r>
            <a:endParaRPr/>
          </a:p>
        </p:txBody>
      </p:sp>
      <p:sp>
        <p:nvSpPr>
          <p:cNvPr id="580" name="Google Shape;580;p10"/>
          <p:cNvSpPr txBox="1"/>
          <p:nvPr/>
        </p:nvSpPr>
        <p:spPr>
          <a:xfrm>
            <a:off x="3360610" y="9019055"/>
            <a:ext cx="24064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Century Gothic"/>
              <a:buNone/>
            </a:pPr>
            <a:r>
              <a:rPr lang="en-GB" sz="16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 nube [a cloud] </a:t>
            </a:r>
            <a:endParaRPr/>
          </a:p>
        </p:txBody>
      </p:sp>
      <p:sp>
        <p:nvSpPr>
          <p:cNvPr id="581" name="Google Shape;581;p10"/>
          <p:cNvSpPr txBox="1"/>
          <p:nvPr/>
        </p:nvSpPr>
        <p:spPr>
          <a:xfrm>
            <a:off x="3658925" y="8675787"/>
            <a:ext cx="364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Quattrocento Sans"/>
              <a:buNone/>
            </a:pPr>
            <a:r>
              <a:rPr lang="en-GB" sz="1600" b="0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</a:t>
            </a:r>
            <a:endParaRPr/>
          </a:p>
        </p:txBody>
      </p:sp>
      <p:sp>
        <p:nvSpPr>
          <p:cNvPr id="582" name="Google Shape;582;p10"/>
          <p:cNvSpPr txBox="1"/>
          <p:nvPr/>
        </p:nvSpPr>
        <p:spPr>
          <a:xfrm>
            <a:off x="3562976" y="9002392"/>
            <a:ext cx="56618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Quattrocento Sans"/>
              <a:buNone/>
            </a:pPr>
            <a:r>
              <a:rPr lang="en-GB" sz="1600" b="0" i="0" u="none" strike="noStrike" cap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una</a:t>
            </a:r>
            <a:endParaRPr sz="1600" b="0" i="0" u="none" strike="noStrike" cap="none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83" name="Google Shape;583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81806" y="6964626"/>
            <a:ext cx="2954136" cy="171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0" descr="Internet with solid fill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810073" y="6046225"/>
            <a:ext cx="614297" cy="61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0" descr="Free tool setting tools illustration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84541" y="5096502"/>
            <a:ext cx="604109" cy="604109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0"/>
          <p:cNvSpPr txBox="1"/>
          <p:nvPr/>
        </p:nvSpPr>
        <p:spPr>
          <a:xfrm>
            <a:off x="5094869" y="1701037"/>
            <a:ext cx="1485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 and write poems to describe pictures</a:t>
            </a:r>
            <a:endParaRPr/>
          </a:p>
        </p:txBody>
      </p:sp>
      <p:sp>
        <p:nvSpPr>
          <p:cNvPr id="68" name="Google Shape;261;p6">
            <a:extLst>
              <a:ext uri="{FF2B5EF4-FFF2-40B4-BE49-F238E27FC236}">
                <a16:creationId xmlns:a16="http://schemas.microsoft.com/office/drawing/2014/main" id="{5670C927-B615-4542-B64E-FC2F4D31B96A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9" name="Google Shape;234;p6">
            <a:extLst>
              <a:ext uri="{FF2B5EF4-FFF2-40B4-BE49-F238E27FC236}">
                <a16:creationId xmlns:a16="http://schemas.microsoft.com/office/drawing/2014/main" id="{FF915A93-8AAF-4504-B067-6D552D621EF1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70" name="Google Shape;235;p6">
              <a:extLst>
                <a:ext uri="{FF2B5EF4-FFF2-40B4-BE49-F238E27FC236}">
                  <a16:creationId xmlns:a16="http://schemas.microsoft.com/office/drawing/2014/main" id="{2F27D0CF-F607-4393-9E9C-3653CF3316A1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36;p6">
              <a:extLst>
                <a:ext uri="{FF2B5EF4-FFF2-40B4-BE49-F238E27FC236}">
                  <a16:creationId xmlns:a16="http://schemas.microsoft.com/office/drawing/2014/main" id="{01510762-4188-4416-B6CA-7550BA327669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2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1"/>
          <p:cNvSpPr txBox="1"/>
          <p:nvPr/>
        </p:nvSpPr>
        <p:spPr>
          <a:xfrm>
            <a:off x="1922817" y="8752397"/>
            <a:ext cx="4797338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sol arriba,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 nube abajo,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 el medio,  ___ trigo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____ espantapájaros. </a:t>
            </a:r>
            <a:endParaRPr/>
          </a:p>
        </p:txBody>
      </p:sp>
      <p:sp>
        <p:nvSpPr>
          <p:cNvPr id="593" name="Google Shape;593;p11"/>
          <p:cNvSpPr txBox="1"/>
          <p:nvPr/>
        </p:nvSpPr>
        <p:spPr>
          <a:xfrm>
            <a:off x="4449792" y="7301847"/>
            <a:ext cx="2234904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sp>
        <p:nvSpPr>
          <p:cNvPr id="594" name="Google Shape;594;p11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2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5" name="Google Shape;595;p11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Google Shape;599;p11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1"/>
          <p:cNvSpPr txBox="1"/>
          <p:nvPr/>
        </p:nvSpPr>
        <p:spPr>
          <a:xfrm>
            <a:off x="6424370" y="9561450"/>
            <a:ext cx="3064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9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grpSp>
        <p:nvGrpSpPr>
          <p:cNvPr id="602" name="Google Shape;602;p11"/>
          <p:cNvGrpSpPr/>
          <p:nvPr/>
        </p:nvGrpSpPr>
        <p:grpSpPr>
          <a:xfrm>
            <a:off x="96048" y="703640"/>
            <a:ext cx="1801949" cy="492309"/>
            <a:chOff x="1639842" y="1416994"/>
            <a:chExt cx="1801949" cy="492309"/>
          </a:xfrm>
        </p:grpSpPr>
        <p:sp>
          <p:nvSpPr>
            <p:cNvPr id="603" name="Google Shape;603;p11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4" name="Google Shape;604;p11" descr="Speech Icon, Voice, Talking, Audio, Speech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5" name="Google Shape;605;p11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06" name="Google Shape;606;p11"/>
          <p:cNvSpPr txBox="1"/>
          <p:nvPr/>
        </p:nvSpPr>
        <p:spPr>
          <a:xfrm>
            <a:off x="1897997" y="849618"/>
            <a:ext cx="502449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Practica.</a:t>
            </a:r>
            <a:endParaRPr/>
          </a:p>
        </p:txBody>
      </p:sp>
      <p:sp>
        <p:nvSpPr>
          <p:cNvPr id="607" name="Google Shape;607;p11"/>
          <p:cNvSpPr txBox="1"/>
          <p:nvPr/>
        </p:nvSpPr>
        <p:spPr>
          <a:xfrm>
            <a:off x="72264" y="1227102"/>
            <a:ext cx="33567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4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nio Eu</a:t>
            </a:r>
            <a:r>
              <a:rPr lang="en-GB" sz="14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nio es muy in</a:t>
            </a:r>
            <a:r>
              <a:rPr lang="en-GB" sz="14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8" name="Google Shape;6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4200" y="1565967"/>
            <a:ext cx="643369" cy="52322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1"/>
          <p:cNvSpPr txBox="1"/>
          <p:nvPr/>
        </p:nvSpPr>
        <p:spPr>
          <a:xfrm>
            <a:off x="3341856" y="974659"/>
            <a:ext cx="33567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 un án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 y el sol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 el</a:t>
            </a:r>
            <a:r>
              <a:rPr lang="en-GB" sz="1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gante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el</a:t>
            </a:r>
            <a:r>
              <a:rPr lang="en-GB" sz="1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rasol</a:t>
            </a:r>
            <a:endParaRPr/>
          </a:p>
        </p:txBody>
      </p:sp>
      <p:sp>
        <p:nvSpPr>
          <p:cNvPr id="610" name="Google Shape;610;p11"/>
          <p:cNvSpPr txBox="1"/>
          <p:nvPr/>
        </p:nvSpPr>
        <p:spPr>
          <a:xfrm>
            <a:off x="-1918921" y="1509725"/>
            <a:ext cx="65972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(The genie Eugenio is very gullible)</a:t>
            </a:r>
            <a:endParaRPr/>
          </a:p>
        </p:txBody>
      </p:sp>
      <p:sp>
        <p:nvSpPr>
          <p:cNvPr id="611" name="Google Shape;611;p11"/>
          <p:cNvSpPr txBox="1"/>
          <p:nvPr/>
        </p:nvSpPr>
        <p:spPr>
          <a:xfrm>
            <a:off x="1770077" y="1643442"/>
            <a:ext cx="65002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(Above an angel and the sun,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below the giant and the sunflower)</a:t>
            </a:r>
            <a:endParaRPr/>
          </a:p>
        </p:txBody>
      </p:sp>
      <p:pic>
        <p:nvPicPr>
          <p:cNvPr id="612" name="Google Shape;61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2168" y="670914"/>
            <a:ext cx="880379" cy="9746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3" name="Google Shape;613;p11"/>
          <p:cNvGrpSpPr/>
          <p:nvPr/>
        </p:nvGrpSpPr>
        <p:grpSpPr>
          <a:xfrm>
            <a:off x="87233" y="2158544"/>
            <a:ext cx="1072125" cy="541432"/>
            <a:chOff x="85157" y="674113"/>
            <a:chExt cx="1072125" cy="541432"/>
          </a:xfrm>
        </p:grpSpPr>
        <p:sp>
          <p:nvSpPr>
            <p:cNvPr id="614" name="Google Shape;614;p11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5" name="Google Shape;615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11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617" name="Google Shape;617;p11"/>
          <p:cNvSpPr txBox="1"/>
          <p:nvPr/>
        </p:nvSpPr>
        <p:spPr>
          <a:xfrm>
            <a:off x="1073125" y="2307420"/>
            <a:ext cx="3273653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el poema. ¿Qué artículo es? </a:t>
            </a:r>
            <a:endParaRPr/>
          </a:p>
        </p:txBody>
      </p:sp>
      <p:pic>
        <p:nvPicPr>
          <p:cNvPr id="618" name="Google Shape;618;p11"/>
          <p:cNvPicPr preferRelativeResize="0"/>
          <p:nvPr/>
        </p:nvPicPr>
        <p:blipFill rotWithShape="1">
          <a:blip r:embed="rId8">
            <a:alphaModFix/>
          </a:blip>
          <a:srcRect l="7343" t="851" r="62462"/>
          <a:stretch/>
        </p:blipFill>
        <p:spPr>
          <a:xfrm>
            <a:off x="-78816" y="2362364"/>
            <a:ext cx="2070823" cy="19659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9" name="Google Shape;619;p11"/>
          <p:cNvGrpSpPr/>
          <p:nvPr/>
        </p:nvGrpSpPr>
        <p:grpSpPr>
          <a:xfrm>
            <a:off x="1867960" y="3177323"/>
            <a:ext cx="4556411" cy="784830"/>
            <a:chOff x="1867960" y="3736123"/>
            <a:chExt cx="4556411" cy="784830"/>
          </a:xfrm>
        </p:grpSpPr>
        <p:sp>
          <p:nvSpPr>
            <p:cNvPr id="620" name="Google Shape;620;p11"/>
            <p:cNvSpPr txBox="1"/>
            <p:nvPr/>
          </p:nvSpPr>
          <p:spPr>
            <a:xfrm>
              <a:off x="4090855" y="4194703"/>
              <a:ext cx="2333516" cy="323165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     </a:t>
              </a:r>
              <a:endParaRPr/>
            </a:p>
          </p:txBody>
        </p:sp>
        <p:sp>
          <p:nvSpPr>
            <p:cNvPr id="621" name="Google Shape;621;p11"/>
            <p:cNvSpPr txBox="1"/>
            <p:nvPr/>
          </p:nvSpPr>
          <p:spPr>
            <a:xfrm>
              <a:off x="1867960" y="3736123"/>
              <a:ext cx="2919218" cy="784830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 nieve,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____ frío,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500"/>
                <a:buFont typeface="Century Gothic"/>
                <a:buNone/>
              </a:pPr>
              <a:r>
                <a:rPr lang="en-GB" sz="1500" b="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y, en el medio, ___ río. </a:t>
              </a:r>
              <a:endParaRPr/>
            </a:p>
          </p:txBody>
        </p:sp>
      </p:grpSp>
      <p:pic>
        <p:nvPicPr>
          <p:cNvPr id="622" name="Google Shape;622;p11"/>
          <p:cNvPicPr preferRelativeResize="0"/>
          <p:nvPr/>
        </p:nvPicPr>
        <p:blipFill rotWithShape="1">
          <a:blip r:embed="rId9">
            <a:alphaModFix/>
          </a:blip>
          <a:srcRect l="6390" t="4206" r="6625" b="9346"/>
          <a:stretch/>
        </p:blipFill>
        <p:spPr>
          <a:xfrm>
            <a:off x="4887529" y="2201163"/>
            <a:ext cx="1311952" cy="132871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aphicFrame>
        <p:nvGraphicFramePr>
          <p:cNvPr id="623" name="Google Shape;623;p11"/>
          <p:cNvGraphicFramePr/>
          <p:nvPr/>
        </p:nvGraphicFramePr>
        <p:xfrm>
          <a:off x="1867960" y="2821719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4" name="Google Shape;624;p11"/>
          <p:cNvPicPr preferRelativeResize="0"/>
          <p:nvPr/>
        </p:nvPicPr>
        <p:blipFill rotWithShape="1">
          <a:blip r:embed="rId10">
            <a:alphaModFix/>
          </a:blip>
          <a:srcRect r="64657"/>
          <a:stretch/>
        </p:blipFill>
        <p:spPr>
          <a:xfrm>
            <a:off x="-555782" y="3955052"/>
            <a:ext cx="2423742" cy="2063369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1"/>
          <p:cNvSpPr txBox="1"/>
          <p:nvPr/>
        </p:nvSpPr>
        <p:spPr>
          <a:xfrm>
            <a:off x="3909075" y="3177323"/>
            <a:ext cx="9573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snow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26" name="Google Shape;626;p11"/>
          <p:cNvSpPr txBox="1"/>
          <p:nvPr/>
        </p:nvSpPr>
        <p:spPr>
          <a:xfrm>
            <a:off x="3955168" y="3403387"/>
            <a:ext cx="9108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cold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27" name="Google Shape;627;p11"/>
          <p:cNvSpPr txBox="1"/>
          <p:nvPr/>
        </p:nvSpPr>
        <p:spPr>
          <a:xfrm>
            <a:off x="4089278" y="3665278"/>
            <a:ext cx="24951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river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11"/>
          <p:cNvSpPr txBox="1"/>
          <p:nvPr/>
        </p:nvSpPr>
        <p:spPr>
          <a:xfrm>
            <a:off x="1872872" y="5070157"/>
            <a:ext cx="2832477" cy="78483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prado,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montaña,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 el medio, ___ caña. 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9" name="Google Shape;629;p11"/>
          <p:cNvPicPr preferRelativeResize="0"/>
          <p:nvPr/>
        </p:nvPicPr>
        <p:blipFill rotWithShape="1">
          <a:blip r:embed="rId11">
            <a:alphaModFix/>
          </a:blip>
          <a:srcRect l="6256" t="13009" r="8245" b="7836"/>
          <a:stretch/>
        </p:blipFill>
        <p:spPr>
          <a:xfrm>
            <a:off x="4844783" y="4076611"/>
            <a:ext cx="1342271" cy="132871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630" name="Google Shape;630;p11"/>
          <p:cNvSpPr txBox="1"/>
          <p:nvPr/>
        </p:nvSpPr>
        <p:spPr>
          <a:xfrm>
            <a:off x="4437999" y="5522320"/>
            <a:ext cx="1986371" cy="323165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</a:t>
            </a:r>
            <a:endParaRPr/>
          </a:p>
        </p:txBody>
      </p:sp>
      <p:sp>
        <p:nvSpPr>
          <p:cNvPr id="631" name="Google Shape;631;p11"/>
          <p:cNvSpPr txBox="1"/>
          <p:nvPr/>
        </p:nvSpPr>
        <p:spPr>
          <a:xfrm>
            <a:off x="3492416" y="5069458"/>
            <a:ext cx="13019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meadow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32" name="Google Shape;632;p11"/>
          <p:cNvSpPr txBox="1"/>
          <p:nvPr/>
        </p:nvSpPr>
        <p:spPr>
          <a:xfrm>
            <a:off x="3506759" y="5295522"/>
            <a:ext cx="1290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mountain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33" name="Google Shape;633;p11"/>
          <p:cNvSpPr txBox="1"/>
          <p:nvPr/>
        </p:nvSpPr>
        <p:spPr>
          <a:xfrm>
            <a:off x="4184754" y="5552372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1"/>
          <p:cNvSpPr txBox="1"/>
          <p:nvPr/>
        </p:nvSpPr>
        <p:spPr>
          <a:xfrm>
            <a:off x="1999414" y="6837126"/>
            <a:ext cx="2699763" cy="784830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 selva,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palmera,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 medio, ___ pantera. </a:t>
            </a:r>
            <a:endParaRPr/>
          </a:p>
        </p:txBody>
      </p:sp>
      <p:sp>
        <p:nvSpPr>
          <p:cNvPr id="635" name="Google Shape;635;p11"/>
          <p:cNvSpPr txBox="1"/>
          <p:nvPr/>
        </p:nvSpPr>
        <p:spPr>
          <a:xfrm>
            <a:off x="4427772" y="7332039"/>
            <a:ext cx="2423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middle, 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panther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6" name="Google Shape;636;p11"/>
          <p:cNvPicPr preferRelativeResize="0"/>
          <p:nvPr/>
        </p:nvPicPr>
        <p:blipFill rotWithShape="1">
          <a:blip r:embed="rId12">
            <a:alphaModFix/>
          </a:blip>
          <a:srcRect r="58754"/>
          <a:stretch/>
        </p:blipFill>
        <p:spPr>
          <a:xfrm>
            <a:off x="-627404" y="5563339"/>
            <a:ext cx="2624362" cy="223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1"/>
          <p:cNvPicPr preferRelativeResize="0"/>
          <p:nvPr/>
        </p:nvPicPr>
        <p:blipFill rotWithShape="1">
          <a:blip r:embed="rId13">
            <a:alphaModFix/>
          </a:blip>
          <a:srcRect t="1216" r="1641" b="3033"/>
          <a:stretch/>
        </p:blipFill>
        <p:spPr>
          <a:xfrm>
            <a:off x="4833804" y="5931504"/>
            <a:ext cx="1333092" cy="124924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638" name="Google Shape;638;p11"/>
          <p:cNvPicPr preferRelativeResize="0"/>
          <p:nvPr/>
        </p:nvPicPr>
        <p:blipFill rotWithShape="1">
          <a:blip r:embed="rId14">
            <a:alphaModFix/>
          </a:blip>
          <a:srcRect r="58716"/>
          <a:stretch/>
        </p:blipFill>
        <p:spPr>
          <a:xfrm>
            <a:off x="4491252" y="7422459"/>
            <a:ext cx="2431235" cy="20115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9" name="Google Shape;639;p11"/>
          <p:cNvGraphicFramePr/>
          <p:nvPr/>
        </p:nvGraphicFramePr>
        <p:xfrm>
          <a:off x="1897997" y="4678867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40" name="Google Shape;640;p11"/>
          <p:cNvGraphicFramePr/>
          <p:nvPr/>
        </p:nvGraphicFramePr>
        <p:xfrm>
          <a:off x="1987656" y="6456847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1" name="Google Shape;641;p11"/>
          <p:cNvSpPr txBox="1"/>
          <p:nvPr/>
        </p:nvSpPr>
        <p:spPr>
          <a:xfrm>
            <a:off x="3416293" y="6834070"/>
            <a:ext cx="10711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jungle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42" name="Google Shape;642;p11"/>
          <p:cNvSpPr txBox="1"/>
          <p:nvPr/>
        </p:nvSpPr>
        <p:spPr>
          <a:xfrm>
            <a:off x="3430636" y="7060134"/>
            <a:ext cx="13003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palm tree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43" name="Google Shape;643;p11"/>
          <p:cNvSpPr txBox="1"/>
          <p:nvPr/>
        </p:nvSpPr>
        <p:spPr>
          <a:xfrm>
            <a:off x="3726069" y="8752397"/>
            <a:ext cx="151836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sun __________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44" name="Google Shape;644;p11"/>
          <p:cNvSpPr txBox="1"/>
          <p:nvPr/>
        </p:nvSpPr>
        <p:spPr>
          <a:xfrm>
            <a:off x="3724882" y="8980977"/>
            <a:ext cx="167866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100" b="0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cloud</a:t>
            </a:r>
            <a:r>
              <a:rPr lang="en-GB" sz="11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645" name="Google Shape;645;p11"/>
          <p:cNvSpPr txBox="1"/>
          <p:nvPr/>
        </p:nvSpPr>
        <p:spPr>
          <a:xfrm>
            <a:off x="4399533" y="9224407"/>
            <a:ext cx="23936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and, in the ________, 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wheat]</a:t>
            </a:r>
            <a:endParaRPr sz="11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p11"/>
          <p:cNvSpPr txBox="1"/>
          <p:nvPr/>
        </p:nvSpPr>
        <p:spPr>
          <a:xfrm>
            <a:off x="4961555" y="9458730"/>
            <a:ext cx="144783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scarecrow]</a:t>
            </a:r>
            <a:endParaRPr sz="11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7" name="Google Shape;647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5106" y="7837901"/>
            <a:ext cx="1588597" cy="183094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graphicFrame>
        <p:nvGraphicFramePr>
          <p:cNvPr id="648" name="Google Shape;648;p11"/>
          <p:cNvGraphicFramePr/>
          <p:nvPr/>
        </p:nvGraphicFramePr>
        <p:xfrm>
          <a:off x="1919631" y="8400070"/>
          <a:ext cx="1860400" cy="25909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4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" name="Google Shape;261;p6">
            <a:extLst>
              <a:ext uri="{FF2B5EF4-FFF2-40B4-BE49-F238E27FC236}">
                <a16:creationId xmlns:a16="http://schemas.microsoft.com/office/drawing/2014/main" id="{DADB655D-D2E2-45E7-8BF7-D3D35EA1B28B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0" name="Google Shape;234;p6">
            <a:extLst>
              <a:ext uri="{FF2B5EF4-FFF2-40B4-BE49-F238E27FC236}">
                <a16:creationId xmlns:a16="http://schemas.microsoft.com/office/drawing/2014/main" id="{C415891D-8C69-4F57-A1B8-89A4F103EFE4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61" name="Google Shape;235;p6">
              <a:extLst>
                <a:ext uri="{FF2B5EF4-FFF2-40B4-BE49-F238E27FC236}">
                  <a16:creationId xmlns:a16="http://schemas.microsoft.com/office/drawing/2014/main" id="{87DF46E8-D232-4F6E-B45D-62D9911A133F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36;p6">
              <a:extLst>
                <a:ext uri="{FF2B5EF4-FFF2-40B4-BE49-F238E27FC236}">
                  <a16:creationId xmlns:a16="http://schemas.microsoft.com/office/drawing/2014/main" id="{D9FAEB30-24E2-4706-8D1F-E0D02FBCD347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2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2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2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5" name="Google Shape;655;p12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Google Shape;660;p12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2"/>
          <p:cNvSpPr txBox="1"/>
          <p:nvPr/>
        </p:nvSpPr>
        <p:spPr>
          <a:xfrm>
            <a:off x="6378650" y="9556370"/>
            <a:ext cx="41549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dirty="0">
                <a:solidFill>
                  <a:schemeClr val="lt1"/>
                </a:solidFill>
                <a:latin typeface="Modern Love" panose="04090805081005020601" pitchFamily="82" charset="0"/>
              </a:rPr>
              <a:t>10</a:t>
            </a:r>
            <a:endParaRPr lang="en-GB" dirty="0">
              <a:latin typeface="Modern Love" panose="04090805081005020601" pitchFamily="82" charset="0"/>
            </a:endParaRPr>
          </a:p>
        </p:txBody>
      </p:sp>
      <p:sp>
        <p:nvSpPr>
          <p:cNvPr id="662" name="Google Shape;662;p12"/>
          <p:cNvSpPr/>
          <p:nvPr/>
        </p:nvSpPr>
        <p:spPr>
          <a:xfrm>
            <a:off x="130140" y="792261"/>
            <a:ext cx="6578697" cy="3163223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12"/>
          <p:cNvSpPr txBox="1"/>
          <p:nvPr/>
        </p:nvSpPr>
        <p:spPr>
          <a:xfrm>
            <a:off x="149137" y="892280"/>
            <a:ext cx="39725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sz="18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64" name="Google Shape;664;p12"/>
          <p:cNvGrpSpPr/>
          <p:nvPr/>
        </p:nvGrpSpPr>
        <p:grpSpPr>
          <a:xfrm>
            <a:off x="5048383" y="871237"/>
            <a:ext cx="1735712" cy="513606"/>
            <a:chOff x="179584" y="5917195"/>
            <a:chExt cx="1862209" cy="588990"/>
          </a:xfrm>
        </p:grpSpPr>
        <p:sp>
          <p:nvSpPr>
            <p:cNvPr id="665" name="Google Shape;665;p12"/>
            <p:cNvSpPr txBox="1"/>
            <p:nvPr/>
          </p:nvSpPr>
          <p:spPr>
            <a:xfrm>
              <a:off x="597144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6" name="Google Shape;666;p12" descr="Jigsaw, Puzzle, Piece, Game, Concept, Solu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584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12"/>
            <p:cNvSpPr txBox="1"/>
            <p:nvPr/>
          </p:nvSpPr>
          <p:spPr>
            <a:xfrm>
              <a:off x="757398" y="6074957"/>
              <a:ext cx="1284395" cy="370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5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8" name="Google Shape;668;p12"/>
          <p:cNvSpPr txBox="1"/>
          <p:nvPr/>
        </p:nvSpPr>
        <p:spPr>
          <a:xfrm>
            <a:off x="157912" y="725083"/>
            <a:ext cx="2910120" cy="2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12"/>
          <p:cNvSpPr txBox="1"/>
          <p:nvPr/>
        </p:nvSpPr>
        <p:spPr>
          <a:xfrm>
            <a:off x="130140" y="1425251"/>
            <a:ext cx="611617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learnt that many adjectives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noun:</a:t>
            </a:r>
            <a:endParaRPr/>
          </a:p>
        </p:txBody>
      </p:sp>
      <p:sp>
        <p:nvSpPr>
          <p:cNvPr id="670" name="Google Shape;670;p12"/>
          <p:cNvSpPr txBox="1"/>
          <p:nvPr/>
        </p:nvSpPr>
        <p:spPr>
          <a:xfrm>
            <a:off x="-269567" y="1757395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sol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amarillo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12"/>
          <p:cNvSpPr txBox="1"/>
          <p:nvPr/>
        </p:nvSpPr>
        <p:spPr>
          <a:xfrm>
            <a:off x="97811" y="2101087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yellow </a:t>
            </a: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2" name="Google Shape;67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657" y="1999544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3" name="Google Shape;673;p12"/>
          <p:cNvGrpSpPr/>
          <p:nvPr/>
        </p:nvGrpSpPr>
        <p:grpSpPr>
          <a:xfrm>
            <a:off x="5573330" y="1681085"/>
            <a:ext cx="1195673" cy="1007771"/>
            <a:chOff x="290454" y="8659805"/>
            <a:chExt cx="1046207" cy="845279"/>
          </a:xfrm>
        </p:grpSpPr>
        <p:sp>
          <p:nvSpPr>
            <p:cNvPr id="674" name="Google Shape;674;p12"/>
            <p:cNvSpPr/>
            <p:nvPr/>
          </p:nvSpPr>
          <p:spPr>
            <a:xfrm>
              <a:off x="333483" y="8659805"/>
              <a:ext cx="885717" cy="810173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75" name="Google Shape;675;p12" descr="Free Icon Light illustration and pictu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5965" y="8685961"/>
              <a:ext cx="237688" cy="200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6" name="Google Shape;676;p12"/>
            <p:cNvSpPr txBox="1"/>
            <p:nvPr/>
          </p:nvSpPr>
          <p:spPr>
            <a:xfrm>
              <a:off x="540927" y="8720634"/>
              <a:ext cx="795734" cy="180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Spanish tells</a:t>
              </a:r>
              <a:endParaRPr sz="8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77" name="Google Shape;677;p12"/>
            <p:cNvSpPr txBox="1"/>
            <p:nvPr/>
          </p:nvSpPr>
          <p:spPr>
            <a:xfrm>
              <a:off x="290454" y="8846799"/>
              <a:ext cx="937433" cy="658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what 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it is, and then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how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it is. In English the adjective comes </a:t>
              </a:r>
              <a:r>
                <a:rPr lang="en-GB" sz="750" b="1" i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before</a:t>
              </a:r>
              <a:r>
                <a:rPr lang="en-GB" sz="750" i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 noun.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5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78" name="Google Shape;678;p12" descr="Sun, Happy, Sunshine, Golden, Yellow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2022" y="1716876"/>
            <a:ext cx="466256" cy="39731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2"/>
          <p:cNvSpPr txBox="1"/>
          <p:nvPr/>
        </p:nvSpPr>
        <p:spPr>
          <a:xfrm>
            <a:off x="2434118" y="1756391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montaña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alta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12"/>
          <p:cNvSpPr txBox="1"/>
          <p:nvPr/>
        </p:nvSpPr>
        <p:spPr>
          <a:xfrm>
            <a:off x="2703194" y="2133172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tall </a:t>
            </a: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mountain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1" name="Google Shape;68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8290" y="1996071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2" name="Google Shape;682;p12"/>
          <p:cNvGrpSpPr/>
          <p:nvPr/>
        </p:nvGrpSpPr>
        <p:grpSpPr>
          <a:xfrm>
            <a:off x="4938031" y="1672405"/>
            <a:ext cx="679268" cy="475748"/>
            <a:chOff x="8746034" y="1673833"/>
            <a:chExt cx="1717597" cy="1146624"/>
          </a:xfrm>
        </p:grpSpPr>
        <p:pic>
          <p:nvPicPr>
            <p:cNvPr id="683" name="Google Shape;683;p12" descr="Cinta De Pulgadas, Cinta, La Medid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6306203">
              <a:off x="9551507" y="1985535"/>
              <a:ext cx="1046440" cy="523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12" descr="Everest, Czomolungma, Himalaya, Montaña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746034" y="1979167"/>
              <a:ext cx="1094096" cy="7749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5" name="Google Shape;685;p12"/>
          <p:cNvSpPr txBox="1"/>
          <p:nvPr/>
        </p:nvSpPr>
        <p:spPr>
          <a:xfrm>
            <a:off x="185110" y="2575868"/>
            <a:ext cx="634289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</a:t>
            </a:r>
            <a:r>
              <a:rPr lang="en-GB" sz="1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change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depending on whether the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noun (person, animal, place or thing) they describe is masculine or feminine.</a:t>
            </a:r>
            <a:endParaRPr/>
          </a:p>
        </p:txBody>
      </p:sp>
      <p:pic>
        <p:nvPicPr>
          <p:cNvPr id="686" name="Google Shape;68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0859" y="2541873"/>
            <a:ext cx="302044" cy="266176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2"/>
          <p:cNvSpPr txBox="1"/>
          <p:nvPr/>
        </p:nvSpPr>
        <p:spPr>
          <a:xfrm>
            <a:off x="536961" y="3185117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montaña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gris</a:t>
            </a:r>
            <a:endParaRPr/>
          </a:p>
        </p:txBody>
      </p:sp>
      <p:sp>
        <p:nvSpPr>
          <p:cNvPr id="688" name="Google Shape;688;p12"/>
          <p:cNvSpPr txBox="1"/>
          <p:nvPr/>
        </p:nvSpPr>
        <p:spPr>
          <a:xfrm>
            <a:off x="963061" y="3518851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grey </a:t>
            </a: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mountain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9" name="Google Shape;68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473" y="3442773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12"/>
          <p:cNvSpPr txBox="1"/>
          <p:nvPr/>
        </p:nvSpPr>
        <p:spPr>
          <a:xfrm>
            <a:off x="2670520" y="3191795"/>
            <a:ext cx="3139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mar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1" name="Google Shape;691;p12"/>
          <p:cNvSpPr txBox="1"/>
          <p:nvPr/>
        </p:nvSpPr>
        <p:spPr>
          <a:xfrm>
            <a:off x="3096620" y="3525529"/>
            <a:ext cx="23182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blue </a:t>
            </a:r>
            <a:r>
              <a:rPr lang="en-GB" sz="14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2" name="Google Shape;69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8032" y="3449451"/>
            <a:ext cx="356919" cy="37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3" name="Google Shape;693;p12"/>
          <p:cNvGrpSpPr/>
          <p:nvPr/>
        </p:nvGrpSpPr>
        <p:grpSpPr>
          <a:xfrm>
            <a:off x="5239087" y="3196188"/>
            <a:ext cx="1195673" cy="965916"/>
            <a:chOff x="290454" y="8659805"/>
            <a:chExt cx="1046207" cy="810173"/>
          </a:xfrm>
        </p:grpSpPr>
        <p:sp>
          <p:nvSpPr>
            <p:cNvPr id="694" name="Google Shape;694;p12"/>
            <p:cNvSpPr/>
            <p:nvPr/>
          </p:nvSpPr>
          <p:spPr>
            <a:xfrm>
              <a:off x="333483" y="8659805"/>
              <a:ext cx="885717" cy="810173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95" name="Google Shape;695;p12" descr="Free Icon Light illustration and pictu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5965" y="8685961"/>
              <a:ext cx="237688" cy="200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12"/>
            <p:cNvSpPr txBox="1"/>
            <p:nvPr/>
          </p:nvSpPr>
          <p:spPr>
            <a:xfrm>
              <a:off x="540927" y="8720634"/>
              <a:ext cx="795734" cy="180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When an</a:t>
              </a:r>
              <a:endParaRPr sz="8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97" name="Google Shape;697;p12"/>
            <p:cNvSpPr txBox="1"/>
            <p:nvPr/>
          </p:nvSpPr>
          <p:spPr>
            <a:xfrm>
              <a:off x="290454" y="8846799"/>
              <a:ext cx="937433" cy="561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adjective ends in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–e 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or </a:t>
              </a:r>
              <a:r>
                <a:rPr lang="en-GB" sz="75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consonant</a:t>
              </a:r>
              <a:r>
                <a:rPr lang="en-GB" sz="7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it can describe a feminine or masculine noun.</a:t>
              </a:r>
              <a:endParaRPr sz="75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98" name="Google Shape;698;p12"/>
          <p:cNvGrpSpPr/>
          <p:nvPr/>
        </p:nvGrpSpPr>
        <p:grpSpPr>
          <a:xfrm>
            <a:off x="462341" y="4157305"/>
            <a:ext cx="1145825" cy="308790"/>
            <a:chOff x="455220" y="4435599"/>
            <a:chExt cx="1145825" cy="308790"/>
          </a:xfrm>
        </p:grpSpPr>
        <p:sp>
          <p:nvSpPr>
            <p:cNvPr id="699" name="Google Shape;699;p12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00" name="Google Shape;700;p12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701" name="Google Shape;701;p12"/>
          <p:cNvGrpSpPr/>
          <p:nvPr/>
        </p:nvGrpSpPr>
        <p:grpSpPr>
          <a:xfrm>
            <a:off x="130140" y="4011397"/>
            <a:ext cx="511630" cy="532686"/>
            <a:chOff x="11059045" y="145038"/>
            <a:chExt cx="945328" cy="980949"/>
          </a:xfrm>
        </p:grpSpPr>
        <p:sp>
          <p:nvSpPr>
            <p:cNvPr id="702" name="Google Shape;702;p12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3" name="Google Shape;703;p12" descr="Free speaker sound loud vector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4" name="Google Shape;704;p12"/>
          <p:cNvSpPr txBox="1"/>
          <p:nvPr/>
        </p:nvSpPr>
        <p:spPr>
          <a:xfrm>
            <a:off x="1570584" y="4175529"/>
            <a:ext cx="6303806" cy="33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¿Cómo es? </a:t>
            </a:r>
            <a:endParaRPr/>
          </a:p>
        </p:txBody>
      </p:sp>
      <p:sp>
        <p:nvSpPr>
          <p:cNvPr id="705" name="Google Shape;705;p12"/>
          <p:cNvSpPr txBox="1"/>
          <p:nvPr/>
        </p:nvSpPr>
        <p:spPr>
          <a:xfrm>
            <a:off x="216084" y="4546256"/>
            <a:ext cx="29191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Rodea el adjetivo correcto.</a:t>
            </a:r>
            <a:endParaRPr/>
          </a:p>
        </p:txBody>
      </p:sp>
      <p:graphicFrame>
        <p:nvGraphicFramePr>
          <p:cNvPr id="706" name="Google Shape;706;p12"/>
          <p:cNvGraphicFramePr/>
          <p:nvPr/>
        </p:nvGraphicFramePr>
        <p:xfrm>
          <a:off x="275400" y="4947241"/>
          <a:ext cx="3648900" cy="23579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240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¿qué?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tranquilo / tranquila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/ alta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/ bonita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redondo / redonda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azul / roja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 / amarilla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07" name="Google Shape;707;p12"/>
          <p:cNvSpPr/>
          <p:nvPr/>
        </p:nvSpPr>
        <p:spPr>
          <a:xfrm>
            <a:off x="162449" y="5343374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708" name="Google Shape;708;p12"/>
          <p:cNvSpPr/>
          <p:nvPr/>
        </p:nvSpPr>
        <p:spPr>
          <a:xfrm>
            <a:off x="152106" y="5678032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709" name="Google Shape;709;p12"/>
          <p:cNvSpPr/>
          <p:nvPr/>
        </p:nvSpPr>
        <p:spPr>
          <a:xfrm>
            <a:off x="152105" y="6013318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710" name="Google Shape;710;p12"/>
          <p:cNvSpPr/>
          <p:nvPr/>
        </p:nvSpPr>
        <p:spPr>
          <a:xfrm>
            <a:off x="157912" y="6343273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711" name="Google Shape;711;p12"/>
          <p:cNvSpPr/>
          <p:nvPr/>
        </p:nvSpPr>
        <p:spPr>
          <a:xfrm>
            <a:off x="149137" y="6683891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712" name="Google Shape;712;p12"/>
          <p:cNvSpPr/>
          <p:nvPr/>
        </p:nvSpPr>
        <p:spPr>
          <a:xfrm>
            <a:off x="157911" y="7031486"/>
            <a:ext cx="232693" cy="208769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3" name="Google Shape;713;p12"/>
          <p:cNvSpPr txBox="1"/>
          <p:nvPr/>
        </p:nvSpPr>
        <p:spPr>
          <a:xfrm>
            <a:off x="3159035" y="4561152"/>
            <a:ext cx="3698965" cy="33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qué describe en inglés      .</a:t>
            </a:r>
            <a:endParaRPr/>
          </a:p>
        </p:txBody>
      </p:sp>
      <p:pic>
        <p:nvPicPr>
          <p:cNvPr id="714" name="Google Shape;714;p12" descr="United, Flag, Kingdom, British, Great, Britai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46310" y="4646934"/>
            <a:ext cx="211664" cy="1656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15" name="Google Shape;715;p12" descr="Izamal, México, Yucatán, Amarillo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91296" y="5018799"/>
            <a:ext cx="1936711" cy="12911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716" name="Google Shape;716;p12"/>
          <p:cNvGrpSpPr/>
          <p:nvPr/>
        </p:nvGrpSpPr>
        <p:grpSpPr>
          <a:xfrm>
            <a:off x="4240126" y="4914710"/>
            <a:ext cx="649825" cy="582622"/>
            <a:chOff x="6210543" y="3764108"/>
            <a:chExt cx="819790" cy="775262"/>
          </a:xfrm>
        </p:grpSpPr>
        <p:sp>
          <p:nvSpPr>
            <p:cNvPr id="717" name="Google Shape;717;p12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8" name="Google Shape;718;p12"/>
            <p:cNvPicPr preferRelativeResize="0"/>
            <p:nvPr/>
          </p:nvPicPr>
          <p:blipFill rotWithShape="1">
            <a:blip r:embed="rId14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12" descr="A picture containing text, tableware, cup, clipart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0" name="Google Shape;720;p12"/>
          <p:cNvSpPr txBox="1"/>
          <p:nvPr/>
        </p:nvSpPr>
        <p:spPr>
          <a:xfrm>
            <a:off x="4071559" y="6351028"/>
            <a:ext cx="2456448" cy="954107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Izamal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 un pueblo en Yucatán, Méjico, donde hay muchas casas amarillas. </a:t>
            </a:r>
            <a:endParaRPr/>
          </a:p>
        </p:txBody>
      </p:sp>
      <p:pic>
        <p:nvPicPr>
          <p:cNvPr id="721" name="Google Shape;721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59587" y="6919413"/>
            <a:ext cx="807634" cy="582622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2"/>
          <p:cNvSpPr txBox="1"/>
          <p:nvPr/>
        </p:nvSpPr>
        <p:spPr>
          <a:xfrm>
            <a:off x="1624088" y="7599282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¿Qué sonido es? Marca     .</a:t>
            </a:r>
            <a:endParaRPr sz="16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23" name="Google Shape;723;p12"/>
          <p:cNvGrpSpPr/>
          <p:nvPr/>
        </p:nvGrpSpPr>
        <p:grpSpPr>
          <a:xfrm>
            <a:off x="477472" y="7580779"/>
            <a:ext cx="1145825" cy="308790"/>
            <a:chOff x="455220" y="4435599"/>
            <a:chExt cx="1145825" cy="308790"/>
          </a:xfrm>
        </p:grpSpPr>
        <p:sp>
          <p:nvSpPr>
            <p:cNvPr id="724" name="Google Shape;724;p12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5" name="Google Shape;725;p12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726" name="Google Shape;726;p12"/>
          <p:cNvGrpSpPr/>
          <p:nvPr/>
        </p:nvGrpSpPr>
        <p:grpSpPr>
          <a:xfrm>
            <a:off x="145271" y="7434871"/>
            <a:ext cx="511630" cy="532686"/>
            <a:chOff x="11059045" y="145038"/>
            <a:chExt cx="945328" cy="980949"/>
          </a:xfrm>
        </p:grpSpPr>
        <p:sp>
          <p:nvSpPr>
            <p:cNvPr id="727" name="Google Shape;727;p12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8" name="Google Shape;728;p12" descr="Free speaker sound loud vector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729" name="Google Shape;729;p12"/>
          <p:cNvGraphicFramePr/>
          <p:nvPr/>
        </p:nvGraphicFramePr>
        <p:xfrm>
          <a:off x="201554" y="8048764"/>
          <a:ext cx="2668075" cy="1394075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4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30" name="Google Shape;730;p12"/>
          <p:cNvSpPr/>
          <p:nvPr/>
        </p:nvSpPr>
        <p:spPr>
          <a:xfrm>
            <a:off x="81154" y="8447594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731" name="Google Shape;731;p12"/>
          <p:cNvSpPr/>
          <p:nvPr/>
        </p:nvSpPr>
        <p:spPr>
          <a:xfrm>
            <a:off x="81154" y="8803278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732" name="Google Shape;732;p12"/>
          <p:cNvSpPr/>
          <p:nvPr/>
        </p:nvSpPr>
        <p:spPr>
          <a:xfrm>
            <a:off x="81154" y="9146699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pic>
        <p:nvPicPr>
          <p:cNvPr id="733" name="Google Shape;733;p1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391241" y="7607547"/>
            <a:ext cx="228026" cy="2392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4" name="Google Shape;734;p12"/>
          <p:cNvGraphicFramePr/>
          <p:nvPr/>
        </p:nvGraphicFramePr>
        <p:xfrm>
          <a:off x="3169833" y="8048764"/>
          <a:ext cx="2668075" cy="1394075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4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35" name="Google Shape;735;p12"/>
          <p:cNvSpPr/>
          <p:nvPr/>
        </p:nvSpPr>
        <p:spPr>
          <a:xfrm>
            <a:off x="3055079" y="8456343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736" name="Google Shape;736;p12"/>
          <p:cNvSpPr/>
          <p:nvPr/>
        </p:nvSpPr>
        <p:spPr>
          <a:xfrm>
            <a:off x="3055079" y="8812027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737" name="Google Shape;737;p12"/>
          <p:cNvSpPr/>
          <p:nvPr/>
        </p:nvSpPr>
        <p:spPr>
          <a:xfrm>
            <a:off x="3055079" y="9155448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pic>
        <p:nvPicPr>
          <p:cNvPr id="738" name="Google Shape;738;p12" descr="Desarrollo, Germinando, Germinación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75377" y="8710455"/>
            <a:ext cx="705260" cy="70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2" descr="Girasol, Flor, El Verano, Planta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93835" y="7883328"/>
            <a:ext cx="516417" cy="75357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261;p6">
            <a:extLst>
              <a:ext uri="{FF2B5EF4-FFF2-40B4-BE49-F238E27FC236}">
                <a16:creationId xmlns:a16="http://schemas.microsoft.com/office/drawing/2014/main" id="{C2CC89E2-DB31-423A-AD17-2699F31D4DF0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9" name="Google Shape;234;p6">
            <a:extLst>
              <a:ext uri="{FF2B5EF4-FFF2-40B4-BE49-F238E27FC236}">
                <a16:creationId xmlns:a16="http://schemas.microsoft.com/office/drawing/2014/main" id="{F934A0C7-8457-4A0E-A557-F6CDB08275F4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90" name="Google Shape;235;p6">
              <a:extLst>
                <a:ext uri="{FF2B5EF4-FFF2-40B4-BE49-F238E27FC236}">
                  <a16:creationId xmlns:a16="http://schemas.microsoft.com/office/drawing/2014/main" id="{2A140DA1-BE9D-40F7-AA64-60539E71C954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36;p6">
              <a:extLst>
                <a:ext uri="{FF2B5EF4-FFF2-40B4-BE49-F238E27FC236}">
                  <a16:creationId xmlns:a16="http://schemas.microsoft.com/office/drawing/2014/main" id="{D2765481-3988-4DF9-8C53-FB0311BAA0B6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2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3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2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6" name="Google Shape;746;p13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1" name="Google Shape;751;p13"/>
          <p:cNvGrpSpPr/>
          <p:nvPr/>
        </p:nvGrpSpPr>
        <p:grpSpPr>
          <a:xfrm>
            <a:off x="64612" y="678450"/>
            <a:ext cx="1072125" cy="541432"/>
            <a:chOff x="85157" y="674113"/>
            <a:chExt cx="1072125" cy="541432"/>
          </a:xfrm>
        </p:grpSpPr>
        <p:sp>
          <p:nvSpPr>
            <p:cNvPr id="752" name="Google Shape;752;p13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53" name="Google Shape;753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4" name="Google Shape;754;p13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755" name="Google Shape;755;p13"/>
          <p:cNvSpPr txBox="1"/>
          <p:nvPr/>
        </p:nvSpPr>
        <p:spPr>
          <a:xfrm>
            <a:off x="1024789" y="801927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Añade palabras a los poemas. 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6" name="Google Shape;756;p13"/>
          <p:cNvSpPr txBox="1"/>
          <p:nvPr/>
        </p:nvSpPr>
        <p:spPr>
          <a:xfrm>
            <a:off x="142903" y="1262717"/>
            <a:ext cx="3879193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sol _____________ arriba,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nube _____________ abajo,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 el trigo _____________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 un espantapájaros _____________. </a:t>
            </a:r>
            <a:endParaRPr/>
          </a:p>
        </p:txBody>
      </p:sp>
      <p:sp>
        <p:nvSpPr>
          <p:cNvPr id="757" name="Google Shape;757;p13"/>
          <p:cNvSpPr txBox="1"/>
          <p:nvPr/>
        </p:nvSpPr>
        <p:spPr>
          <a:xfrm>
            <a:off x="142903" y="2300733"/>
            <a:ext cx="3879193" cy="738664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 nieve _____________ 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frío _____________,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un río _____________. </a:t>
            </a:r>
            <a:endParaRPr/>
          </a:p>
        </p:txBody>
      </p:sp>
      <p:sp>
        <p:nvSpPr>
          <p:cNvPr id="758" name="Google Shape;758;p13"/>
          <p:cNvSpPr txBox="1"/>
          <p:nvPr/>
        </p:nvSpPr>
        <p:spPr>
          <a:xfrm>
            <a:off x="127342" y="3135064"/>
            <a:ext cx="3879193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sol _____________ arriba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mar _____________ abajo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un barco _____________.</a:t>
            </a:r>
            <a:endParaRPr/>
          </a:p>
        </p:txBody>
      </p:sp>
      <p:sp>
        <p:nvSpPr>
          <p:cNvPr id="759" name="Google Shape;759;p13"/>
          <p:cNvSpPr txBox="1"/>
          <p:nvPr/>
        </p:nvSpPr>
        <p:spPr>
          <a:xfrm>
            <a:off x="3359266" y="1226193"/>
            <a:ext cx="6703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[small]</a:t>
            </a:r>
            <a:endParaRPr/>
          </a:p>
        </p:txBody>
      </p:sp>
      <p:sp>
        <p:nvSpPr>
          <p:cNvPr id="760" name="Google Shape;760;p13"/>
          <p:cNvSpPr txBox="1"/>
          <p:nvPr/>
        </p:nvSpPr>
        <p:spPr>
          <a:xfrm>
            <a:off x="3401630" y="1446168"/>
            <a:ext cx="62228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[grey]</a:t>
            </a:r>
            <a:endParaRPr/>
          </a:p>
        </p:txBody>
      </p:sp>
      <p:sp>
        <p:nvSpPr>
          <p:cNvPr id="761" name="Google Shape;761;p13"/>
          <p:cNvSpPr txBox="1"/>
          <p:nvPr/>
        </p:nvSpPr>
        <p:spPr>
          <a:xfrm>
            <a:off x="3265230" y="1695917"/>
            <a:ext cx="7665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[yellow]</a:t>
            </a:r>
            <a:endParaRPr/>
          </a:p>
        </p:txBody>
      </p:sp>
      <p:sp>
        <p:nvSpPr>
          <p:cNvPr id="762" name="Google Shape;762;p13"/>
          <p:cNvSpPr txBox="1"/>
          <p:nvPr/>
        </p:nvSpPr>
        <p:spPr>
          <a:xfrm>
            <a:off x="3436095" y="1937187"/>
            <a:ext cx="5533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[sad]</a:t>
            </a:r>
            <a:endParaRPr/>
          </a:p>
        </p:txBody>
      </p:sp>
      <p:sp>
        <p:nvSpPr>
          <p:cNvPr id="763" name="Google Shape;763;p13"/>
          <p:cNvSpPr txBox="1"/>
          <p:nvPr/>
        </p:nvSpPr>
        <p:spPr>
          <a:xfrm>
            <a:off x="3359266" y="2301997"/>
            <a:ext cx="7152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[pretty]</a:t>
            </a:r>
            <a:endParaRPr/>
          </a:p>
        </p:txBody>
      </p:sp>
      <p:sp>
        <p:nvSpPr>
          <p:cNvPr id="764" name="Google Shape;764;p13"/>
          <p:cNvSpPr txBox="1"/>
          <p:nvPr/>
        </p:nvSpPr>
        <p:spPr>
          <a:xfrm>
            <a:off x="3458780" y="2521972"/>
            <a:ext cx="6126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[blue]</a:t>
            </a:r>
            <a:endParaRPr/>
          </a:p>
        </p:txBody>
      </p:sp>
      <p:sp>
        <p:nvSpPr>
          <p:cNvPr id="765" name="Google Shape;765;p13"/>
          <p:cNvSpPr txBox="1"/>
          <p:nvPr/>
        </p:nvSpPr>
        <p:spPr>
          <a:xfrm>
            <a:off x="3408105" y="2771721"/>
            <a:ext cx="6639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[calm]</a:t>
            </a:r>
            <a:endParaRPr/>
          </a:p>
        </p:txBody>
      </p:sp>
      <p:sp>
        <p:nvSpPr>
          <p:cNvPr id="766" name="Google Shape;766;p13"/>
          <p:cNvSpPr txBox="1"/>
          <p:nvPr/>
        </p:nvSpPr>
        <p:spPr>
          <a:xfrm>
            <a:off x="3539684" y="3131402"/>
            <a:ext cx="5052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[tall]</a:t>
            </a:r>
            <a:endParaRPr/>
          </a:p>
        </p:txBody>
      </p:sp>
      <p:sp>
        <p:nvSpPr>
          <p:cNvPr id="767" name="Google Shape;767;p13"/>
          <p:cNvSpPr txBox="1"/>
          <p:nvPr/>
        </p:nvSpPr>
        <p:spPr>
          <a:xfrm>
            <a:off x="3496880" y="3351295"/>
            <a:ext cx="5325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[red]</a:t>
            </a:r>
            <a:endParaRPr/>
          </a:p>
        </p:txBody>
      </p:sp>
      <p:sp>
        <p:nvSpPr>
          <p:cNvPr id="768" name="Google Shape;768;p13"/>
          <p:cNvSpPr txBox="1"/>
          <p:nvPr/>
        </p:nvSpPr>
        <p:spPr>
          <a:xfrm>
            <a:off x="3301685" y="3810148"/>
            <a:ext cx="7697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[happy]</a:t>
            </a:r>
            <a:endParaRPr/>
          </a:p>
        </p:txBody>
      </p:sp>
      <p:graphicFrame>
        <p:nvGraphicFramePr>
          <p:cNvPr id="769" name="Google Shape;769;p13"/>
          <p:cNvGraphicFramePr/>
          <p:nvPr/>
        </p:nvGraphicFramePr>
        <p:xfrm>
          <a:off x="4352580" y="795076"/>
          <a:ext cx="2333650" cy="3291960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233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tranquilo | tranquila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| alta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bajo | baja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redondo | redonda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azul | gris 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rojo | roja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amarillo | amarilla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bonito | bonita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fantástico | fantástica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pequeño | pequeña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triste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feliz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70" name="Google Shape;770;p13"/>
          <p:cNvSpPr txBox="1"/>
          <p:nvPr/>
        </p:nvSpPr>
        <p:spPr>
          <a:xfrm>
            <a:off x="5366778" y="4182728"/>
            <a:ext cx="1333141" cy="338554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añadir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to add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1" name="Google Shape;771;p13" descr="Free Watercolor Brushstroke illustration and pic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3"/>
          <p:cNvSpPr txBox="1"/>
          <p:nvPr/>
        </p:nvSpPr>
        <p:spPr>
          <a:xfrm>
            <a:off x="6378650" y="9556370"/>
            <a:ext cx="3802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11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pic>
        <p:nvPicPr>
          <p:cNvPr id="773" name="Google Shape;77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508" y="5323583"/>
            <a:ext cx="6858000" cy="3855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4" name="Google Shape;774;p13"/>
          <p:cNvGrpSpPr/>
          <p:nvPr/>
        </p:nvGrpSpPr>
        <p:grpSpPr>
          <a:xfrm>
            <a:off x="103156" y="4396179"/>
            <a:ext cx="1843266" cy="685238"/>
            <a:chOff x="8628009" y="141486"/>
            <a:chExt cx="1843266" cy="685238"/>
          </a:xfrm>
        </p:grpSpPr>
        <p:sp>
          <p:nvSpPr>
            <p:cNvPr id="775" name="Google Shape;775;p13"/>
            <p:cNvSpPr txBox="1"/>
            <p:nvPr/>
          </p:nvSpPr>
          <p:spPr>
            <a:xfrm>
              <a:off x="9030464" y="400028"/>
              <a:ext cx="1440811" cy="306892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vocabulario</a:t>
              </a:r>
              <a:endParaRPr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76" name="Google Shape;776;p13" descr="Brain, Idea, Think, Creativity"/>
            <p:cNvPicPr preferRelativeResize="0"/>
            <p:nvPr/>
          </p:nvPicPr>
          <p:blipFill rotWithShape="1">
            <a:blip r:embed="rId6">
              <a:alphaModFix/>
            </a:blip>
            <a:srcRect l="12556" t="10325" r="10356" b="12587"/>
            <a:stretch/>
          </p:blipFill>
          <p:spPr>
            <a:xfrm>
              <a:off x="8628009" y="285292"/>
              <a:ext cx="624467" cy="541432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777" name="Google Shape;777;p13"/>
            <p:cNvGrpSpPr/>
            <p:nvPr/>
          </p:nvGrpSpPr>
          <p:grpSpPr>
            <a:xfrm>
              <a:off x="8855554" y="141486"/>
              <a:ext cx="594887" cy="287244"/>
              <a:chOff x="9089225" y="1852816"/>
              <a:chExt cx="800066" cy="375257"/>
            </a:xfrm>
          </p:grpSpPr>
          <p:pic>
            <p:nvPicPr>
              <p:cNvPr id="778" name="Google Shape;778;p13" descr="Free Bubble Speech vector and pictur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154892" y="1852816"/>
                <a:ext cx="539602" cy="3752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9" name="Google Shape;779;p13"/>
              <p:cNvSpPr txBox="1"/>
              <p:nvPr/>
            </p:nvSpPr>
            <p:spPr>
              <a:xfrm>
                <a:off x="9089225" y="1856535"/>
                <a:ext cx="800066" cy="341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 b ñ</a:t>
                </a:r>
                <a:endParaRPr/>
              </a:p>
            </p:txBody>
          </p:sp>
        </p:grpSp>
      </p:grpSp>
      <p:sp>
        <p:nvSpPr>
          <p:cNvPr id="37" name="Google Shape;261;p6">
            <a:extLst>
              <a:ext uri="{FF2B5EF4-FFF2-40B4-BE49-F238E27FC236}">
                <a16:creationId xmlns:a16="http://schemas.microsoft.com/office/drawing/2014/main" id="{57133560-2D10-4AB8-A8D1-49B2D2A8564C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" name="Google Shape;234;p6">
            <a:extLst>
              <a:ext uri="{FF2B5EF4-FFF2-40B4-BE49-F238E27FC236}">
                <a16:creationId xmlns:a16="http://schemas.microsoft.com/office/drawing/2014/main" id="{3FA5EB7D-ADAB-4C96-AAED-DD886FF0E56E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39" name="Google Shape;235;p6">
              <a:extLst>
                <a:ext uri="{FF2B5EF4-FFF2-40B4-BE49-F238E27FC236}">
                  <a16:creationId xmlns:a16="http://schemas.microsoft.com/office/drawing/2014/main" id="{4B99EC5A-C08A-4AE5-8C5B-F42C3389F2E8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36;p6">
              <a:extLst>
                <a:ext uri="{FF2B5EF4-FFF2-40B4-BE49-F238E27FC236}">
                  <a16:creationId xmlns:a16="http://schemas.microsoft.com/office/drawing/2014/main" id="{675FD275-9686-428F-8EAC-337E93908CF7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2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 term 3 week 2</a:t>
            </a:r>
            <a:endParaRPr/>
          </a:p>
        </p:txBody>
      </p:sp>
      <p:sp>
        <p:nvSpPr>
          <p:cNvPr id="786" name="Google Shape;786;p14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1" name="Google Shape;791;p14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4"/>
          <p:cNvSpPr txBox="1"/>
          <p:nvPr/>
        </p:nvSpPr>
        <p:spPr>
          <a:xfrm>
            <a:off x="6379920" y="9548750"/>
            <a:ext cx="39466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12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793" name="Google Shape;793;p14"/>
          <p:cNvSpPr txBox="1"/>
          <p:nvPr/>
        </p:nvSpPr>
        <p:spPr>
          <a:xfrm>
            <a:off x="1450021" y="5291952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 tu propio poema.</a:t>
            </a:r>
            <a:endParaRPr/>
          </a:p>
        </p:txBody>
      </p:sp>
      <p:grpSp>
        <p:nvGrpSpPr>
          <p:cNvPr id="794" name="Google Shape;794;p14"/>
          <p:cNvGrpSpPr/>
          <p:nvPr/>
        </p:nvGrpSpPr>
        <p:grpSpPr>
          <a:xfrm>
            <a:off x="488826" y="5284194"/>
            <a:ext cx="962296" cy="307777"/>
            <a:chOff x="537508" y="810975"/>
            <a:chExt cx="505091" cy="307777"/>
          </a:xfrm>
        </p:grpSpPr>
        <p:sp>
          <p:nvSpPr>
            <p:cNvPr id="795" name="Google Shape;795;p14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96" name="Google Shape;796;p14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797" name="Google Shape;797;p14" descr="Pen, Write, Pencil, Writing Tool, Work, Message, Blu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23" y="5153042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14"/>
          <p:cNvSpPr txBox="1"/>
          <p:nvPr/>
        </p:nvSpPr>
        <p:spPr>
          <a:xfrm>
            <a:off x="158081" y="5970485"/>
            <a:ext cx="2765477" cy="1015663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 [adjective] [position],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[adjective] [position],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[position], un _________[adjective]</a:t>
            </a:r>
            <a:endParaRPr/>
          </a:p>
        </p:txBody>
      </p:sp>
      <p:sp>
        <p:nvSpPr>
          <p:cNvPr id="799" name="Google Shape;799;p14"/>
          <p:cNvSpPr txBox="1"/>
          <p:nvPr/>
        </p:nvSpPr>
        <p:spPr>
          <a:xfrm>
            <a:off x="1335262" y="765509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Dibuja tu poema. </a:t>
            </a:r>
            <a:endParaRPr/>
          </a:p>
        </p:txBody>
      </p:sp>
      <p:sp>
        <p:nvSpPr>
          <p:cNvPr id="800" name="Google Shape;800;p14"/>
          <p:cNvSpPr/>
          <p:nvPr/>
        </p:nvSpPr>
        <p:spPr>
          <a:xfrm>
            <a:off x="3334944" y="8089755"/>
            <a:ext cx="3005773" cy="16881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4"/>
          <p:cNvSpPr txBox="1"/>
          <p:nvPr/>
        </p:nvSpPr>
        <p:spPr>
          <a:xfrm>
            <a:off x="599879" y="7678122"/>
            <a:ext cx="757914" cy="307777"/>
          </a:xfrm>
          <a:prstGeom prst="rect">
            <a:avLst/>
          </a:prstGeom>
          <a:solidFill>
            <a:srgbClr val="FBA217"/>
          </a:solidFill>
          <a:ln w="9525" cap="flat" cmpd="sng">
            <a:solidFill>
              <a:srgbClr val="FBA2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crear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2" name="Google Shape;80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81" y="7493412"/>
            <a:ext cx="553943" cy="5748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3" name="Google Shape;803;p14"/>
          <p:cNvGraphicFramePr/>
          <p:nvPr/>
        </p:nvGraphicFramePr>
        <p:xfrm>
          <a:off x="130140" y="1419773"/>
          <a:ext cx="6494000" cy="358650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4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8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hat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uniform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with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wear, carry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buy, buying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film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 many? (m.,pl.)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 many? (f.,pl.)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calm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800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is/are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(m.,pl.)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(f.,pl.)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grey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yellow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pretty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tall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short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04" name="Google Shape;804;p14"/>
          <p:cNvSpPr txBox="1"/>
          <p:nvPr/>
        </p:nvSpPr>
        <p:spPr>
          <a:xfrm>
            <a:off x="1521979" y="899781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560784" y="892023"/>
            <a:ext cx="962296" cy="307777"/>
            <a:chOff x="537508" y="810975"/>
            <a:chExt cx="505091" cy="307777"/>
          </a:xfrm>
        </p:grpSpPr>
        <p:sp>
          <p:nvSpPr>
            <p:cNvPr id="806" name="Google Shape;806;p14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7" name="Google Shape;807;p14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808" name="Google Shape;808;p14" descr="Pen, Write, Pencil, Writing Tool, Work, Message, Blu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81" y="760871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854" y="2640207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4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2558" y="1766829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595" y="4298230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14"/>
          <p:cNvSpPr txBox="1"/>
          <p:nvPr/>
        </p:nvSpPr>
        <p:spPr>
          <a:xfrm>
            <a:off x="821741" y="221642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813" name="Google Shape;813;p14"/>
          <p:cNvSpPr txBox="1"/>
          <p:nvPr/>
        </p:nvSpPr>
        <p:spPr>
          <a:xfrm>
            <a:off x="862474" y="2994941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814" name="Google Shape;814;p14"/>
          <p:cNvSpPr txBox="1"/>
          <p:nvPr/>
        </p:nvSpPr>
        <p:spPr>
          <a:xfrm>
            <a:off x="781855" y="4722209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815" name="Google Shape;81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63822" y="1298419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2001" y="5679138"/>
            <a:ext cx="3349109" cy="2047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7" name="Google Shape;817;p14"/>
          <p:cNvGrpSpPr/>
          <p:nvPr/>
        </p:nvGrpSpPr>
        <p:grpSpPr>
          <a:xfrm>
            <a:off x="2029959" y="6645848"/>
            <a:ext cx="1062663" cy="564282"/>
            <a:chOff x="1977177" y="2766606"/>
            <a:chExt cx="1062663" cy="564282"/>
          </a:xfrm>
        </p:grpSpPr>
        <p:grpSp>
          <p:nvGrpSpPr>
            <p:cNvPr id="818" name="Google Shape;818;p14"/>
            <p:cNvGrpSpPr/>
            <p:nvPr/>
          </p:nvGrpSpPr>
          <p:grpSpPr>
            <a:xfrm>
              <a:off x="1977177" y="2766606"/>
              <a:ext cx="1062663" cy="554806"/>
              <a:chOff x="6265226" y="4628615"/>
              <a:chExt cx="1062663" cy="476146"/>
            </a:xfrm>
          </p:grpSpPr>
          <p:sp>
            <p:nvSpPr>
              <p:cNvPr id="819" name="Google Shape;819;p14"/>
              <p:cNvSpPr/>
              <p:nvPr/>
            </p:nvSpPr>
            <p:spPr>
              <a:xfrm>
                <a:off x="6364403" y="4628615"/>
                <a:ext cx="713200" cy="476146"/>
              </a:xfrm>
              <a:prstGeom prst="foldedCorner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BF9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20" name="Google Shape;820;p14"/>
              <p:cNvSpPr txBox="1"/>
              <p:nvPr/>
            </p:nvSpPr>
            <p:spPr>
              <a:xfrm>
                <a:off x="6265226" y="4644553"/>
                <a:ext cx="1062663" cy="184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Rewrite</a:t>
                </a:r>
                <a:endParaRPr/>
              </a:p>
            </p:txBody>
          </p:sp>
        </p:grpSp>
        <p:pic>
          <p:nvPicPr>
            <p:cNvPr id="821" name="Google Shape;821;p14" descr="Free Icon Light illustration and pictur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100745" y="2802940"/>
              <a:ext cx="201133" cy="179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2" name="Google Shape;822;p14"/>
            <p:cNvSpPr txBox="1"/>
            <p:nvPr/>
          </p:nvSpPr>
          <p:spPr>
            <a:xfrm>
              <a:off x="1991466" y="2892626"/>
              <a:ext cx="860100" cy="438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your poem neatly here </a:t>
              </a:r>
              <a:endParaRPr/>
            </a:p>
          </p:txBody>
        </p:sp>
      </p:grpSp>
      <p:pic>
        <p:nvPicPr>
          <p:cNvPr id="823" name="Google Shape;823;p14" descr="Free Arrow Upwards vector and pictur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992443">
            <a:off x="2930856" y="6678445"/>
            <a:ext cx="189930" cy="3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4"/>
          <p:cNvSpPr txBox="1"/>
          <p:nvPr/>
        </p:nvSpPr>
        <p:spPr>
          <a:xfrm>
            <a:off x="4949591" y="5236724"/>
            <a:ext cx="1526471" cy="461665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crear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to create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own (m)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14"/>
          <p:cNvSpPr txBox="1"/>
          <p:nvPr/>
        </p:nvSpPr>
        <p:spPr>
          <a:xfrm>
            <a:off x="86124" y="8206204"/>
            <a:ext cx="2067404" cy="646331"/>
          </a:xfrm>
          <a:prstGeom prst="rect">
            <a:avLst/>
          </a:prstGeom>
          <a:solidFill>
            <a:srgbClr val="FCF5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Did you look up any words in a dictionary?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them down!</a:t>
            </a:r>
            <a:endParaRPr/>
          </a:p>
        </p:txBody>
      </p:sp>
      <p:pic>
        <p:nvPicPr>
          <p:cNvPr id="826" name="Google Shape;826;p14" descr="A picture containing logo, sketch, white, black and whit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883992">
            <a:off x="731769" y="8451395"/>
            <a:ext cx="2641942" cy="12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14" descr="Free tool setting tools illustratio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38083" y="8104998"/>
            <a:ext cx="249391" cy="22568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61;p6">
            <a:extLst>
              <a:ext uri="{FF2B5EF4-FFF2-40B4-BE49-F238E27FC236}">
                <a16:creationId xmlns:a16="http://schemas.microsoft.com/office/drawing/2014/main" id="{7CAC2ADE-253D-4CAE-8E1F-530460874002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oogle Shape;234;p6">
            <a:extLst>
              <a:ext uri="{FF2B5EF4-FFF2-40B4-BE49-F238E27FC236}">
                <a16:creationId xmlns:a16="http://schemas.microsoft.com/office/drawing/2014/main" id="{EAE978E5-A197-422A-868F-04E907B5268A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47" name="Google Shape;235;p6">
              <a:extLst>
                <a:ext uri="{FF2B5EF4-FFF2-40B4-BE49-F238E27FC236}">
                  <a16:creationId xmlns:a16="http://schemas.microsoft.com/office/drawing/2014/main" id="{B916E963-78D1-469E-966B-3249ECBDA79B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36;p6">
              <a:extLst>
                <a:ext uri="{FF2B5EF4-FFF2-40B4-BE49-F238E27FC236}">
                  <a16:creationId xmlns:a16="http://schemas.microsoft.com/office/drawing/2014/main" id="{FE989454-2648-4E0E-A47E-8EB30B94F5B3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2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5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3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4" name="Google Shape;834;p15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9" name="Google Shape;839;p15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15"/>
          <p:cNvSpPr txBox="1"/>
          <p:nvPr/>
        </p:nvSpPr>
        <p:spPr>
          <a:xfrm>
            <a:off x="6379920" y="9548750"/>
            <a:ext cx="409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13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841" name="Google Shape;841;p15"/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2" name="Google Shape;842;p15"/>
          <p:cNvGraphicFramePr/>
          <p:nvPr/>
        </p:nvGraphicFramePr>
        <p:xfrm>
          <a:off x="141142" y="3660665"/>
          <a:ext cx="6539775" cy="134030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conejo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amable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tortuga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diferente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demasiado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inteligente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43" name="Google Shape;843;p15"/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844" name="Google Shape;844;p15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45" name="Google Shape;845;p15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6" name="Google Shape;846;p15"/>
          <p:cNvSpPr txBox="1"/>
          <p:nvPr/>
        </p:nvSpPr>
        <p:spPr>
          <a:xfrm>
            <a:off x="44042" y="3287145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47" name="Google Shape;847;p15"/>
          <p:cNvGrpSpPr/>
          <p:nvPr/>
        </p:nvGrpSpPr>
        <p:grpSpPr>
          <a:xfrm>
            <a:off x="4884130" y="600761"/>
            <a:ext cx="1822690" cy="1006328"/>
            <a:chOff x="4876029" y="582476"/>
            <a:chExt cx="1822690" cy="1006328"/>
          </a:xfrm>
        </p:grpSpPr>
        <p:grpSp>
          <p:nvGrpSpPr>
            <p:cNvPr id="848" name="Google Shape;848;p15"/>
            <p:cNvGrpSpPr/>
            <p:nvPr/>
          </p:nvGrpSpPr>
          <p:grpSpPr>
            <a:xfrm>
              <a:off x="4876029" y="582476"/>
              <a:ext cx="1822690" cy="1006328"/>
              <a:chOff x="4310576" y="875609"/>
              <a:chExt cx="2558030" cy="1361980"/>
            </a:xfrm>
          </p:grpSpPr>
          <p:sp>
            <p:nvSpPr>
              <p:cNvPr id="849" name="Google Shape;849;p15"/>
              <p:cNvSpPr/>
              <p:nvPr/>
            </p:nvSpPr>
            <p:spPr>
              <a:xfrm>
                <a:off x="4318195" y="953425"/>
                <a:ext cx="2539805" cy="1284164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1" name="Google Shape;851;p15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5"/>
            <p:cNvSpPr txBox="1"/>
            <p:nvPr/>
          </p:nvSpPr>
          <p:spPr>
            <a:xfrm>
              <a:off x="5115488" y="1002801"/>
              <a:ext cx="14470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Describe a photo of a zoo.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3" name="Google Shape;853;p15" descr="Free target button icon illustr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1036" y="2866949"/>
            <a:ext cx="707513" cy="53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156" y="1151326"/>
            <a:ext cx="2033744" cy="186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0046" y="1782349"/>
            <a:ext cx="1622808" cy="1104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7" name="Google Shape;857;p15"/>
          <p:cNvGrpSpPr/>
          <p:nvPr/>
        </p:nvGrpSpPr>
        <p:grpSpPr>
          <a:xfrm>
            <a:off x="1658850" y="953424"/>
            <a:ext cx="1553405" cy="409714"/>
            <a:chOff x="1639842" y="1416995"/>
            <a:chExt cx="1864905" cy="409714"/>
          </a:xfrm>
        </p:grpSpPr>
        <p:sp>
          <p:nvSpPr>
            <p:cNvPr id="858" name="Google Shape;858;p15"/>
            <p:cNvSpPr txBox="1"/>
            <p:nvPr/>
          </p:nvSpPr>
          <p:spPr>
            <a:xfrm>
              <a:off x="1862770" y="1463927"/>
              <a:ext cx="1504819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59" name="Google Shape;859;p15" descr="Speech Icon, Voice, Talking, Audio, Speech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0" name="Google Shape;860;p15"/>
            <p:cNvSpPr txBox="1"/>
            <p:nvPr/>
          </p:nvSpPr>
          <p:spPr>
            <a:xfrm>
              <a:off x="2081330" y="1472945"/>
              <a:ext cx="14234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61" name="Google Shape;861;p15"/>
          <p:cNvSpPr/>
          <p:nvPr/>
        </p:nvSpPr>
        <p:spPr>
          <a:xfrm>
            <a:off x="141142" y="5176497"/>
            <a:ext cx="6525204" cy="3042534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15"/>
          <p:cNvSpPr txBox="1"/>
          <p:nvPr/>
        </p:nvSpPr>
        <p:spPr>
          <a:xfrm>
            <a:off x="262490" y="5302387"/>
            <a:ext cx="3479516" cy="36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63" name="Google Shape;863;p15"/>
          <p:cNvGrpSpPr/>
          <p:nvPr/>
        </p:nvGrpSpPr>
        <p:grpSpPr>
          <a:xfrm>
            <a:off x="4843656" y="5204601"/>
            <a:ext cx="1943885" cy="588990"/>
            <a:chOff x="115026" y="5917195"/>
            <a:chExt cx="1943885" cy="588990"/>
          </a:xfrm>
        </p:grpSpPr>
        <p:sp>
          <p:nvSpPr>
            <p:cNvPr id="864" name="Google Shape;864;p15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5" name="Google Shape;865;p15" descr="Jigsaw, Puzzle, Piece, Game, Concept, Soluti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6" name="Google Shape;866;p15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7" name="Google Shape;867;p15"/>
          <p:cNvSpPr txBox="1"/>
          <p:nvPr/>
        </p:nvSpPr>
        <p:spPr>
          <a:xfrm>
            <a:off x="288819" y="5845728"/>
            <a:ext cx="6351277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adjectives change depending on whether the noun they describe is feminine or masculine.</a:t>
            </a:r>
            <a:endParaRPr/>
          </a:p>
        </p:txBody>
      </p:sp>
      <p:pic>
        <p:nvPicPr>
          <p:cNvPr id="868" name="Google Shape;868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8819" y="695064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15"/>
          <p:cNvSpPr txBox="1"/>
          <p:nvPr/>
        </p:nvSpPr>
        <p:spPr>
          <a:xfrm>
            <a:off x="276558" y="6627482"/>
            <a:ext cx="21110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conejo es rápid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0" name="Google Shape;870;p15"/>
          <p:cNvSpPr txBox="1"/>
          <p:nvPr/>
        </p:nvSpPr>
        <p:spPr>
          <a:xfrm>
            <a:off x="506349" y="6950647"/>
            <a:ext cx="42967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rabbit is fast.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1" name="Google Shape;871;p15"/>
          <p:cNvSpPr txBox="1"/>
          <p:nvPr/>
        </p:nvSpPr>
        <p:spPr>
          <a:xfrm>
            <a:off x="244175" y="6311354"/>
            <a:ext cx="343192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Ejemplo</a:t>
            </a:r>
            <a:endParaRPr/>
          </a:p>
        </p:txBody>
      </p:sp>
      <p:pic>
        <p:nvPicPr>
          <p:cNvPr id="872" name="Google Shape;872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3969" y="758483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5"/>
          <p:cNvSpPr txBox="1"/>
          <p:nvPr/>
        </p:nvSpPr>
        <p:spPr>
          <a:xfrm>
            <a:off x="281708" y="7261674"/>
            <a:ext cx="21110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Tortuga es lent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4" name="Google Shape;874;p15"/>
          <p:cNvSpPr txBox="1"/>
          <p:nvPr/>
        </p:nvSpPr>
        <p:spPr>
          <a:xfrm>
            <a:off x="511499" y="7584839"/>
            <a:ext cx="42967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tortoise is slow.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75" name="Google Shape;875;p15"/>
          <p:cNvGrpSpPr/>
          <p:nvPr/>
        </p:nvGrpSpPr>
        <p:grpSpPr>
          <a:xfrm>
            <a:off x="5158369" y="6164660"/>
            <a:ext cx="2247379" cy="1119179"/>
            <a:chOff x="-2761050" y="7852179"/>
            <a:chExt cx="1739046" cy="991161"/>
          </a:xfrm>
        </p:grpSpPr>
        <p:sp>
          <p:nvSpPr>
            <p:cNvPr id="876" name="Google Shape;876;p15"/>
            <p:cNvSpPr/>
            <p:nvPr/>
          </p:nvSpPr>
          <p:spPr>
            <a:xfrm>
              <a:off x="-2702487" y="7852179"/>
              <a:ext cx="1030069" cy="979111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77" name="Google Shape;877;p15" descr="Free Icon Light illustration and pictur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2671247" y="7896234"/>
              <a:ext cx="273478" cy="230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p15"/>
            <p:cNvSpPr txBox="1"/>
            <p:nvPr/>
          </p:nvSpPr>
          <p:spPr>
            <a:xfrm>
              <a:off x="-2439504" y="7900432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When an </a:t>
              </a:r>
              <a:endParaRPr/>
            </a:p>
          </p:txBody>
        </p:sp>
        <p:sp>
          <p:nvSpPr>
            <p:cNvPr id="879" name="Google Shape;879;p15"/>
            <p:cNvSpPr txBox="1"/>
            <p:nvPr/>
          </p:nvSpPr>
          <p:spPr>
            <a:xfrm>
              <a:off x="-2761050" y="8080141"/>
              <a:ext cx="1109797" cy="76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adjective ends in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-</a:t>
              </a: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e 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or </a:t>
              </a: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consonant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it can describe a masculine or feminine noun.</a:t>
              </a:r>
              <a:endParaRPr/>
            </a:p>
          </p:txBody>
        </p:sp>
      </p:grpSp>
      <p:pic>
        <p:nvPicPr>
          <p:cNvPr id="880" name="Google Shape;880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52556" y="702432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15"/>
          <p:cNvSpPr txBox="1"/>
          <p:nvPr/>
        </p:nvSpPr>
        <p:spPr>
          <a:xfrm>
            <a:off x="2840295" y="6701160"/>
            <a:ext cx="25976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conejo es elegant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2" name="Google Shape;882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57706" y="765851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15"/>
          <p:cNvSpPr txBox="1"/>
          <p:nvPr/>
        </p:nvSpPr>
        <p:spPr>
          <a:xfrm>
            <a:off x="2845444" y="7335352"/>
            <a:ext cx="297750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Tortuga es elegant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15"/>
          <p:cNvSpPr txBox="1"/>
          <p:nvPr/>
        </p:nvSpPr>
        <p:spPr>
          <a:xfrm>
            <a:off x="3119909" y="6990034"/>
            <a:ext cx="42967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rabbit is elegant.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15"/>
          <p:cNvSpPr txBox="1"/>
          <p:nvPr/>
        </p:nvSpPr>
        <p:spPr>
          <a:xfrm>
            <a:off x="3112574" y="7666595"/>
            <a:ext cx="42967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tortoise is elegant.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15"/>
          <p:cNvSpPr txBox="1"/>
          <p:nvPr/>
        </p:nvSpPr>
        <p:spPr>
          <a:xfrm>
            <a:off x="826137" y="9062307"/>
            <a:ext cx="639937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Tortuga es amable</a:t>
            </a:r>
            <a:r>
              <a:rPr lang="en-GB" sz="158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🡪  _______________________________.</a:t>
            </a:r>
            <a:endParaRPr sz="15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5"/>
          <p:cNvSpPr txBox="1"/>
          <p:nvPr/>
        </p:nvSpPr>
        <p:spPr>
          <a:xfrm>
            <a:off x="826137" y="9436123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conejo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inteligente🡪  ____________________________.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8" name="Google Shape;888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3490" y="896137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2624" y="937706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15" descr="Free Icon Light illustration and pictur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2" y="8356570"/>
            <a:ext cx="553494" cy="55349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5"/>
          <p:cNvSpPr txBox="1"/>
          <p:nvPr/>
        </p:nvSpPr>
        <p:spPr>
          <a:xfrm>
            <a:off x="547486" y="8530058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261;p6">
            <a:extLst>
              <a:ext uri="{FF2B5EF4-FFF2-40B4-BE49-F238E27FC236}">
                <a16:creationId xmlns:a16="http://schemas.microsoft.com/office/drawing/2014/main" id="{C22C7CBC-1168-4AA1-930D-781DD9BC3C9A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2" name="Google Shape;234;p6">
            <a:extLst>
              <a:ext uri="{FF2B5EF4-FFF2-40B4-BE49-F238E27FC236}">
                <a16:creationId xmlns:a16="http://schemas.microsoft.com/office/drawing/2014/main" id="{7B3002F7-FF81-4DA7-A3BC-6FA092301124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63" name="Google Shape;235;p6">
              <a:extLst>
                <a:ext uri="{FF2B5EF4-FFF2-40B4-BE49-F238E27FC236}">
                  <a16:creationId xmlns:a16="http://schemas.microsoft.com/office/drawing/2014/main" id="{537F121B-BAFC-436E-A5C8-5680F5C85798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36;p6">
              <a:extLst>
                <a:ext uri="{FF2B5EF4-FFF2-40B4-BE49-F238E27FC236}">
                  <a16:creationId xmlns:a16="http://schemas.microsoft.com/office/drawing/2014/main" id="{E3EF6EDE-91DF-4ACD-B50C-C37D2B2F3B3B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3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3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9" name="Google Shape;899;p16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6"/>
          <p:cNvSpPr txBox="1"/>
          <p:nvPr/>
        </p:nvSpPr>
        <p:spPr>
          <a:xfrm>
            <a:off x="6372300" y="9548750"/>
            <a:ext cx="4283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14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901" name="Google Shape;901;p16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05" name="Google Shape;905;p16"/>
          <p:cNvGraphicFramePr/>
          <p:nvPr/>
        </p:nvGraphicFramePr>
        <p:xfrm>
          <a:off x="288100" y="1283291"/>
          <a:ext cx="5084000" cy="235986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324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imagen</a:t>
                      </a: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 en inglés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gato | la gata es tranquilo.  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conejo | la coneja es amable. 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gata | el gato es diferente. 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elefante | la elefanta es seria.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350"/>
                        <a:buFont typeface="Century Gothic"/>
                        <a:buNone/>
                      </a:pPr>
                      <a:r>
                        <a:rPr lang="en-GB" sz="13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conejo | la coneja es inteligente. 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cerdo | la cerda es lento. 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06" name="Google Shape;906;p16"/>
          <p:cNvSpPr/>
          <p:nvPr/>
        </p:nvSpPr>
        <p:spPr>
          <a:xfrm>
            <a:off x="137079" y="1770847"/>
            <a:ext cx="193378" cy="154730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907" name="Google Shape;907;p16"/>
          <p:cNvSpPr/>
          <p:nvPr/>
        </p:nvSpPr>
        <p:spPr>
          <a:xfrm>
            <a:off x="137079" y="2081126"/>
            <a:ext cx="193378" cy="154730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908" name="Google Shape;908;p16"/>
          <p:cNvSpPr/>
          <p:nvPr/>
        </p:nvSpPr>
        <p:spPr>
          <a:xfrm>
            <a:off x="120799" y="2409525"/>
            <a:ext cx="193378" cy="154730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909" name="Google Shape;909;p16"/>
          <p:cNvSpPr/>
          <p:nvPr/>
        </p:nvSpPr>
        <p:spPr>
          <a:xfrm>
            <a:off x="120799" y="2719804"/>
            <a:ext cx="193378" cy="154730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910" name="Google Shape;910;p16"/>
          <p:cNvSpPr/>
          <p:nvPr/>
        </p:nvSpPr>
        <p:spPr>
          <a:xfrm>
            <a:off x="119405" y="3076244"/>
            <a:ext cx="193378" cy="154730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911" name="Google Shape;911;p16"/>
          <p:cNvSpPr/>
          <p:nvPr/>
        </p:nvSpPr>
        <p:spPr>
          <a:xfrm>
            <a:off x="127921" y="3371283"/>
            <a:ext cx="193378" cy="154730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2" name="Google Shape;912;p16"/>
          <p:cNvSpPr txBox="1"/>
          <p:nvPr/>
        </p:nvSpPr>
        <p:spPr>
          <a:xfrm>
            <a:off x="1088558" y="809167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Lee. ¿Qué forma es correcta?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13" name="Google Shape;913;p16"/>
          <p:cNvGrpSpPr/>
          <p:nvPr/>
        </p:nvGrpSpPr>
        <p:grpSpPr>
          <a:xfrm>
            <a:off x="92659" y="667855"/>
            <a:ext cx="1072125" cy="541432"/>
            <a:chOff x="85157" y="674113"/>
            <a:chExt cx="1072125" cy="541432"/>
          </a:xfrm>
        </p:grpSpPr>
        <p:sp>
          <p:nvSpPr>
            <p:cNvPr id="914" name="Google Shape;914;p16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15" name="Google Shape;9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6" name="Google Shape;916;p16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917" name="Google Shape;91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2587" y="650331"/>
            <a:ext cx="1949631" cy="5483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8" name="Google Shape;918;p16"/>
          <p:cNvGrpSpPr/>
          <p:nvPr/>
        </p:nvGrpSpPr>
        <p:grpSpPr>
          <a:xfrm>
            <a:off x="5384170" y="2040730"/>
            <a:ext cx="2156900" cy="1105573"/>
            <a:chOff x="-2749998" y="7852179"/>
            <a:chExt cx="1669030" cy="979111"/>
          </a:xfrm>
        </p:grpSpPr>
        <p:sp>
          <p:nvSpPr>
            <p:cNvPr id="919" name="Google Shape;919;p16"/>
            <p:cNvSpPr/>
            <p:nvPr/>
          </p:nvSpPr>
          <p:spPr>
            <a:xfrm>
              <a:off x="-2702487" y="7852179"/>
              <a:ext cx="1030069" cy="979111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20" name="Google Shape;920;p16" descr="Free Icon Light illustration and pictu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688934" y="7869241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1" name="Google Shape;921;p16"/>
            <p:cNvSpPr txBox="1"/>
            <p:nvPr/>
          </p:nvSpPr>
          <p:spPr>
            <a:xfrm>
              <a:off x="-2498468" y="7900432"/>
              <a:ext cx="1417500" cy="204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Female animals</a:t>
              </a:r>
              <a:endParaRPr/>
            </a:p>
          </p:txBody>
        </p:sp>
        <p:sp>
          <p:nvSpPr>
            <p:cNvPr id="922" name="Google Shape;922;p16"/>
            <p:cNvSpPr txBox="1"/>
            <p:nvPr/>
          </p:nvSpPr>
          <p:spPr>
            <a:xfrm>
              <a:off x="-2749998" y="8035856"/>
              <a:ext cx="1109797" cy="69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Spanish often change their spelling too, like adjectives: </a:t>
              </a:r>
              <a:endParaRPr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 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gat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(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male 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cat)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gat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female 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cat)</a:t>
              </a:r>
              <a:endParaRPr/>
            </a:p>
          </p:txBody>
        </p:sp>
      </p:grpSp>
      <p:sp>
        <p:nvSpPr>
          <p:cNvPr id="923" name="Google Shape;923;p16"/>
          <p:cNvSpPr/>
          <p:nvPr/>
        </p:nvSpPr>
        <p:spPr>
          <a:xfrm>
            <a:off x="119405" y="3727723"/>
            <a:ext cx="6525204" cy="2742137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6"/>
          <p:cNvSpPr txBox="1"/>
          <p:nvPr/>
        </p:nvSpPr>
        <p:spPr>
          <a:xfrm>
            <a:off x="240753" y="3853613"/>
            <a:ext cx="3479516" cy="36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es? | What is it like?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25" name="Google Shape;925;p16"/>
          <p:cNvGrpSpPr/>
          <p:nvPr/>
        </p:nvGrpSpPr>
        <p:grpSpPr>
          <a:xfrm>
            <a:off x="4821919" y="3755827"/>
            <a:ext cx="1943885" cy="588990"/>
            <a:chOff x="115026" y="5917195"/>
            <a:chExt cx="1943885" cy="588990"/>
          </a:xfrm>
        </p:grpSpPr>
        <p:sp>
          <p:nvSpPr>
            <p:cNvPr id="926" name="Google Shape;926;p16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27" name="Google Shape;927;p16" descr="Jigsaw, Puzzle, Piece, Game, Concept, Solutio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8" name="Google Shape;928;p16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9" name="Google Shape;929;p16"/>
          <p:cNvSpPr txBox="1"/>
          <p:nvPr/>
        </p:nvSpPr>
        <p:spPr>
          <a:xfrm>
            <a:off x="267082" y="4295354"/>
            <a:ext cx="6351277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know that ¿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means ‘how’</a:t>
            </a:r>
            <a:endParaRPr/>
          </a:p>
        </p:txBody>
      </p:sp>
      <p:pic>
        <p:nvPicPr>
          <p:cNvPr id="930" name="Google Shape;930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232" y="498083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16"/>
          <p:cNvSpPr txBox="1"/>
          <p:nvPr/>
        </p:nvSpPr>
        <p:spPr>
          <a:xfrm>
            <a:off x="183771" y="4594173"/>
            <a:ext cx="21110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está hoy?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2" name="Google Shape;932;p16"/>
          <p:cNvSpPr txBox="1"/>
          <p:nvPr/>
        </p:nvSpPr>
        <p:spPr>
          <a:xfrm>
            <a:off x="489762" y="4980838"/>
            <a:ext cx="42967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is s/he, it today?</a:t>
            </a:r>
            <a:endParaRPr/>
          </a:p>
        </p:txBody>
      </p:sp>
      <p:pic>
        <p:nvPicPr>
          <p:cNvPr id="933" name="Google Shape;93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591" y="601192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6"/>
          <p:cNvSpPr txBox="1"/>
          <p:nvPr/>
        </p:nvSpPr>
        <p:spPr>
          <a:xfrm>
            <a:off x="183771" y="5648474"/>
            <a:ext cx="21110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es?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5" name="Google Shape;935;p16"/>
          <p:cNvSpPr txBox="1"/>
          <p:nvPr/>
        </p:nvSpPr>
        <p:spPr>
          <a:xfrm>
            <a:off x="486121" y="6011927"/>
            <a:ext cx="42967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s/he, it like?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6" name="Google Shape;936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9338" y="604421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16"/>
          <p:cNvSpPr txBox="1"/>
          <p:nvPr/>
        </p:nvSpPr>
        <p:spPr>
          <a:xfrm>
            <a:off x="2633379" y="5669676"/>
            <a:ext cx="297750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elegante.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8" name="Google Shape;938;p16"/>
          <p:cNvSpPr txBox="1"/>
          <p:nvPr/>
        </p:nvSpPr>
        <p:spPr>
          <a:xfrm>
            <a:off x="240753" y="5338353"/>
            <a:ext cx="6351277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use ¿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to ask </a:t>
            </a:r>
            <a:r>
              <a:rPr lang="en-GB" sz="150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</a:t>
            </a:r>
            <a:r>
              <a:rPr lang="en-GB" sz="15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something is </a:t>
            </a:r>
            <a:r>
              <a:rPr lang="en-GB" sz="150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like</a:t>
            </a:r>
            <a:r>
              <a:rPr lang="en-GB" sz="15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generally:</a:t>
            </a:r>
            <a:endParaRPr/>
          </a:p>
        </p:txBody>
      </p:sp>
      <p:sp>
        <p:nvSpPr>
          <p:cNvPr id="939" name="Google Shape;939;p16"/>
          <p:cNvSpPr txBox="1"/>
          <p:nvPr/>
        </p:nvSpPr>
        <p:spPr>
          <a:xfrm>
            <a:off x="2973068" y="6037609"/>
            <a:ext cx="429676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elegant.</a:t>
            </a:r>
            <a:endParaRPr/>
          </a:p>
        </p:txBody>
      </p:sp>
      <p:grpSp>
        <p:nvGrpSpPr>
          <p:cNvPr id="940" name="Google Shape;940;p16"/>
          <p:cNvGrpSpPr/>
          <p:nvPr/>
        </p:nvGrpSpPr>
        <p:grpSpPr>
          <a:xfrm>
            <a:off x="4326147" y="5621067"/>
            <a:ext cx="541760" cy="787691"/>
            <a:chOff x="7742045" y="3978926"/>
            <a:chExt cx="935293" cy="1213153"/>
          </a:xfrm>
        </p:grpSpPr>
        <p:pic>
          <p:nvPicPr>
            <p:cNvPr id="941" name="Google Shape;94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388001">
              <a:off x="7803019" y="4021137"/>
              <a:ext cx="813344" cy="1128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p16" descr="Corbata, Puntos, Inclinarse, Azul, Moda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74379" y="4680040"/>
              <a:ext cx="595468" cy="2977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3" name="Google Shape;943;p16"/>
          <p:cNvSpPr txBox="1"/>
          <p:nvPr/>
        </p:nvSpPr>
        <p:spPr>
          <a:xfrm>
            <a:off x="1088558" y="6625789"/>
            <a:ext cx="57694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Century Gothic"/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Luis está en el zoo. Manda unos Whatsapp a Sofía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Century Gothic"/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Quique pero hay un problema con los mensajes*.</a:t>
            </a:r>
            <a:endParaRPr sz="1600" b="1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4" name="Google Shape;944;p16"/>
          <p:cNvGrpSpPr/>
          <p:nvPr/>
        </p:nvGrpSpPr>
        <p:grpSpPr>
          <a:xfrm>
            <a:off x="92659" y="6535277"/>
            <a:ext cx="1072125" cy="541432"/>
            <a:chOff x="85157" y="674113"/>
            <a:chExt cx="1072125" cy="541432"/>
          </a:xfrm>
        </p:grpSpPr>
        <p:sp>
          <p:nvSpPr>
            <p:cNvPr id="945" name="Google Shape;945;p16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46" name="Google Shape;946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7" name="Google Shape;947;p16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948" name="Google Shape;948;p16"/>
          <p:cNvSpPr txBox="1"/>
          <p:nvPr/>
        </p:nvSpPr>
        <p:spPr>
          <a:xfrm>
            <a:off x="126447" y="7183983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Century Gothic"/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mensajes y escribe el adjetivo correcto. </a:t>
            </a:r>
            <a:endParaRPr sz="1600" b="1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9" name="Google Shape;949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8958" y="7944564"/>
            <a:ext cx="2380380" cy="15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50" name="Google Shape;950;p16"/>
          <p:cNvSpPr txBox="1"/>
          <p:nvPr/>
        </p:nvSpPr>
        <p:spPr>
          <a:xfrm>
            <a:off x="5003604" y="7224927"/>
            <a:ext cx="1727949" cy="353786"/>
          </a:xfrm>
          <a:prstGeom prst="rect">
            <a:avLst/>
          </a:prstGeom>
          <a:solidFill>
            <a:srgbClr val="C2E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mensajes =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messages</a:t>
            </a:r>
            <a:endParaRPr/>
          </a:p>
        </p:txBody>
      </p:sp>
      <p:pic>
        <p:nvPicPr>
          <p:cNvPr id="951" name="Google Shape;951;p16" descr="A picture containing text, doll, toy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42118" y="6166985"/>
            <a:ext cx="321868" cy="98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34543" y="7944564"/>
            <a:ext cx="2426353" cy="15740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53" name="Google Shape;953;p16"/>
          <p:cNvSpPr/>
          <p:nvPr/>
        </p:nvSpPr>
        <p:spPr>
          <a:xfrm>
            <a:off x="3382007" y="7623820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2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4" name="Google Shape;954;p16"/>
          <p:cNvSpPr/>
          <p:nvPr/>
        </p:nvSpPr>
        <p:spPr>
          <a:xfrm>
            <a:off x="144064" y="7634903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2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261;p6">
            <a:extLst>
              <a:ext uri="{FF2B5EF4-FFF2-40B4-BE49-F238E27FC236}">
                <a16:creationId xmlns:a16="http://schemas.microsoft.com/office/drawing/2014/main" id="{0FA76DB5-8156-452E-A287-889FD868B7B4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1" name="Google Shape;234;p6">
            <a:extLst>
              <a:ext uri="{FF2B5EF4-FFF2-40B4-BE49-F238E27FC236}">
                <a16:creationId xmlns:a16="http://schemas.microsoft.com/office/drawing/2014/main" id="{D19CB0E6-7822-476F-84E6-FC209EDD580F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62" name="Google Shape;235;p6">
              <a:extLst>
                <a:ext uri="{FF2B5EF4-FFF2-40B4-BE49-F238E27FC236}">
                  <a16:creationId xmlns:a16="http://schemas.microsoft.com/office/drawing/2014/main" id="{CDB17A83-103C-4460-9A09-911EA496053F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36;p6">
              <a:extLst>
                <a:ext uri="{FF2B5EF4-FFF2-40B4-BE49-F238E27FC236}">
                  <a16:creationId xmlns:a16="http://schemas.microsoft.com/office/drawing/2014/main" id="{1A1E62B5-1AD5-401A-9A51-C1C6A36E1C47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3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1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0836" y="6640152"/>
            <a:ext cx="1550247" cy="279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7" descr="Shape, circ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3020" y="8809079"/>
            <a:ext cx="1119396" cy="55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7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13104" y="7762896"/>
            <a:ext cx="1738027" cy="92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7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0920" y="8613051"/>
            <a:ext cx="1473559" cy="107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7" descr="A picture containing map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532" y="7212810"/>
            <a:ext cx="1473559" cy="1470353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3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7" name="Google Shape;967;p17" descr="Free Watercolor Brushstroke illustration and pictu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17"/>
          <p:cNvSpPr txBox="1"/>
          <p:nvPr/>
        </p:nvSpPr>
        <p:spPr>
          <a:xfrm>
            <a:off x="6372300" y="9548750"/>
            <a:ext cx="40107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15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pic>
        <p:nvPicPr>
          <p:cNvPr id="969" name="Google Shape;969;p17"/>
          <p:cNvPicPr preferRelativeResize="0"/>
          <p:nvPr/>
        </p:nvPicPr>
        <p:blipFill rotWithShape="1">
          <a:blip r:embed="rId9">
            <a:alphaModFix/>
          </a:blip>
          <a:srcRect l="37540" r="34762"/>
          <a:stretch/>
        </p:blipFill>
        <p:spPr>
          <a:xfrm>
            <a:off x="275367" y="8041962"/>
            <a:ext cx="561921" cy="1737603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7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0499" y="813248"/>
            <a:ext cx="2481469" cy="16071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75" name="Google Shape;975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30920" y="878404"/>
            <a:ext cx="2372704" cy="15367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76" name="Google Shape;976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403" y="2485150"/>
            <a:ext cx="2481469" cy="15740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77" name="Google Shape;977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65299" y="2500709"/>
            <a:ext cx="2451881" cy="15906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78" name="Google Shape;978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3949" y="4272085"/>
            <a:ext cx="2451880" cy="159229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79" name="Google Shape;979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29691" y="4292256"/>
            <a:ext cx="2443910" cy="15871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80" name="Google Shape;980;p17" descr="A picture containing 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143355" y="6649928"/>
            <a:ext cx="2485822" cy="616203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17"/>
          <p:cNvSpPr/>
          <p:nvPr/>
        </p:nvSpPr>
        <p:spPr>
          <a:xfrm>
            <a:off x="3368083" y="802165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2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2" name="Google Shape;982;p17"/>
          <p:cNvSpPr/>
          <p:nvPr/>
        </p:nvSpPr>
        <p:spPr>
          <a:xfrm>
            <a:off x="130140" y="813248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983" name="Google Shape;983;p17"/>
          <p:cNvSpPr/>
          <p:nvPr/>
        </p:nvSpPr>
        <p:spPr>
          <a:xfrm>
            <a:off x="3386266" y="2343873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2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4" name="Google Shape;984;p17"/>
          <p:cNvSpPr/>
          <p:nvPr/>
        </p:nvSpPr>
        <p:spPr>
          <a:xfrm>
            <a:off x="148323" y="2354956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985" name="Google Shape;985;p17"/>
          <p:cNvSpPr/>
          <p:nvPr/>
        </p:nvSpPr>
        <p:spPr>
          <a:xfrm>
            <a:off x="3368083" y="3992733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/>
          </a:p>
        </p:txBody>
      </p:sp>
      <p:sp>
        <p:nvSpPr>
          <p:cNvPr id="986" name="Google Shape;986;p17"/>
          <p:cNvSpPr/>
          <p:nvPr/>
        </p:nvSpPr>
        <p:spPr>
          <a:xfrm>
            <a:off x="130140" y="4003816"/>
            <a:ext cx="193378" cy="196463"/>
          </a:xfrm>
          <a:prstGeom prst="rect">
            <a:avLst/>
          </a:prstGeom>
          <a:solidFill>
            <a:srgbClr val="D2ECB6"/>
          </a:solidFill>
          <a:ln w="19050" cap="flat" cmpd="sng">
            <a:solidFill>
              <a:srgbClr val="62961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12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7" name="Google Shape;987;p17" descr="A picture containing vector graphics, light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55266" y="9347200"/>
            <a:ext cx="410250" cy="37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7" descr="A picture containing clipart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73182" y="8910764"/>
            <a:ext cx="479241" cy="80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7" descr="Shape&#10;&#10;Description automatically generated with medium confidenc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38532" y="7680033"/>
            <a:ext cx="3177868" cy="208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7" descr="Shape&#10;&#10;Description automatically generated with medium confidence"/>
          <p:cNvPicPr preferRelativeResize="0"/>
          <p:nvPr/>
        </p:nvPicPr>
        <p:blipFill rotWithShape="1">
          <a:blip r:embed="rId19">
            <a:alphaModFix/>
          </a:blip>
          <a:srcRect r="32159"/>
          <a:stretch/>
        </p:blipFill>
        <p:spPr>
          <a:xfrm>
            <a:off x="4216400" y="7672973"/>
            <a:ext cx="2155900" cy="2082993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7"/>
          <p:cNvSpPr txBox="1"/>
          <p:nvPr/>
        </p:nvSpPr>
        <p:spPr>
          <a:xfrm>
            <a:off x="130140" y="5993051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el nombre del animal. 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2" name="Google Shape;992;p17"/>
          <p:cNvSpPr/>
          <p:nvPr/>
        </p:nvSpPr>
        <p:spPr>
          <a:xfrm>
            <a:off x="1076569" y="8668763"/>
            <a:ext cx="1006231" cy="2277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3" name="Google Shape;993;p17"/>
          <p:cNvSpPr txBox="1"/>
          <p:nvPr/>
        </p:nvSpPr>
        <p:spPr>
          <a:xfrm>
            <a:off x="1003744" y="8628731"/>
            <a:ext cx="11368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_ _ _ _ _ _</a:t>
            </a:r>
            <a:endParaRPr/>
          </a:p>
        </p:txBody>
      </p:sp>
      <p:sp>
        <p:nvSpPr>
          <p:cNvPr id="994" name="Google Shape;994;p17"/>
          <p:cNvSpPr/>
          <p:nvPr/>
        </p:nvSpPr>
        <p:spPr>
          <a:xfrm>
            <a:off x="5366778" y="9493122"/>
            <a:ext cx="992715" cy="2277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5" name="Google Shape;995;p17"/>
          <p:cNvSpPr txBox="1"/>
          <p:nvPr/>
        </p:nvSpPr>
        <p:spPr>
          <a:xfrm>
            <a:off x="5356112" y="9453090"/>
            <a:ext cx="9685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 _ _ _ _ _ </a:t>
            </a:r>
            <a:endParaRPr/>
          </a:p>
        </p:txBody>
      </p:sp>
      <p:sp>
        <p:nvSpPr>
          <p:cNvPr id="996" name="Google Shape;996;p17"/>
          <p:cNvSpPr/>
          <p:nvPr/>
        </p:nvSpPr>
        <p:spPr>
          <a:xfrm>
            <a:off x="1111269" y="9627683"/>
            <a:ext cx="542917" cy="2277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7" name="Google Shape;997;p17"/>
          <p:cNvSpPr txBox="1"/>
          <p:nvPr/>
        </p:nvSpPr>
        <p:spPr>
          <a:xfrm>
            <a:off x="1050637" y="9576838"/>
            <a:ext cx="657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 _ _ _</a:t>
            </a:r>
            <a:endParaRPr/>
          </a:p>
        </p:txBody>
      </p:sp>
      <p:sp>
        <p:nvSpPr>
          <p:cNvPr id="998" name="Google Shape;998;p17"/>
          <p:cNvSpPr/>
          <p:nvPr/>
        </p:nvSpPr>
        <p:spPr>
          <a:xfrm>
            <a:off x="2378575" y="9373613"/>
            <a:ext cx="1172125" cy="2277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9" name="Google Shape;999;p17"/>
          <p:cNvSpPr txBox="1"/>
          <p:nvPr/>
        </p:nvSpPr>
        <p:spPr>
          <a:xfrm>
            <a:off x="2426669" y="9333581"/>
            <a:ext cx="10823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_ _ _ _ _ _</a:t>
            </a:r>
            <a:endParaRPr/>
          </a:p>
        </p:txBody>
      </p:sp>
      <p:sp>
        <p:nvSpPr>
          <p:cNvPr id="1000" name="Google Shape;1000;p17"/>
          <p:cNvSpPr/>
          <p:nvPr/>
        </p:nvSpPr>
        <p:spPr>
          <a:xfrm>
            <a:off x="1797208" y="9626431"/>
            <a:ext cx="945634" cy="2277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1" name="Google Shape;1001;p17"/>
          <p:cNvSpPr txBox="1"/>
          <p:nvPr/>
        </p:nvSpPr>
        <p:spPr>
          <a:xfrm>
            <a:off x="1762751" y="9567349"/>
            <a:ext cx="9973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_ _ _ _ _</a:t>
            </a:r>
            <a:endParaRPr/>
          </a:p>
        </p:txBody>
      </p:sp>
      <p:sp>
        <p:nvSpPr>
          <p:cNvPr id="1002" name="Google Shape;1002;p17"/>
          <p:cNvSpPr/>
          <p:nvPr/>
        </p:nvSpPr>
        <p:spPr>
          <a:xfrm>
            <a:off x="2557999" y="8272180"/>
            <a:ext cx="628702" cy="2277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3" name="Google Shape;1003;p17"/>
          <p:cNvSpPr txBox="1"/>
          <p:nvPr/>
        </p:nvSpPr>
        <p:spPr>
          <a:xfrm>
            <a:off x="2574342" y="8213098"/>
            <a:ext cx="5806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_ _</a:t>
            </a:r>
            <a:endParaRPr/>
          </a:p>
        </p:txBody>
      </p:sp>
      <p:sp>
        <p:nvSpPr>
          <p:cNvPr id="1004" name="Google Shape;1004;p17"/>
          <p:cNvSpPr/>
          <p:nvPr/>
        </p:nvSpPr>
        <p:spPr>
          <a:xfrm>
            <a:off x="4053527" y="9627438"/>
            <a:ext cx="880128" cy="2277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5" name="Google Shape;1005;p17"/>
          <p:cNvSpPr txBox="1"/>
          <p:nvPr/>
        </p:nvSpPr>
        <p:spPr>
          <a:xfrm>
            <a:off x="4057170" y="9568356"/>
            <a:ext cx="8531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_ _ _ _ </a:t>
            </a:r>
            <a:endParaRPr/>
          </a:p>
        </p:txBody>
      </p:sp>
      <p:sp>
        <p:nvSpPr>
          <p:cNvPr id="1006" name="Google Shape;1006;p17"/>
          <p:cNvSpPr txBox="1"/>
          <p:nvPr/>
        </p:nvSpPr>
        <p:spPr>
          <a:xfrm>
            <a:off x="5459874" y="5897243"/>
            <a:ext cx="1264203" cy="255856"/>
          </a:xfrm>
          <a:prstGeom prst="rect">
            <a:avLst/>
          </a:prstGeom>
          <a:solidFill>
            <a:srgbClr val="C2E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todavía =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still</a:t>
            </a:r>
            <a:endParaRPr/>
          </a:p>
        </p:txBody>
      </p:sp>
      <p:sp>
        <p:nvSpPr>
          <p:cNvPr id="49" name="Google Shape;261;p6">
            <a:extLst>
              <a:ext uri="{FF2B5EF4-FFF2-40B4-BE49-F238E27FC236}">
                <a16:creationId xmlns:a16="http://schemas.microsoft.com/office/drawing/2014/main" id="{0B54C0C1-046E-450B-AB74-67DE2D80787D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0" name="Google Shape;234;p6">
            <a:extLst>
              <a:ext uri="{FF2B5EF4-FFF2-40B4-BE49-F238E27FC236}">
                <a16:creationId xmlns:a16="http://schemas.microsoft.com/office/drawing/2014/main" id="{79C979D1-EFB0-4544-BB92-AB8A976CEC62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51" name="Google Shape;235;p6">
              <a:extLst>
                <a:ext uri="{FF2B5EF4-FFF2-40B4-BE49-F238E27FC236}">
                  <a16:creationId xmlns:a16="http://schemas.microsoft.com/office/drawing/2014/main" id="{B89CEAFC-F239-429B-A5DB-2946E4FA788B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36;p6">
              <a:extLst>
                <a:ext uri="{FF2B5EF4-FFF2-40B4-BE49-F238E27FC236}">
                  <a16:creationId xmlns:a16="http://schemas.microsoft.com/office/drawing/2014/main" id="{190E1CFA-FE25-4975-AEFE-270B221DB1D8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3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8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</a:t>
            </a:r>
            <a:r>
              <a:rPr lang="en-GB" b="1"/>
              <a:t>3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14" name="Google Shape;1014;p18"/>
          <p:cNvGraphicFramePr/>
          <p:nvPr/>
        </p:nvGraphicFramePr>
        <p:xfrm>
          <a:off x="104057" y="7098972"/>
          <a:ext cx="6611025" cy="26203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5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7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mar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caminar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playa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nadar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7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globo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fruta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tortuga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fruta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sombrero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pelota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7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amable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inteligente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diferente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demasiado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conejo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15" name="Google Shape;1015;p18"/>
          <p:cNvSpPr txBox="1"/>
          <p:nvPr/>
        </p:nvSpPr>
        <p:spPr>
          <a:xfrm>
            <a:off x="1088558" y="6648354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pic>
        <p:nvPicPr>
          <p:cNvPr id="1016" name="Google Shape;101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253" y="8231316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18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284" y="7252197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8"/>
          <p:cNvSpPr txBox="1"/>
          <p:nvPr/>
        </p:nvSpPr>
        <p:spPr>
          <a:xfrm>
            <a:off x="709886" y="7672593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019" name="Google Shape;1019;p18"/>
          <p:cNvSpPr txBox="1"/>
          <p:nvPr/>
        </p:nvSpPr>
        <p:spPr>
          <a:xfrm>
            <a:off x="764668" y="8539264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1020" name="Google Shape;102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559" y="9017786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8"/>
          <p:cNvSpPr txBox="1"/>
          <p:nvPr/>
        </p:nvSpPr>
        <p:spPr>
          <a:xfrm>
            <a:off x="780478" y="9346423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grpSp>
        <p:nvGrpSpPr>
          <p:cNvPr id="1022" name="Google Shape;1022;p18"/>
          <p:cNvGrpSpPr/>
          <p:nvPr/>
        </p:nvGrpSpPr>
        <p:grpSpPr>
          <a:xfrm>
            <a:off x="92659" y="6507042"/>
            <a:ext cx="1072125" cy="541432"/>
            <a:chOff x="85157" y="674113"/>
            <a:chExt cx="1072125" cy="541432"/>
          </a:xfrm>
        </p:grpSpPr>
        <p:sp>
          <p:nvSpPr>
            <p:cNvPr id="1023" name="Google Shape;1023;p18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24" name="Google Shape;1024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5" name="Google Shape;1025;p18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1026" name="Google Shape;102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09346" y="6604837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8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1" name="Google Shape;1031;p18"/>
          <p:cNvGrpSpPr/>
          <p:nvPr/>
        </p:nvGrpSpPr>
        <p:grpSpPr>
          <a:xfrm>
            <a:off x="96048" y="703640"/>
            <a:ext cx="1801949" cy="492309"/>
            <a:chOff x="1639842" y="1416994"/>
            <a:chExt cx="1801949" cy="492309"/>
          </a:xfrm>
        </p:grpSpPr>
        <p:sp>
          <p:nvSpPr>
            <p:cNvPr id="1032" name="Google Shape;1032;p18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33" name="Google Shape;1033;p18" descr="Speech Icon, Voice, Talking, Audio, Speech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4" name="Google Shape;1034;p18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35" name="Google Shape;1035;p18"/>
          <p:cNvSpPr txBox="1"/>
          <p:nvPr/>
        </p:nvSpPr>
        <p:spPr>
          <a:xfrm>
            <a:off x="1897997" y="849618"/>
            <a:ext cx="2678055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la visita de Luis. ¿Qué ve?</a:t>
            </a:r>
            <a:endParaRPr/>
          </a:p>
        </p:txBody>
      </p:sp>
      <p:pic>
        <p:nvPicPr>
          <p:cNvPr id="1036" name="Google Shape;1036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87957" y="727110"/>
            <a:ext cx="2365985" cy="217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8" descr="A picture containing text, doll, toy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24658" y="1581997"/>
            <a:ext cx="433134" cy="133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8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109345" y="1285659"/>
            <a:ext cx="165765" cy="264892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8"/>
          <p:cNvSpPr txBox="1"/>
          <p:nvPr/>
        </p:nvSpPr>
        <p:spPr>
          <a:xfrm>
            <a:off x="14975" y="2570926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los adjetivos en español.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40" name="Google Shape;1040;p18"/>
          <p:cNvGrpSpPr/>
          <p:nvPr/>
        </p:nvGrpSpPr>
        <p:grpSpPr>
          <a:xfrm>
            <a:off x="461727" y="2205127"/>
            <a:ext cx="962296" cy="307777"/>
            <a:chOff x="537508" y="810975"/>
            <a:chExt cx="505091" cy="307777"/>
          </a:xfrm>
        </p:grpSpPr>
        <p:sp>
          <p:nvSpPr>
            <p:cNvPr id="1041" name="Google Shape;1041;p18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2" name="Google Shape;1042;p18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043" name="Google Shape;1043;p18" descr="Pen, Write, Pencil, Writing Tool, Work, Message, Blu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024" y="2073975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44" name="Google Shape;1044;p18"/>
          <p:cNvGraphicFramePr/>
          <p:nvPr/>
        </p:nvGraphicFramePr>
        <p:xfrm>
          <a:off x="104057" y="2981533"/>
          <a:ext cx="6551625" cy="3461468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54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jirafa es demasiado ____________________. 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tortuga es demasiado 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____________________. </a:t>
                      </a:r>
                      <a:endParaRPr sz="1400" b="1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oso es demasiado 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____________________. </a:t>
                      </a:r>
                      <a:endParaRPr sz="1400" b="1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tigre es demasIado 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_______________________. </a:t>
                      </a:r>
                      <a:endParaRPr sz="1400" b="1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elefante es demasiado 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____________________. 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caballo es demasiado 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____________________. </a:t>
                      </a:r>
                      <a:endParaRPr sz="1400" b="1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rana es demasiado 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____________________. </a:t>
                      </a:r>
                      <a:endParaRPr sz="1400" b="1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conejo es 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____________________. </a:t>
                      </a:r>
                      <a:endParaRPr sz="2400" b="0" i="0" u="none" strike="noStrike" cap="none">
                        <a:solidFill>
                          <a:srgbClr val="3A38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45" name="Google Shape;1045;p18"/>
          <p:cNvSpPr/>
          <p:nvPr/>
        </p:nvSpPr>
        <p:spPr>
          <a:xfrm>
            <a:off x="218082" y="3018628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1046" name="Google Shape;1046;p18"/>
          <p:cNvSpPr/>
          <p:nvPr/>
        </p:nvSpPr>
        <p:spPr>
          <a:xfrm>
            <a:off x="5116018" y="3005402"/>
            <a:ext cx="1367807" cy="28660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[quiet, calm]</a:t>
            </a:r>
            <a:endParaRPr/>
          </a:p>
        </p:txBody>
      </p:sp>
      <p:sp>
        <p:nvSpPr>
          <p:cNvPr id="1047" name="Google Shape;1047;p18"/>
          <p:cNvSpPr/>
          <p:nvPr/>
        </p:nvSpPr>
        <p:spPr>
          <a:xfrm>
            <a:off x="5107950" y="3343443"/>
            <a:ext cx="1187918" cy="33855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[serious]</a:t>
            </a:r>
            <a:endParaRPr/>
          </a:p>
        </p:txBody>
      </p:sp>
      <p:sp>
        <p:nvSpPr>
          <p:cNvPr id="1048" name="Google Shape;1048;p18"/>
          <p:cNvSpPr/>
          <p:nvPr/>
        </p:nvSpPr>
        <p:spPr>
          <a:xfrm>
            <a:off x="5107494" y="3799027"/>
            <a:ext cx="1292302" cy="33855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[curious]</a:t>
            </a:r>
            <a:endParaRPr/>
          </a:p>
        </p:txBody>
      </p:sp>
      <p:sp>
        <p:nvSpPr>
          <p:cNvPr id="1049" name="Google Shape;1049;p18"/>
          <p:cNvSpPr/>
          <p:nvPr/>
        </p:nvSpPr>
        <p:spPr>
          <a:xfrm>
            <a:off x="5063043" y="4238558"/>
            <a:ext cx="1541855" cy="33855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[fast and big]</a:t>
            </a:r>
            <a:endParaRPr/>
          </a:p>
        </p:txBody>
      </p:sp>
      <p:sp>
        <p:nvSpPr>
          <p:cNvPr id="1050" name="Google Shape;1050;p18"/>
          <p:cNvSpPr/>
          <p:nvPr/>
        </p:nvSpPr>
        <p:spPr>
          <a:xfrm>
            <a:off x="5107493" y="4683715"/>
            <a:ext cx="944665" cy="33855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[slow]</a:t>
            </a:r>
            <a:endParaRPr/>
          </a:p>
        </p:txBody>
      </p:sp>
      <p:sp>
        <p:nvSpPr>
          <p:cNvPr id="1051" name="Google Shape;1051;p18"/>
          <p:cNvSpPr/>
          <p:nvPr/>
        </p:nvSpPr>
        <p:spPr>
          <a:xfrm>
            <a:off x="5099599" y="5144952"/>
            <a:ext cx="1202619" cy="33855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[nervous]</a:t>
            </a:r>
            <a:endParaRPr/>
          </a:p>
        </p:txBody>
      </p:sp>
      <p:sp>
        <p:nvSpPr>
          <p:cNvPr id="1052" name="Google Shape;1052;p18"/>
          <p:cNvSpPr/>
          <p:nvPr/>
        </p:nvSpPr>
        <p:spPr>
          <a:xfrm>
            <a:off x="5103235" y="5578133"/>
            <a:ext cx="1292302" cy="33855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[curious]</a:t>
            </a:r>
            <a:endParaRPr/>
          </a:p>
        </p:txBody>
      </p:sp>
      <p:sp>
        <p:nvSpPr>
          <p:cNvPr id="1053" name="Google Shape;1053;p18"/>
          <p:cNvSpPr/>
          <p:nvPr/>
        </p:nvSpPr>
        <p:spPr>
          <a:xfrm>
            <a:off x="5113843" y="6041226"/>
            <a:ext cx="1195649" cy="338555"/>
          </a:xfrm>
          <a:prstGeom prst="rect">
            <a:avLst/>
          </a:prstGeom>
          <a:solidFill>
            <a:srgbClr val="ADDEEB"/>
          </a:solidFill>
          <a:ln w="25400" cap="flat" cmpd="sng">
            <a:solidFill>
              <a:srgbClr val="157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[perfect]</a:t>
            </a:r>
            <a:endParaRPr/>
          </a:p>
        </p:txBody>
      </p:sp>
      <p:sp>
        <p:nvSpPr>
          <p:cNvPr id="1054" name="Google Shape;1054;p18"/>
          <p:cNvSpPr/>
          <p:nvPr/>
        </p:nvSpPr>
        <p:spPr>
          <a:xfrm>
            <a:off x="205729" y="3386741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1055" name="Google Shape;1055;p18"/>
          <p:cNvSpPr/>
          <p:nvPr/>
        </p:nvSpPr>
        <p:spPr>
          <a:xfrm>
            <a:off x="214559" y="3845869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056" name="Google Shape;1056;p18"/>
          <p:cNvSpPr/>
          <p:nvPr/>
        </p:nvSpPr>
        <p:spPr>
          <a:xfrm>
            <a:off x="205729" y="4303223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057" name="Google Shape;1057;p18"/>
          <p:cNvSpPr/>
          <p:nvPr/>
        </p:nvSpPr>
        <p:spPr>
          <a:xfrm>
            <a:off x="211198" y="4727420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1058" name="Google Shape;1058;p18"/>
          <p:cNvSpPr/>
          <p:nvPr/>
        </p:nvSpPr>
        <p:spPr>
          <a:xfrm>
            <a:off x="202368" y="5184774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1059" name="Google Shape;1059;p18"/>
          <p:cNvSpPr/>
          <p:nvPr/>
        </p:nvSpPr>
        <p:spPr>
          <a:xfrm>
            <a:off x="199059" y="5635751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1060" name="Google Shape;1060;p18"/>
          <p:cNvSpPr/>
          <p:nvPr/>
        </p:nvSpPr>
        <p:spPr>
          <a:xfrm>
            <a:off x="190229" y="6093105"/>
            <a:ext cx="243645" cy="225580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pic>
        <p:nvPicPr>
          <p:cNvPr id="1061" name="Google Shape;1061;p18" descr="Free Watercolor Brushstroke illustration and pictur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8"/>
          <p:cNvSpPr txBox="1"/>
          <p:nvPr/>
        </p:nvSpPr>
        <p:spPr>
          <a:xfrm>
            <a:off x="6372300" y="9548750"/>
            <a:ext cx="4042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16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53" name="Google Shape;261;p6">
            <a:extLst>
              <a:ext uri="{FF2B5EF4-FFF2-40B4-BE49-F238E27FC236}">
                <a16:creationId xmlns:a16="http://schemas.microsoft.com/office/drawing/2014/main" id="{EBC7F3FA-9936-4A20-84A1-2448F56DD7ED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4" name="Google Shape;234;p6">
            <a:extLst>
              <a:ext uri="{FF2B5EF4-FFF2-40B4-BE49-F238E27FC236}">
                <a16:creationId xmlns:a16="http://schemas.microsoft.com/office/drawing/2014/main" id="{D7634495-E730-411F-9F55-7000B22B2A51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55" name="Google Shape;235;p6">
              <a:extLst>
                <a:ext uri="{FF2B5EF4-FFF2-40B4-BE49-F238E27FC236}">
                  <a16:creationId xmlns:a16="http://schemas.microsoft.com/office/drawing/2014/main" id="{D5F9CDCF-2D50-451D-8D55-2870CEAB6BBD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36;p6">
              <a:extLst>
                <a:ext uri="{FF2B5EF4-FFF2-40B4-BE49-F238E27FC236}">
                  <a16:creationId xmlns:a16="http://schemas.microsoft.com/office/drawing/2014/main" id="{3F4AE3D8-A90A-4C8A-B826-211FE5DE5AA3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3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9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3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70" name="Google Shape;1070;p19"/>
          <p:cNvGraphicFramePr/>
          <p:nvPr/>
        </p:nvGraphicFramePr>
        <p:xfrm>
          <a:off x="130140" y="6217171"/>
          <a:ext cx="6611025" cy="3519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5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6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beach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through, around, along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from, of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walk, walking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swim, swimming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sea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ball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hat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cake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tortoise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fruit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balloon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different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nice, kind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rabbit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fun, funny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intelligent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71" name="Google Shape;1071;p19"/>
          <p:cNvSpPr txBox="1"/>
          <p:nvPr/>
        </p:nvSpPr>
        <p:spPr>
          <a:xfrm>
            <a:off x="1456020" y="5754776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pic>
        <p:nvPicPr>
          <p:cNvPr id="1072" name="Google Shape;107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119" y="7881210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9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389" y="6598823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9"/>
          <p:cNvSpPr txBox="1"/>
          <p:nvPr/>
        </p:nvSpPr>
        <p:spPr>
          <a:xfrm>
            <a:off x="741991" y="7009694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075" name="Google Shape;1075;p19"/>
          <p:cNvSpPr txBox="1"/>
          <p:nvPr/>
        </p:nvSpPr>
        <p:spPr>
          <a:xfrm>
            <a:off x="783534" y="8189158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1076" name="Google Shape;107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608" y="9016145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9"/>
          <p:cNvSpPr txBox="1"/>
          <p:nvPr/>
        </p:nvSpPr>
        <p:spPr>
          <a:xfrm>
            <a:off x="775879" y="9345573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1078" name="Google Shape;1078;p19" descr="Free Watercolor Brushstroke illustration and pic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9"/>
          <p:cNvSpPr txBox="1"/>
          <p:nvPr/>
        </p:nvSpPr>
        <p:spPr>
          <a:xfrm>
            <a:off x="6372300" y="9548750"/>
            <a:ext cx="40107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17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grpSp>
        <p:nvGrpSpPr>
          <p:cNvPr id="1080" name="Google Shape;1080;p19"/>
          <p:cNvGrpSpPr/>
          <p:nvPr/>
        </p:nvGrpSpPr>
        <p:grpSpPr>
          <a:xfrm>
            <a:off x="510092" y="5787837"/>
            <a:ext cx="962296" cy="307777"/>
            <a:chOff x="537508" y="810975"/>
            <a:chExt cx="505091" cy="307777"/>
          </a:xfrm>
        </p:grpSpPr>
        <p:sp>
          <p:nvSpPr>
            <p:cNvPr id="1081" name="Google Shape;1081;p19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82" name="Google Shape;1082;p19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083" name="Google Shape;1083;p19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389" y="5656685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218" y="6132045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9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19"/>
          <p:cNvSpPr txBox="1"/>
          <p:nvPr/>
        </p:nvSpPr>
        <p:spPr>
          <a:xfrm>
            <a:off x="1499719" y="778351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una descripción.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90" name="Google Shape;1090;p19"/>
          <p:cNvGrpSpPr/>
          <p:nvPr/>
        </p:nvGrpSpPr>
        <p:grpSpPr>
          <a:xfrm>
            <a:off x="490755" y="811757"/>
            <a:ext cx="962296" cy="307777"/>
            <a:chOff x="537508" y="810975"/>
            <a:chExt cx="505091" cy="307777"/>
          </a:xfrm>
        </p:grpSpPr>
        <p:sp>
          <p:nvSpPr>
            <p:cNvPr id="1091" name="Google Shape;1091;p19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92" name="Google Shape;1092;p19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093" name="Google Shape;1093;p19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052" y="680605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9"/>
          <p:cNvSpPr txBox="1"/>
          <p:nvPr/>
        </p:nvSpPr>
        <p:spPr>
          <a:xfrm>
            <a:off x="88053" y="3088946"/>
            <a:ext cx="3932404" cy="69249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Quattrocento Sans"/>
              <a:buNone/>
            </a:pPr>
            <a:r>
              <a:rPr lang="en-GB" sz="13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[article] [noun] [adjective],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Quattrocento Sans"/>
              <a:buNone/>
            </a:pPr>
            <a:r>
              <a:rPr lang="en-GB" sz="13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[article] [noun] [adjective],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Quattrocento Sans"/>
              <a:buNone/>
            </a:pPr>
            <a:r>
              <a:rPr lang="en-GB" sz="1300" b="0" i="0" u="none" strike="noStrike" cap="none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 en el medio, [article] [noun] [adjective]</a:t>
            </a:r>
            <a:endParaRPr/>
          </a:p>
        </p:txBody>
      </p:sp>
      <p:sp>
        <p:nvSpPr>
          <p:cNvPr id="1095" name="Google Shape;1095;p19"/>
          <p:cNvSpPr txBox="1"/>
          <p:nvPr/>
        </p:nvSpPr>
        <p:spPr>
          <a:xfrm>
            <a:off x="4051653" y="3097584"/>
            <a:ext cx="2689498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alto, amable, amarillo, azul, bajo, curioso, diferente, divertido, feliz, grande, inteligente, lento, nervioso, pequeño, perfecto, rápido, rojo, serio, tranquilo, triste, </a:t>
            </a:r>
            <a:endParaRPr/>
          </a:p>
        </p:txBody>
      </p:sp>
      <p:pic>
        <p:nvPicPr>
          <p:cNvPr id="1096" name="Google Shape;1096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7443" y="1116810"/>
            <a:ext cx="5339902" cy="200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06680" y="3773647"/>
            <a:ext cx="4381500" cy="18297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61;p6">
            <a:extLst>
              <a:ext uri="{FF2B5EF4-FFF2-40B4-BE49-F238E27FC236}">
                <a16:creationId xmlns:a16="http://schemas.microsoft.com/office/drawing/2014/main" id="{4AAA4ABD-A376-42F4-9B99-01A467CDE2D4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Google Shape;234;p6">
            <a:extLst>
              <a:ext uri="{FF2B5EF4-FFF2-40B4-BE49-F238E27FC236}">
                <a16:creationId xmlns:a16="http://schemas.microsoft.com/office/drawing/2014/main" id="{714A8246-6224-4B52-AD9B-CCAC821C981C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34" name="Google Shape;235;p6">
              <a:extLst>
                <a:ext uri="{FF2B5EF4-FFF2-40B4-BE49-F238E27FC236}">
                  <a16:creationId xmlns:a16="http://schemas.microsoft.com/office/drawing/2014/main" id="{97AD9F3D-20AB-442D-859A-0700BC7AFAD0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36;p6">
              <a:extLst>
                <a:ext uri="{FF2B5EF4-FFF2-40B4-BE49-F238E27FC236}">
                  <a16:creationId xmlns:a16="http://schemas.microsoft.com/office/drawing/2014/main" id="{729B6CE5-7F99-462A-9DF2-8919D49A8F79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3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" name="Picture 2130">
            <a:extLst>
              <a:ext uri="{FF2B5EF4-FFF2-40B4-BE49-F238E27FC236}">
                <a16:creationId xmlns:a16="http://schemas.microsoft.com/office/drawing/2014/main" id="{0ED858C1-A5B4-A590-0AF5-E975553D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515" y="5771509"/>
            <a:ext cx="2767824" cy="3268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A697504-798B-4977-7E34-E3F5F527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93" y="2184992"/>
            <a:ext cx="834033" cy="847477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77C920-935A-0C8E-B587-56BD7BAD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860" y="3672577"/>
            <a:ext cx="514937" cy="836774"/>
          </a:xfrm>
          <a:prstGeom prst="rect">
            <a:avLst/>
          </a:prstGeom>
        </p:spPr>
      </p:pic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1C80A6-93E3-F568-B4AB-9DA674BC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279" y="3658970"/>
            <a:ext cx="489211" cy="86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4BEFF-5AEB-A8EF-4BCA-96BBEE160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054" y="4939674"/>
            <a:ext cx="564492" cy="766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7676C-BD85-ABB2-9206-4F9455E05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6630">
            <a:off x="3815953" y="5062322"/>
            <a:ext cx="437092" cy="606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86860-86EB-CC32-D817-53040AA25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67" y="5109382"/>
            <a:ext cx="416232" cy="577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594F0-D636-C5E1-7393-2695B7C43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87" y="2266322"/>
            <a:ext cx="645412" cy="7741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9A97E6-788C-8E7E-0540-82C5E2EA1059}"/>
              </a:ext>
            </a:extLst>
          </p:cNvPr>
          <p:cNvCxnSpPr/>
          <p:nvPr/>
        </p:nvCxnSpPr>
        <p:spPr>
          <a:xfrm>
            <a:off x="1598673" y="2363805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0C3BE6E7-03A6-0517-E92E-BB699711A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29" y="717218"/>
            <a:ext cx="786608" cy="7943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D29A49-A8B3-410A-8F3D-97964336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49" y="2200160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58EFB6ED-D3E0-E7F3-F24E-487F0B42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06" y="2191410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D1B13C9-17B1-34E4-7A4B-2AD48AB12828}"/>
              </a:ext>
            </a:extLst>
          </p:cNvPr>
          <p:cNvCxnSpPr/>
          <p:nvPr/>
        </p:nvCxnSpPr>
        <p:spPr>
          <a:xfrm>
            <a:off x="2428041" y="1894086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EB65E1-C7A5-BADD-8B4D-4C85F69DE0A8}"/>
              </a:ext>
            </a:extLst>
          </p:cNvPr>
          <p:cNvCxnSpPr/>
          <p:nvPr/>
        </p:nvCxnSpPr>
        <p:spPr>
          <a:xfrm>
            <a:off x="2428041" y="187477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B0363F-2E4F-CBC0-8979-10098CCCA8DE}"/>
              </a:ext>
            </a:extLst>
          </p:cNvPr>
          <p:cNvCxnSpPr/>
          <p:nvPr/>
        </p:nvCxnSpPr>
        <p:spPr>
          <a:xfrm>
            <a:off x="3576555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F2AF4D-D5C2-4243-E1F5-E2ED8367F9FB}"/>
              </a:ext>
            </a:extLst>
          </p:cNvPr>
          <p:cNvCxnSpPr/>
          <p:nvPr/>
        </p:nvCxnSpPr>
        <p:spPr>
          <a:xfrm>
            <a:off x="3576555" y="1676380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ED2D6886-C4F1-D4AA-E9BD-882FEF53E81D}"/>
              </a:ext>
            </a:extLst>
          </p:cNvPr>
          <p:cNvCxnSpPr/>
          <p:nvPr/>
        </p:nvCxnSpPr>
        <p:spPr>
          <a:xfrm>
            <a:off x="5133323" y="2382436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B65C1FCB-4C10-5C02-95D9-9583EB3E375D}"/>
              </a:ext>
            </a:extLst>
          </p:cNvPr>
          <p:cNvCxnSpPr/>
          <p:nvPr/>
        </p:nvCxnSpPr>
        <p:spPr>
          <a:xfrm>
            <a:off x="1305635" y="3397675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B7B65E44-EE6F-2722-3CBA-D5E0818547E7}"/>
              </a:ext>
            </a:extLst>
          </p:cNvPr>
          <p:cNvCxnSpPr/>
          <p:nvPr/>
        </p:nvCxnSpPr>
        <p:spPr>
          <a:xfrm>
            <a:off x="1305635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7F5673FA-C59F-7064-3CE9-739E2CB5B32C}"/>
              </a:ext>
            </a:extLst>
          </p:cNvPr>
          <p:cNvCxnSpPr/>
          <p:nvPr/>
        </p:nvCxnSpPr>
        <p:spPr>
          <a:xfrm>
            <a:off x="2079732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FAB4C19-AE93-EF31-A64F-3D5667598D9F}"/>
              </a:ext>
            </a:extLst>
          </p:cNvPr>
          <p:cNvCxnSpPr/>
          <p:nvPr/>
        </p:nvCxnSpPr>
        <p:spPr>
          <a:xfrm>
            <a:off x="1692683" y="3070809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E8C2AAF4-E7E8-F1E6-6A33-1530DAE949F6}"/>
              </a:ext>
            </a:extLst>
          </p:cNvPr>
          <p:cNvCxnSpPr/>
          <p:nvPr/>
        </p:nvCxnSpPr>
        <p:spPr>
          <a:xfrm>
            <a:off x="5388614" y="314121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9F45BCD6-C66D-A15A-E884-4F2CC0865DBC}"/>
              </a:ext>
            </a:extLst>
          </p:cNvPr>
          <p:cNvCxnSpPr/>
          <p:nvPr/>
        </p:nvCxnSpPr>
        <p:spPr>
          <a:xfrm>
            <a:off x="4781844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9" name="Picture 5">
            <a:extLst>
              <a:ext uri="{FF2B5EF4-FFF2-40B4-BE49-F238E27FC236}">
                <a16:creationId xmlns:a16="http://schemas.microsoft.com/office/drawing/2014/main" id="{BFC150A3-BB77-24F2-796E-B7F942BD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937" y="2245471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80" name="Picture 8" descr="Free pride flag gay pride gay vector">
            <a:extLst>
              <a:ext uri="{FF2B5EF4-FFF2-40B4-BE49-F238E27FC236}">
                <a16:creationId xmlns:a16="http://schemas.microsoft.com/office/drawing/2014/main" id="{5C064F03-6FFD-1A63-A1C8-14522FEC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293360" y="2951529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D1BFC6EE-4E0A-6E64-A067-A39B086E2C3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164562" y="3612829"/>
            <a:ext cx="462103" cy="893906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212BEC73-6D7C-D013-D982-717B50A5930B}"/>
              </a:ext>
            </a:extLst>
          </p:cNvPr>
          <p:cNvSpPr txBox="1"/>
          <p:nvPr/>
        </p:nvSpPr>
        <p:spPr>
          <a:xfrm>
            <a:off x="267633" y="4134544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9DF33F11-63B4-9558-5EBC-7B4907B45016}"/>
              </a:ext>
            </a:extLst>
          </p:cNvPr>
          <p:cNvSpPr txBox="1"/>
          <p:nvPr/>
        </p:nvSpPr>
        <p:spPr>
          <a:xfrm>
            <a:off x="770998" y="303798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lena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4314872-C12B-B856-46D7-53B38EA71AB3}"/>
              </a:ext>
            </a:extLst>
          </p:cNvPr>
          <p:cNvSpPr txBox="1"/>
          <p:nvPr/>
        </p:nvSpPr>
        <p:spPr>
          <a:xfrm>
            <a:off x="1976918" y="303081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edro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43193251-EF01-E899-9885-5A8781AD3BF6}"/>
              </a:ext>
            </a:extLst>
          </p:cNvPr>
          <p:cNvSpPr txBox="1"/>
          <p:nvPr/>
        </p:nvSpPr>
        <p:spPr>
          <a:xfrm>
            <a:off x="2250396" y="4173225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fía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D60E8C33-21ED-3A89-3D59-8F5F3B68FF97}"/>
              </a:ext>
            </a:extLst>
          </p:cNvPr>
          <p:cNvSpPr txBox="1"/>
          <p:nvPr/>
        </p:nvSpPr>
        <p:spPr>
          <a:xfrm>
            <a:off x="5597541" y="4131669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76733AC1-F9B2-A4CC-A9A4-C2EC1EDC84CA}"/>
              </a:ext>
            </a:extLst>
          </p:cNvPr>
          <p:cNvSpPr txBox="1"/>
          <p:nvPr/>
        </p:nvSpPr>
        <p:spPr>
          <a:xfrm>
            <a:off x="5537429" y="3057030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06F7AE02-7169-6953-CD79-CAA18F0B85B8}"/>
              </a:ext>
            </a:extLst>
          </p:cNvPr>
          <p:cNvSpPr txBox="1"/>
          <p:nvPr/>
        </p:nvSpPr>
        <p:spPr>
          <a:xfrm>
            <a:off x="4436599" y="3025633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orge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5750F43E-B49D-456E-BD69-EE459D440F3F}"/>
              </a:ext>
            </a:extLst>
          </p:cNvPr>
          <p:cNvSpPr txBox="1"/>
          <p:nvPr/>
        </p:nvSpPr>
        <p:spPr>
          <a:xfrm>
            <a:off x="2539542" y="1474832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aleria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A0BAAEBF-2EEC-C119-F848-78B66B64D8BD}"/>
              </a:ext>
            </a:extLst>
          </p:cNvPr>
          <p:cNvSpPr txBox="1"/>
          <p:nvPr/>
        </p:nvSpPr>
        <p:spPr>
          <a:xfrm>
            <a:off x="3653755" y="1484357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DF918E93-81DB-909B-2A0F-C1568E9332E8}"/>
              </a:ext>
            </a:extLst>
          </p:cNvPr>
          <p:cNvSpPr txBox="1"/>
          <p:nvPr/>
        </p:nvSpPr>
        <p:spPr>
          <a:xfrm>
            <a:off x="3232160" y="3057030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ugo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AB7305D1-9409-BF4C-EA92-DFF43DE10661}"/>
              </a:ext>
            </a:extLst>
          </p:cNvPr>
          <p:cNvSpPr txBox="1"/>
          <p:nvPr/>
        </p:nvSpPr>
        <p:spPr>
          <a:xfrm>
            <a:off x="5084577" y="5123869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nch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Mamani Flores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D263DBC7-3125-5E98-8C76-756FBEBB0529}"/>
              </a:ext>
            </a:extLst>
          </p:cNvPr>
          <p:cNvSpPr txBox="1"/>
          <p:nvPr/>
        </p:nvSpPr>
        <p:spPr>
          <a:xfrm>
            <a:off x="4088499" y="5380158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nch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91BB348-56F4-F93D-7AAF-7F854E4B3BD5}"/>
              </a:ext>
            </a:extLst>
          </p:cNvPr>
          <p:cNvSpPr txBox="1"/>
          <p:nvPr/>
        </p:nvSpPr>
        <p:spPr>
          <a:xfrm>
            <a:off x="6068694" y="540702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C083A50C-5121-D0AC-F814-680540F4AB87}"/>
              </a:ext>
            </a:extLst>
          </p:cNvPr>
          <p:cNvCxnSpPr/>
          <p:nvPr/>
        </p:nvCxnSpPr>
        <p:spPr>
          <a:xfrm>
            <a:off x="3370972" y="1277178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6" name="Picture 2105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D8561F2E-9FFC-9EFE-40CC-28964B8D24B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" r="-1977" b="22828"/>
          <a:stretch/>
        </p:blipFill>
        <p:spPr>
          <a:xfrm>
            <a:off x="197841" y="4717310"/>
            <a:ext cx="552761" cy="945944"/>
          </a:xfrm>
          <a:prstGeom prst="rect">
            <a:avLst/>
          </a:prstGeom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030474D0-AFDA-0E34-64D1-39A2390A039F}"/>
              </a:ext>
            </a:extLst>
          </p:cNvPr>
          <p:cNvSpPr txBox="1"/>
          <p:nvPr/>
        </p:nvSpPr>
        <p:spPr>
          <a:xfrm>
            <a:off x="601933" y="528776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9" name="Rectangle: Rounded Corners 2108">
            <a:extLst>
              <a:ext uri="{FF2B5EF4-FFF2-40B4-BE49-F238E27FC236}">
                <a16:creationId xmlns:a16="http://schemas.microsoft.com/office/drawing/2014/main" id="{9F1B4BD4-36EA-C481-8B1D-91F554835E03}"/>
              </a:ext>
            </a:extLst>
          </p:cNvPr>
          <p:cNvSpPr/>
          <p:nvPr/>
        </p:nvSpPr>
        <p:spPr>
          <a:xfrm>
            <a:off x="130140" y="4525301"/>
            <a:ext cx="3158255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0" name="Rectangle: Rounded Corners 2109">
            <a:extLst>
              <a:ext uri="{FF2B5EF4-FFF2-40B4-BE49-F238E27FC236}">
                <a16:creationId xmlns:a16="http://schemas.microsoft.com/office/drawing/2014/main" id="{7E4A9874-BDBE-96C2-1205-B3EACBD4741C}"/>
              </a:ext>
            </a:extLst>
          </p:cNvPr>
          <p:cNvSpPr/>
          <p:nvPr/>
        </p:nvSpPr>
        <p:spPr>
          <a:xfrm>
            <a:off x="3758932" y="4515485"/>
            <a:ext cx="289540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1" name="TextBox 2110">
            <a:extLst>
              <a:ext uri="{FF2B5EF4-FFF2-40B4-BE49-F238E27FC236}">
                <a16:creationId xmlns:a16="http://schemas.microsoft.com/office/drawing/2014/main" id="{809497B4-1967-3FE1-AABB-091FA6446725}"/>
              </a:ext>
            </a:extLst>
          </p:cNvPr>
          <p:cNvSpPr txBox="1"/>
          <p:nvPr/>
        </p:nvSpPr>
        <p:spPr>
          <a:xfrm>
            <a:off x="1137444" y="455056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0C4FC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amigos </a:t>
            </a:r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4BEFD380-9E34-2CF7-176A-0F9EA5D4FBB6}"/>
              </a:ext>
            </a:extLst>
          </p:cNvPr>
          <p:cNvSpPr txBox="1"/>
          <p:nvPr/>
        </p:nvSpPr>
        <p:spPr>
          <a:xfrm>
            <a:off x="4606545" y="451079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4BC01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mascotas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4BC01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</a:t>
            </a:r>
          </a:p>
        </p:txBody>
      </p:sp>
      <p:pic>
        <p:nvPicPr>
          <p:cNvPr id="2113" name="Picture 2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5DDDD2-6B85-8899-165B-B9B0C2BBD9B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9399" b="15187"/>
          <a:stretch/>
        </p:blipFill>
        <p:spPr>
          <a:xfrm>
            <a:off x="1956666" y="4708217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FED14CDD-9C42-D318-A623-CDCA37BA42A0}"/>
              </a:ext>
            </a:extLst>
          </p:cNvPr>
          <p:cNvSpPr txBox="1"/>
          <p:nvPr/>
        </p:nvSpPr>
        <p:spPr>
          <a:xfrm>
            <a:off x="2442035" y="5346393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Rubén</a:t>
            </a:r>
          </a:p>
        </p:txBody>
      </p:sp>
      <p:sp>
        <p:nvSpPr>
          <p:cNvPr id="2132" name="TextBox 2131">
            <a:extLst>
              <a:ext uri="{FF2B5EF4-FFF2-40B4-BE49-F238E27FC236}">
                <a16:creationId xmlns:a16="http://schemas.microsoft.com/office/drawing/2014/main" id="{AA53DD9B-A985-3596-31A0-A5C494356A84}"/>
              </a:ext>
            </a:extLst>
          </p:cNvPr>
          <p:cNvSpPr txBox="1"/>
          <p:nvPr/>
        </p:nvSpPr>
        <p:spPr>
          <a:xfrm>
            <a:off x="3967131" y="6689021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rPr>
              <a:t>Perú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reaming Outloud Script Pro" panose="03050502040304050704" pitchFamily="66" charset="0"/>
              <a:ea typeface="+mn-ea"/>
              <a:cs typeface="Dreaming Outloud Script Pro" panose="03050502040304050704" pitchFamily="66" charset="0"/>
            </a:endParaRPr>
          </a:p>
        </p:txBody>
      </p:sp>
      <p:pic>
        <p:nvPicPr>
          <p:cNvPr id="4" name="Picture 3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87466A42-C40E-46E1-A65E-1484E31B862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502160" y="718192"/>
            <a:ext cx="1011126" cy="761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6C3C4-8571-952A-E3D8-458E26E482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9279" y="7780953"/>
            <a:ext cx="1945009" cy="1386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F458A-4EED-41B9-B9F8-63E7764A37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4749" y="7746793"/>
            <a:ext cx="1620220" cy="1270940"/>
          </a:xfrm>
          <a:prstGeom prst="rect">
            <a:avLst/>
          </a:prstGeom>
        </p:spPr>
      </p:pic>
      <p:sp>
        <p:nvSpPr>
          <p:cNvPr id="2142" name="TextBox 2141">
            <a:extLst>
              <a:ext uri="{FF2B5EF4-FFF2-40B4-BE49-F238E27FC236}">
                <a16:creationId xmlns:a16="http://schemas.microsoft.com/office/drawing/2014/main" id="{3F2C7C24-2F94-A3DA-AEEC-F1FBB2BD993C}"/>
              </a:ext>
            </a:extLst>
          </p:cNvPr>
          <p:cNvSpPr txBox="1"/>
          <p:nvPr/>
        </p:nvSpPr>
        <p:spPr>
          <a:xfrm>
            <a:off x="197841" y="5822295"/>
            <a:ext cx="36217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Paisajes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que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pintes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de Gloria Fuertes.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6549E3-D231-E528-C4EB-15C768C94E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6837" y="6446133"/>
            <a:ext cx="3642795" cy="13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3" name="Google Shape;1103;p20"/>
          <p:cNvGraphicFramePr/>
          <p:nvPr/>
        </p:nvGraphicFramePr>
        <p:xfrm>
          <a:off x="70313" y="7661020"/>
          <a:ext cx="6596075" cy="2179400"/>
        </p:xfrm>
        <a:graphic>
          <a:graphicData uri="http://schemas.openxmlformats.org/drawingml/2006/table">
            <a:tbl>
              <a:tblPr firstRow="1" bandRow="1">
                <a:noFill/>
                <a:tableStyleId>{7D06797F-23F1-4D05-B0B8-5F84B279FB1A}</a:tableStyleId>
              </a:tblPr>
              <a:tblGrid>
                <a:gridCol w="36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5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alibri"/>
                        <a:buNone/>
                      </a:pPr>
                      <a:r>
                        <a:rPr lang="en-GB" sz="1000" b="1" u="none" strike="noStrike" cap="none">
                          <a:solidFill>
                            <a:srgbClr val="3A3838"/>
                          </a:solidFill>
                        </a:rPr>
                        <a:t>Hoy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GB" sz="10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Siempre</a:t>
                      </a:r>
                      <a:endParaRPr sz="10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GB" sz="10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Quique, Sofía o ? </a:t>
                      </a:r>
                      <a:endParaRPr sz="10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GB" sz="10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 inglés</a:t>
                      </a:r>
                      <a:endParaRPr sz="10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</a:rPr>
                        <a:t>Está serio.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</a:rPr>
                        <a:t>Está elegante.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2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</a:rPr>
                        <a:t>Es feliz.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</a:rPr>
                        <a:t>Es amable.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4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</a:rPr>
                        <a:t>Está tranquila.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</a:rPr>
                        <a:t>Es inteligente.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62961E"/>
                          </a:solidFill>
                        </a:rPr>
                        <a:t>6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alibri"/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</a:rPr>
                        <a:t>Está divertido.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04" name="Google Shape;1104;p20"/>
          <p:cNvSpPr/>
          <p:nvPr/>
        </p:nvSpPr>
        <p:spPr>
          <a:xfrm>
            <a:off x="146245" y="793729"/>
            <a:ext cx="2530325" cy="2090986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20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</a:t>
            </a:r>
            <a:r>
              <a:rPr lang="en-GB" b="1"/>
              <a:t>3</a:t>
            </a: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4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06" name="Google Shape;1106;p20"/>
          <p:cNvGraphicFramePr/>
          <p:nvPr/>
        </p:nvGraphicFramePr>
        <p:xfrm>
          <a:off x="277888" y="1496589"/>
          <a:ext cx="1035025" cy="10497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07" name="Google Shape;1107;p20"/>
          <p:cNvSpPr txBox="1"/>
          <p:nvPr/>
        </p:nvSpPr>
        <p:spPr>
          <a:xfrm>
            <a:off x="256845" y="2249765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ete</a:t>
            </a:r>
            <a:endParaRPr sz="1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08" name="Google Shape;1108;p20"/>
          <p:cNvGraphicFramePr/>
          <p:nvPr/>
        </p:nvGraphicFramePr>
        <p:xfrm>
          <a:off x="141142" y="3361673"/>
          <a:ext cx="6539775" cy="1090725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63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él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tú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09" name="Google Shape;1109;p20"/>
          <p:cNvGrpSpPr/>
          <p:nvPr/>
        </p:nvGrpSpPr>
        <p:grpSpPr>
          <a:xfrm>
            <a:off x="293342" y="931543"/>
            <a:ext cx="1801949" cy="409714"/>
            <a:chOff x="1639842" y="1416995"/>
            <a:chExt cx="1801949" cy="409714"/>
          </a:xfrm>
        </p:grpSpPr>
        <p:sp>
          <p:nvSpPr>
            <p:cNvPr id="1110" name="Google Shape;1110;p20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111" name="Google Shape;1111;p20" descr="Speech Icon, Voice, Talking, Audio, Speech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2" name="Google Shape;1112;p20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113" name="Google Shape;1113;p20"/>
          <p:cNvGrpSpPr/>
          <p:nvPr/>
        </p:nvGrpSpPr>
        <p:grpSpPr>
          <a:xfrm>
            <a:off x="5135855" y="2910649"/>
            <a:ext cx="1879161" cy="369332"/>
            <a:chOff x="4495800" y="3728776"/>
            <a:chExt cx="1879161" cy="369332"/>
          </a:xfrm>
        </p:grpSpPr>
        <p:sp>
          <p:nvSpPr>
            <p:cNvPr id="1114" name="Google Shape;1114;p20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15" name="Google Shape;1115;p20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6" name="Google Shape;1116;p20"/>
          <p:cNvSpPr txBox="1"/>
          <p:nvPr/>
        </p:nvSpPr>
        <p:spPr>
          <a:xfrm>
            <a:off x="44042" y="2988153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18" name="Google Shape;1118;p20"/>
          <p:cNvGrpSpPr/>
          <p:nvPr/>
        </p:nvGrpSpPr>
        <p:grpSpPr>
          <a:xfrm>
            <a:off x="4884130" y="600761"/>
            <a:ext cx="1822690" cy="1972666"/>
            <a:chOff x="4876029" y="582476"/>
            <a:chExt cx="1822690" cy="1484306"/>
          </a:xfrm>
        </p:grpSpPr>
        <p:grpSp>
          <p:nvGrpSpPr>
            <p:cNvPr id="1119" name="Google Shape;1119;p20"/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1120" name="Google Shape;1120;p20"/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2" name="Google Shape;1122;p20"/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20"/>
            <p:cNvSpPr txBox="1"/>
            <p:nvPr/>
          </p:nvSpPr>
          <p:spPr>
            <a:xfrm>
              <a:off x="5123108" y="1002801"/>
              <a:ext cx="1492746" cy="451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Talking about what you and others are like in general.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4" name="Google Shape;1124;p20" descr="Free target button icon illustr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1036" y="2779864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20"/>
          <p:cNvSpPr txBox="1"/>
          <p:nvPr/>
        </p:nvSpPr>
        <p:spPr>
          <a:xfrm>
            <a:off x="5094234" y="1776881"/>
            <a:ext cx="175741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 about what you and others are feeling like today.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20"/>
          <p:cNvSpPr txBox="1"/>
          <p:nvPr/>
        </p:nvSpPr>
        <p:spPr>
          <a:xfrm>
            <a:off x="3014073" y="409354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20"/>
          <p:cNvSpPr/>
          <p:nvPr/>
        </p:nvSpPr>
        <p:spPr>
          <a:xfrm>
            <a:off x="141141" y="4521542"/>
            <a:ext cx="6539774" cy="2418466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20"/>
          <p:cNvSpPr txBox="1"/>
          <p:nvPr/>
        </p:nvSpPr>
        <p:spPr>
          <a:xfrm>
            <a:off x="195400" y="4546322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| estar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30" name="Google Shape;1130;p20"/>
          <p:cNvGrpSpPr/>
          <p:nvPr/>
        </p:nvGrpSpPr>
        <p:grpSpPr>
          <a:xfrm>
            <a:off x="4858225" y="4540854"/>
            <a:ext cx="1943885" cy="588990"/>
            <a:chOff x="115026" y="5917195"/>
            <a:chExt cx="1943885" cy="588990"/>
          </a:xfrm>
        </p:grpSpPr>
        <p:sp>
          <p:nvSpPr>
            <p:cNvPr id="1131" name="Google Shape;1131;p20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2" name="Google Shape;1132;p20" descr="Jigsaw, Puzzle, Piece, Game, Concept, Soluti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3" name="Google Shape;1133;p20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4" name="Google Shape;1134;p20"/>
          <p:cNvSpPr txBox="1"/>
          <p:nvPr/>
        </p:nvSpPr>
        <p:spPr>
          <a:xfrm>
            <a:off x="181332" y="4918143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(trait) |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(location, state)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1135" name="Google Shape;1135;p20" descr="Free Watercolor Brushstroke illustration and pic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20"/>
          <p:cNvSpPr txBox="1"/>
          <p:nvPr/>
        </p:nvSpPr>
        <p:spPr>
          <a:xfrm>
            <a:off x="6379920" y="9548750"/>
            <a:ext cx="37702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18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137" name="Google Shape;1137;p20"/>
          <p:cNvSpPr txBox="1"/>
          <p:nvPr/>
        </p:nvSpPr>
        <p:spPr>
          <a:xfrm>
            <a:off x="181129" y="5214621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there are two ways to say ‘is’ in Spanish. </a:t>
            </a:r>
            <a:endParaRPr/>
          </a:p>
        </p:txBody>
      </p:sp>
      <p:sp>
        <p:nvSpPr>
          <p:cNvPr id="1138" name="Google Shape;1138;p20"/>
          <p:cNvSpPr txBox="1"/>
          <p:nvPr/>
        </p:nvSpPr>
        <p:spPr>
          <a:xfrm>
            <a:off x="153196" y="5496492"/>
            <a:ext cx="6850417" cy="3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b="1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9" name="Google Shape;1139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476" y="653869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20"/>
          <p:cNvSpPr txBox="1"/>
          <p:nvPr/>
        </p:nvSpPr>
        <p:spPr>
          <a:xfrm>
            <a:off x="207786" y="6201193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serious.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1" name="Google Shape;1141;p20"/>
          <p:cNvSpPr txBox="1"/>
          <p:nvPr/>
        </p:nvSpPr>
        <p:spPr>
          <a:xfrm>
            <a:off x="498829" y="6519373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serio.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2" name="Google Shape;1142;p20"/>
          <p:cNvSpPr txBox="1"/>
          <p:nvPr/>
        </p:nvSpPr>
        <p:spPr>
          <a:xfrm>
            <a:off x="2954687" y="769401"/>
            <a:ext cx="17572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rPr>
              <a:t>¿Cómo eres?</a:t>
            </a:r>
            <a:endParaRPr/>
          </a:p>
        </p:txBody>
      </p:sp>
      <p:sp>
        <p:nvSpPr>
          <p:cNvPr id="1143" name="Google Shape;1143;p20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7" name="Google Shape;1147;p20" descr="A picture containing toy, doll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4130" y="1841304"/>
            <a:ext cx="741216" cy="4800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48" name="Google Shape;1148;p20"/>
          <p:cNvGraphicFramePr/>
          <p:nvPr/>
        </p:nvGraphicFramePr>
        <p:xfrm>
          <a:off x="1444982" y="1496135"/>
          <a:ext cx="1035025" cy="10497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gui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9" name="Google Shape;1149;p20"/>
          <p:cNvSpPr txBox="1"/>
          <p:nvPr/>
        </p:nvSpPr>
        <p:spPr>
          <a:xfrm>
            <a:off x="1423939" y="2249311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tarra</a:t>
            </a:r>
            <a:endParaRPr sz="1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0" name="Google Shape;1150;p20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85171">
            <a:off x="1710355" y="1784193"/>
            <a:ext cx="504284" cy="523931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20"/>
          <p:cNvSpPr txBox="1"/>
          <p:nvPr/>
        </p:nvSpPr>
        <p:spPr>
          <a:xfrm>
            <a:off x="2885765" y="1127513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8E3F7"/>
                </a:solidFill>
                <a:latin typeface="Arial"/>
                <a:ea typeface="Arial"/>
                <a:cs typeface="Arial"/>
                <a:sym typeface="Arial"/>
              </a:rPr>
              <a:t>¿Cómo estás?</a:t>
            </a:r>
            <a:endParaRPr/>
          </a:p>
        </p:txBody>
      </p:sp>
      <p:pic>
        <p:nvPicPr>
          <p:cNvPr id="1152" name="Google Shape;1152;p20" descr="A picture containing text, doll, toy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745507" y="1712279"/>
            <a:ext cx="380033" cy="116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0" descr="A picture containing toy, doll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3084887" y="1648762"/>
            <a:ext cx="535568" cy="12111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4" name="Google Shape;1154;p20"/>
          <p:cNvGrpSpPr/>
          <p:nvPr/>
        </p:nvGrpSpPr>
        <p:grpSpPr>
          <a:xfrm>
            <a:off x="4073459" y="1625566"/>
            <a:ext cx="877955" cy="1353959"/>
            <a:chOff x="3920876" y="1036811"/>
            <a:chExt cx="4204180" cy="6140346"/>
          </a:xfrm>
        </p:grpSpPr>
        <p:pic>
          <p:nvPicPr>
            <p:cNvPr id="1155" name="Google Shape;1155;p20" descr="A picture containing text, doll, toy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6" name="Google Shape;1156;p20" descr="A picture containing text, toy, doll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7" name="Google Shape;1157;p20" descr="A picture containing text, toy, doll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04709" y="1658418"/>
            <a:ext cx="705540" cy="1203445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0"/>
          <p:cNvSpPr/>
          <p:nvPr/>
        </p:nvSpPr>
        <p:spPr>
          <a:xfrm>
            <a:off x="4947679" y="1806583"/>
            <a:ext cx="166165" cy="179234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20"/>
          <p:cNvSpPr txBox="1"/>
          <p:nvPr/>
        </p:nvSpPr>
        <p:spPr>
          <a:xfrm>
            <a:off x="148672" y="5801885"/>
            <a:ext cx="6850417" cy="3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 traits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60" name="Google Shape;1160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41768" y="656446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20"/>
          <p:cNvSpPr txBox="1"/>
          <p:nvPr/>
        </p:nvSpPr>
        <p:spPr>
          <a:xfrm>
            <a:off x="3418078" y="6226959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different.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2" name="Google Shape;1162;p20"/>
          <p:cNvSpPr txBox="1"/>
          <p:nvPr/>
        </p:nvSpPr>
        <p:spPr>
          <a:xfrm>
            <a:off x="3709121" y="6545139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diferente.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63" name="Google Shape;1163;p20"/>
          <p:cNvGrpSpPr/>
          <p:nvPr/>
        </p:nvGrpSpPr>
        <p:grpSpPr>
          <a:xfrm>
            <a:off x="5330819" y="5730775"/>
            <a:ext cx="2185573" cy="1105573"/>
            <a:chOff x="-2638283" y="7852179"/>
            <a:chExt cx="1691216" cy="979111"/>
          </a:xfrm>
        </p:grpSpPr>
        <p:sp>
          <p:nvSpPr>
            <p:cNvPr id="1164" name="Google Shape;1164;p20"/>
            <p:cNvSpPr/>
            <p:nvPr/>
          </p:nvSpPr>
          <p:spPr>
            <a:xfrm>
              <a:off x="-2610456" y="7852179"/>
              <a:ext cx="938039" cy="979111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165" name="Google Shape;1165;p20" descr="Free Icon Light illustration and pictur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2571529" y="7873249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6" name="Google Shape;1166;p20"/>
            <p:cNvSpPr txBox="1"/>
            <p:nvPr/>
          </p:nvSpPr>
          <p:spPr>
            <a:xfrm>
              <a:off x="-2364567" y="7900737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With </a:t>
              </a:r>
              <a:r>
                <a:rPr lang="en-GB" sz="100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estar</a:t>
              </a:r>
              <a:endParaRPr sz="10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67" name="Google Shape;1167;p20"/>
            <p:cNvSpPr txBox="1"/>
            <p:nvPr/>
          </p:nvSpPr>
          <p:spPr>
            <a:xfrm>
              <a:off x="-2638283" y="8069598"/>
              <a:ext cx="1033458" cy="626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English often uses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–ing, e.g. </a:t>
              </a: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S/he is feeling 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different (today). </a:t>
              </a:r>
              <a:endParaRPr/>
            </a:p>
          </p:txBody>
        </p:sp>
      </p:grpSp>
      <p:sp>
        <p:nvSpPr>
          <p:cNvPr id="1168" name="Google Shape;1168;p20"/>
          <p:cNvSpPr txBox="1"/>
          <p:nvPr/>
        </p:nvSpPr>
        <p:spPr>
          <a:xfrm>
            <a:off x="1079032" y="7075125"/>
            <a:ext cx="57694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 ¿Es ‘hoy’ (temporary state) o ‘siempre’ (trait)? 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69" name="Google Shape;1169;p20"/>
          <p:cNvGrpSpPr/>
          <p:nvPr/>
        </p:nvGrpSpPr>
        <p:grpSpPr>
          <a:xfrm>
            <a:off x="83133" y="7006383"/>
            <a:ext cx="1072125" cy="541432"/>
            <a:chOff x="85157" y="674113"/>
            <a:chExt cx="1072125" cy="541432"/>
          </a:xfrm>
        </p:grpSpPr>
        <p:sp>
          <p:nvSpPr>
            <p:cNvPr id="1170" name="Google Shape;1170;p20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171" name="Google Shape;1171;p20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2" name="Google Shape;1172;p20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grpSp>
        <p:nvGrpSpPr>
          <p:cNvPr id="1173" name="Google Shape;1173;p20"/>
          <p:cNvGrpSpPr/>
          <p:nvPr/>
        </p:nvGrpSpPr>
        <p:grpSpPr>
          <a:xfrm>
            <a:off x="1658888" y="6246801"/>
            <a:ext cx="2147876" cy="801331"/>
            <a:chOff x="-2653027" y="7852179"/>
            <a:chExt cx="1662047" cy="709673"/>
          </a:xfrm>
        </p:grpSpPr>
        <p:sp>
          <p:nvSpPr>
            <p:cNvPr id="1174" name="Google Shape;1174;p20"/>
            <p:cNvSpPr/>
            <p:nvPr/>
          </p:nvSpPr>
          <p:spPr>
            <a:xfrm>
              <a:off x="-2610456" y="7852179"/>
              <a:ext cx="938039" cy="550382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175" name="Google Shape;1175;p20" descr="Free Icon Light illustration and pictur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2575213" y="7877467"/>
              <a:ext cx="174105" cy="146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6" name="Google Shape;1176;p20"/>
            <p:cNvSpPr txBox="1"/>
            <p:nvPr/>
          </p:nvSpPr>
          <p:spPr>
            <a:xfrm>
              <a:off x="-2408480" y="7870411"/>
              <a:ext cx="1417500" cy="204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 adjective</a:t>
              </a:r>
              <a:endParaRPr sz="9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77" name="Google Shape;1177;p20"/>
            <p:cNvSpPr txBox="1"/>
            <p:nvPr/>
          </p:nvSpPr>
          <p:spPr>
            <a:xfrm>
              <a:off x="-2653027" y="7989452"/>
              <a:ext cx="1096828" cy="5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ends in –o so we can tell that this means ‘he is’.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261;p6">
            <a:extLst>
              <a:ext uri="{FF2B5EF4-FFF2-40B4-BE49-F238E27FC236}">
                <a16:creationId xmlns:a16="http://schemas.microsoft.com/office/drawing/2014/main" id="{6B701FE3-9B93-4625-A4D0-0F32F0604E20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8" name="Google Shape;234;p6">
            <a:extLst>
              <a:ext uri="{FF2B5EF4-FFF2-40B4-BE49-F238E27FC236}">
                <a16:creationId xmlns:a16="http://schemas.microsoft.com/office/drawing/2014/main" id="{5EB5AF85-F8C6-4CCD-9D91-5898DC69F0F3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79" name="Google Shape;235;p6">
              <a:extLst>
                <a:ext uri="{FF2B5EF4-FFF2-40B4-BE49-F238E27FC236}">
                  <a16:creationId xmlns:a16="http://schemas.microsoft.com/office/drawing/2014/main" id="{28042386-D397-4669-9AEE-AEDDD67CA202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36;p6">
              <a:extLst>
                <a:ext uri="{FF2B5EF4-FFF2-40B4-BE49-F238E27FC236}">
                  <a16:creationId xmlns:a16="http://schemas.microsoft.com/office/drawing/2014/main" id="{F9DE76CB-AECE-4B04-B6B8-37DF3DE8998A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4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3" name="Google Shape;1183;p21"/>
          <p:cNvGraphicFramePr/>
          <p:nvPr/>
        </p:nvGraphicFramePr>
        <p:xfrm>
          <a:off x="3396824" y="4412244"/>
          <a:ext cx="3120475" cy="1592470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47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gue|gui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ge|gi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4" name="Google Shape;1184;p21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</a:t>
            </a:r>
            <a:r>
              <a:rPr lang="en-GB" b="1"/>
              <a:t>3</a:t>
            </a: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4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6" name="Google Shape;1186;p21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21"/>
          <p:cNvSpPr txBox="1"/>
          <p:nvPr/>
        </p:nvSpPr>
        <p:spPr>
          <a:xfrm>
            <a:off x="6379920" y="9548750"/>
            <a:ext cx="4042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19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188" name="Google Shape;1188;p21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21"/>
          <p:cNvSpPr/>
          <p:nvPr/>
        </p:nvSpPr>
        <p:spPr>
          <a:xfrm>
            <a:off x="120495" y="736780"/>
            <a:ext cx="6539774" cy="2786785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21"/>
          <p:cNvSpPr txBox="1"/>
          <p:nvPr/>
        </p:nvSpPr>
        <p:spPr>
          <a:xfrm>
            <a:off x="174754" y="761560"/>
            <a:ext cx="21178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Subject pronouns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94" name="Google Shape;1194;p21"/>
          <p:cNvGrpSpPr/>
          <p:nvPr/>
        </p:nvGrpSpPr>
        <p:grpSpPr>
          <a:xfrm>
            <a:off x="4837579" y="756092"/>
            <a:ext cx="1943885" cy="588990"/>
            <a:chOff x="115026" y="5917195"/>
            <a:chExt cx="1943885" cy="588990"/>
          </a:xfrm>
        </p:grpSpPr>
        <p:sp>
          <p:nvSpPr>
            <p:cNvPr id="1195" name="Google Shape;1195;p21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6" name="Google Shape;1196;p21" descr="Jigsaw, Puzzle, Piece, Game, Concept, Solu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7" name="Google Shape;1197;p21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8" name="Google Shape;1198;p21"/>
          <p:cNvSpPr txBox="1"/>
          <p:nvPr/>
        </p:nvSpPr>
        <p:spPr>
          <a:xfrm>
            <a:off x="2205664" y="797954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[she, he]</a:t>
            </a:r>
            <a:endParaRPr/>
          </a:p>
        </p:txBody>
      </p:sp>
      <p:sp>
        <p:nvSpPr>
          <p:cNvPr id="1199" name="Google Shape;1199;p21"/>
          <p:cNvSpPr txBox="1"/>
          <p:nvPr/>
        </p:nvSpPr>
        <p:spPr>
          <a:xfrm>
            <a:off x="175722" y="1094297"/>
            <a:ext cx="4754417" cy="49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the adjectives often tells us if the sentence refers to </a:t>
            </a:r>
            <a:r>
              <a:rPr lang="en-GB" sz="14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-GB" sz="14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1200" name="Google Shape;120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0084" y="165295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21"/>
          <p:cNvSpPr txBox="1"/>
          <p:nvPr/>
        </p:nvSpPr>
        <p:spPr>
          <a:xfrm>
            <a:off x="1317878" y="1626953"/>
            <a:ext cx="143357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nervios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2" name="Google Shape;1202;p21"/>
          <p:cNvSpPr txBox="1"/>
          <p:nvPr/>
        </p:nvSpPr>
        <p:spPr>
          <a:xfrm>
            <a:off x="1329842" y="1920423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divertid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3" name="Google Shape;120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0084" y="19266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21"/>
          <p:cNvSpPr txBox="1"/>
          <p:nvPr/>
        </p:nvSpPr>
        <p:spPr>
          <a:xfrm>
            <a:off x="3107425" y="1632892"/>
            <a:ext cx="23213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(feeling) nervous.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5" name="Google Shape;1205;p21"/>
          <p:cNvSpPr txBox="1"/>
          <p:nvPr/>
        </p:nvSpPr>
        <p:spPr>
          <a:xfrm>
            <a:off x="3119389" y="1926362"/>
            <a:ext cx="32370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(a) fun/funny (person).</a:t>
            </a:r>
            <a:endParaRPr/>
          </a:p>
        </p:txBody>
      </p:sp>
      <p:sp>
        <p:nvSpPr>
          <p:cNvPr id="1206" name="Google Shape;1206;p21"/>
          <p:cNvSpPr txBox="1"/>
          <p:nvPr/>
        </p:nvSpPr>
        <p:spPr>
          <a:xfrm>
            <a:off x="175861" y="2307454"/>
            <a:ext cx="6400650" cy="49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the adjective doesn’t help us, we can use the pronouns </a:t>
            </a:r>
            <a:r>
              <a:rPr lang="en-GB" sz="145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(she) and </a:t>
            </a:r>
            <a:r>
              <a:rPr lang="en-GB" sz="145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él</a:t>
            </a:r>
            <a:r>
              <a:rPr lang="en-GB" sz="14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(he) with the verb, instead:</a:t>
            </a:r>
            <a:endParaRPr/>
          </a:p>
        </p:txBody>
      </p:sp>
      <p:pic>
        <p:nvPicPr>
          <p:cNvPr id="1207" name="Google Shape;120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4696" y="281082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21"/>
          <p:cNvSpPr txBox="1"/>
          <p:nvPr/>
        </p:nvSpPr>
        <p:spPr>
          <a:xfrm>
            <a:off x="1069026" y="2807684"/>
            <a:ext cx="15870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Él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triste.</a:t>
            </a:r>
            <a:endParaRPr/>
          </a:p>
        </p:txBody>
      </p:sp>
      <p:sp>
        <p:nvSpPr>
          <p:cNvPr id="1209" name="Google Shape;1209;p21"/>
          <p:cNvSpPr txBox="1"/>
          <p:nvPr/>
        </p:nvSpPr>
        <p:spPr>
          <a:xfrm>
            <a:off x="1069025" y="3092598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feliz.</a:t>
            </a:r>
            <a:endParaRPr/>
          </a:p>
        </p:txBody>
      </p:sp>
      <p:pic>
        <p:nvPicPr>
          <p:cNvPr id="1210" name="Google Shape;121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4696" y="310743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21"/>
          <p:cNvSpPr txBox="1"/>
          <p:nvPr/>
        </p:nvSpPr>
        <p:spPr>
          <a:xfrm>
            <a:off x="3012037" y="2813623"/>
            <a:ext cx="23213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(feeling) sad.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2" name="Google Shape;1212;p21"/>
          <p:cNvSpPr txBox="1"/>
          <p:nvPr/>
        </p:nvSpPr>
        <p:spPr>
          <a:xfrm>
            <a:off x="3024001" y="3107093"/>
            <a:ext cx="32370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(feeling) happy. </a:t>
            </a:r>
            <a:endParaRPr/>
          </a:p>
        </p:txBody>
      </p:sp>
      <p:grpSp>
        <p:nvGrpSpPr>
          <p:cNvPr id="1213" name="Google Shape;1213;p21"/>
          <p:cNvGrpSpPr/>
          <p:nvPr/>
        </p:nvGrpSpPr>
        <p:grpSpPr>
          <a:xfrm>
            <a:off x="5258373" y="2683646"/>
            <a:ext cx="2185573" cy="1107275"/>
            <a:chOff x="-2638283" y="7852179"/>
            <a:chExt cx="1691216" cy="980618"/>
          </a:xfrm>
        </p:grpSpPr>
        <p:sp>
          <p:nvSpPr>
            <p:cNvPr id="1214" name="Google Shape;1214;p21"/>
            <p:cNvSpPr/>
            <p:nvPr/>
          </p:nvSpPr>
          <p:spPr>
            <a:xfrm>
              <a:off x="-2610456" y="7852179"/>
              <a:ext cx="938039" cy="979111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215" name="Google Shape;1215;p21" descr="Free Icon Light illustration and pictu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571529" y="7873249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6" name="Google Shape;1216;p21"/>
            <p:cNvSpPr txBox="1"/>
            <p:nvPr/>
          </p:nvSpPr>
          <p:spPr>
            <a:xfrm>
              <a:off x="-2364567" y="7900737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use</a:t>
              </a:r>
              <a:endParaRPr sz="10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17" name="Google Shape;1217;p21"/>
            <p:cNvSpPr txBox="1"/>
            <p:nvPr/>
          </p:nvSpPr>
          <p:spPr>
            <a:xfrm>
              <a:off x="-2638283" y="8069598"/>
              <a:ext cx="1033458" cy="76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pronouns to avoid confusion and make it clear who we are talking about</a:t>
              </a:r>
              <a:endParaRPr/>
            </a:p>
          </p:txBody>
        </p:sp>
      </p:grpSp>
      <p:graphicFrame>
        <p:nvGraphicFramePr>
          <p:cNvPr id="1218" name="Google Shape;1218;p21"/>
          <p:cNvGraphicFramePr/>
          <p:nvPr/>
        </p:nvGraphicFramePr>
        <p:xfrm>
          <a:off x="191863" y="4433175"/>
          <a:ext cx="3048075" cy="1592470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46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gue|gui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ge|gi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19" name="Google Shape;121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444" y="4758635"/>
            <a:ext cx="179260" cy="187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21"/>
          <p:cNvSpPr/>
          <p:nvPr/>
        </p:nvSpPr>
        <p:spPr>
          <a:xfrm>
            <a:off x="296244" y="4785434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1221" name="Google Shape;1221;p21"/>
          <p:cNvSpPr/>
          <p:nvPr/>
        </p:nvSpPr>
        <p:spPr>
          <a:xfrm>
            <a:off x="296244" y="5103018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222" name="Google Shape;1222;p21"/>
          <p:cNvSpPr/>
          <p:nvPr/>
        </p:nvSpPr>
        <p:spPr>
          <a:xfrm>
            <a:off x="296244" y="5450252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223" name="Google Shape;1223;p21"/>
          <p:cNvSpPr/>
          <p:nvPr/>
        </p:nvSpPr>
        <p:spPr>
          <a:xfrm>
            <a:off x="296244" y="5764740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grpSp>
        <p:nvGrpSpPr>
          <p:cNvPr id="1224" name="Google Shape;1224;p21"/>
          <p:cNvGrpSpPr/>
          <p:nvPr/>
        </p:nvGrpSpPr>
        <p:grpSpPr>
          <a:xfrm>
            <a:off x="435936" y="3731009"/>
            <a:ext cx="1480758" cy="379319"/>
            <a:chOff x="455220" y="4435599"/>
            <a:chExt cx="1145825" cy="293521"/>
          </a:xfrm>
        </p:grpSpPr>
        <p:sp>
          <p:nvSpPr>
            <p:cNvPr id="1225" name="Google Shape;1225;p21"/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1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6" name="Google Shape;1226;p21"/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9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227" name="Google Shape;1227;p21"/>
          <p:cNvGrpSpPr/>
          <p:nvPr/>
        </p:nvGrpSpPr>
        <p:grpSpPr>
          <a:xfrm>
            <a:off x="64662" y="3618469"/>
            <a:ext cx="572708" cy="591227"/>
            <a:chOff x="11059045" y="145038"/>
            <a:chExt cx="945328" cy="980949"/>
          </a:xfrm>
        </p:grpSpPr>
        <p:sp>
          <p:nvSpPr>
            <p:cNvPr id="1228" name="Google Shape;1228;p21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29" name="Google Shape;1229;p21" descr="Free speaker sound loud vector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0" name="Google Shape;1230;p21"/>
          <p:cNvSpPr txBox="1"/>
          <p:nvPr/>
        </p:nvSpPr>
        <p:spPr>
          <a:xfrm>
            <a:off x="1880299" y="3731009"/>
            <a:ext cx="34660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¿[gue | gui] o [ge |gi]?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1" name="Google Shape;1231;p21" descr="Diagram, venn diagram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89145" y="5091931"/>
            <a:ext cx="247579" cy="25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1" descr="A picture containing text, vector graphics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92913" y="4743469"/>
            <a:ext cx="332827" cy="27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1" descr="Circl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2500" y="5448917"/>
            <a:ext cx="247579" cy="18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1" descr="A picture containing tex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b="50737"/>
          <a:stretch/>
        </p:blipFill>
        <p:spPr>
          <a:xfrm>
            <a:off x="3058352" y="5730775"/>
            <a:ext cx="283383" cy="25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21"/>
          <p:cNvSpPr/>
          <p:nvPr/>
        </p:nvSpPr>
        <p:spPr>
          <a:xfrm>
            <a:off x="3555455" y="476162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1236" name="Google Shape;1236;p21"/>
          <p:cNvSpPr/>
          <p:nvPr/>
        </p:nvSpPr>
        <p:spPr>
          <a:xfrm>
            <a:off x="3555455" y="5108859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1237" name="Google Shape;1237;p21"/>
          <p:cNvSpPr/>
          <p:nvPr/>
        </p:nvSpPr>
        <p:spPr>
          <a:xfrm>
            <a:off x="3555455" y="5423347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sp>
        <p:nvSpPr>
          <p:cNvPr id="1238" name="Google Shape;1238;p21"/>
          <p:cNvSpPr/>
          <p:nvPr/>
        </p:nvSpPr>
        <p:spPr>
          <a:xfrm>
            <a:off x="3555454" y="573783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/>
          </a:p>
        </p:txBody>
      </p:sp>
      <p:pic>
        <p:nvPicPr>
          <p:cNvPr id="1239" name="Google Shape;1239;p21" descr="A picture containing text, accessory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66065" y="5347741"/>
            <a:ext cx="317926" cy="29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21" descr="A picture containing text, dark, silhouett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 l="64344" t="23161" b="19826"/>
          <a:stretch/>
        </p:blipFill>
        <p:spPr>
          <a:xfrm>
            <a:off x="6238599" y="4695711"/>
            <a:ext cx="425931" cy="34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21" descr="Logo, ico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91291" y="5712567"/>
            <a:ext cx="250396" cy="25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21" descr="Shape&#10;&#10;Description automatically generated with low confidence"/>
          <p:cNvPicPr preferRelativeResize="0"/>
          <p:nvPr/>
        </p:nvPicPr>
        <p:blipFill rotWithShape="1">
          <a:blip r:embed="rId16">
            <a:alphaModFix/>
          </a:blip>
          <a:srcRect l="32429"/>
          <a:stretch/>
        </p:blipFill>
        <p:spPr>
          <a:xfrm>
            <a:off x="6323508" y="5055392"/>
            <a:ext cx="172248" cy="2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21"/>
          <p:cNvSpPr/>
          <p:nvPr/>
        </p:nvSpPr>
        <p:spPr>
          <a:xfrm>
            <a:off x="188053" y="6297487"/>
            <a:ext cx="6539774" cy="3170070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21"/>
          <p:cNvSpPr txBox="1"/>
          <p:nvPr/>
        </p:nvSpPr>
        <p:spPr>
          <a:xfrm>
            <a:off x="242312" y="6322267"/>
            <a:ext cx="13163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| estar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45" name="Google Shape;1245;p21"/>
          <p:cNvGrpSpPr/>
          <p:nvPr/>
        </p:nvGrpSpPr>
        <p:grpSpPr>
          <a:xfrm>
            <a:off x="4905137" y="6316799"/>
            <a:ext cx="1943885" cy="588990"/>
            <a:chOff x="115026" y="5917195"/>
            <a:chExt cx="1943885" cy="588990"/>
          </a:xfrm>
        </p:grpSpPr>
        <p:sp>
          <p:nvSpPr>
            <p:cNvPr id="1246" name="Google Shape;1246;p21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7" name="Google Shape;1247;p21" descr="Jigsaw, Puzzle, Piece, Game, Concept, Solu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8" name="Google Shape;1248;p21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9" name="Google Shape;1249;p21"/>
          <p:cNvSpPr txBox="1"/>
          <p:nvPr/>
        </p:nvSpPr>
        <p:spPr>
          <a:xfrm>
            <a:off x="228244" y="6694088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(trait) |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(location, state)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1250" name="Google Shape;1250;p21"/>
          <p:cNvSpPr txBox="1"/>
          <p:nvPr/>
        </p:nvSpPr>
        <p:spPr>
          <a:xfrm>
            <a:off x="200108" y="7272437"/>
            <a:ext cx="6850417" cy="3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b="1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1" name="Google Shape;1251;p21"/>
          <p:cNvSpPr txBox="1"/>
          <p:nvPr/>
        </p:nvSpPr>
        <p:spPr>
          <a:xfrm>
            <a:off x="195584" y="7577830"/>
            <a:ext cx="6850417" cy="3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 traits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52" name="Google Shape;125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3442" y="824896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21"/>
          <p:cNvSpPr txBox="1"/>
          <p:nvPr/>
        </p:nvSpPr>
        <p:spPr>
          <a:xfrm>
            <a:off x="2679752" y="7911463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contento.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4" name="Google Shape;1254;p21"/>
          <p:cNvSpPr txBox="1"/>
          <p:nvPr/>
        </p:nvSpPr>
        <p:spPr>
          <a:xfrm>
            <a:off x="2970795" y="8229643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feeling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pleased.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5" name="Google Shape;1255;p21"/>
          <p:cNvSpPr txBox="1"/>
          <p:nvPr/>
        </p:nvSpPr>
        <p:spPr>
          <a:xfrm>
            <a:off x="218971" y="6977716"/>
            <a:ext cx="1019535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in Spanish there are two ways to say ‘you are’: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56" name="Google Shape;1256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34412" y="7946037"/>
            <a:ext cx="1927256" cy="63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2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86432" y="8707615"/>
            <a:ext cx="1965140" cy="67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6863" y="89888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1"/>
          <p:cNvSpPr txBox="1"/>
          <p:nvPr/>
        </p:nvSpPr>
        <p:spPr>
          <a:xfrm>
            <a:off x="2693173" y="8651394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muy tranquilo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0" name="Google Shape;1260;p21"/>
          <p:cNvSpPr txBox="1"/>
          <p:nvPr/>
        </p:nvSpPr>
        <p:spPr>
          <a:xfrm>
            <a:off x="2984216" y="8969574"/>
            <a:ext cx="27898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very calm (person).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261;p6">
            <a:extLst>
              <a:ext uri="{FF2B5EF4-FFF2-40B4-BE49-F238E27FC236}">
                <a16:creationId xmlns:a16="http://schemas.microsoft.com/office/drawing/2014/main" id="{BEB2F6C7-E2CD-4163-B222-17FA35ADF245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1" name="Google Shape;234;p6">
            <a:extLst>
              <a:ext uri="{FF2B5EF4-FFF2-40B4-BE49-F238E27FC236}">
                <a16:creationId xmlns:a16="http://schemas.microsoft.com/office/drawing/2014/main" id="{F52AB8D1-D7D0-4AE8-B4DD-771335D12C30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82" name="Google Shape;235;p6">
              <a:extLst>
                <a:ext uri="{FF2B5EF4-FFF2-40B4-BE49-F238E27FC236}">
                  <a16:creationId xmlns:a16="http://schemas.microsoft.com/office/drawing/2014/main" id="{A2F1DDEA-1F83-40DA-97C3-0CC6074DA670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36;p6">
              <a:extLst>
                <a:ext uri="{FF2B5EF4-FFF2-40B4-BE49-F238E27FC236}">
                  <a16:creationId xmlns:a16="http://schemas.microsoft.com/office/drawing/2014/main" id="{08457CFE-8ADD-462D-B123-2D8EF2C34927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4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6" name="Google Shape;1266;p22"/>
          <p:cNvGraphicFramePr/>
          <p:nvPr/>
        </p:nvGraphicFramePr>
        <p:xfrm>
          <a:off x="130141" y="1668062"/>
          <a:ext cx="6575325" cy="3048070"/>
        </p:xfrm>
        <a:graphic>
          <a:graphicData uri="http://schemas.openxmlformats.org/drawingml/2006/table">
            <a:tbl>
              <a:tblPr firstRow="1" bandRow="1">
                <a:noFill/>
                <a:tableStyleId>{7D06797F-23F1-4D05-B0B8-5F84B279FB1A}</a:tableStyleId>
              </a:tblPr>
              <a:tblGrid>
                <a:gridCol w="4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hoy   |  siempre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niño | niña |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¿Cómo estás? | ¿Cómo eres?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67" name="Google Shape;1267;p22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</a:t>
            </a:r>
            <a:r>
              <a:rPr lang="en-GB" b="1"/>
              <a:t>3</a:t>
            </a: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4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69" name="Google Shape;1269;p22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22"/>
          <p:cNvSpPr txBox="1"/>
          <p:nvPr/>
        </p:nvSpPr>
        <p:spPr>
          <a:xfrm>
            <a:off x="6367220" y="9548750"/>
            <a:ext cx="4299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20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grpSp>
        <p:nvGrpSpPr>
          <p:cNvPr id="1271" name="Google Shape;1271;p22"/>
          <p:cNvGrpSpPr/>
          <p:nvPr/>
        </p:nvGrpSpPr>
        <p:grpSpPr>
          <a:xfrm>
            <a:off x="462341" y="851151"/>
            <a:ext cx="1145825" cy="308790"/>
            <a:chOff x="455220" y="4435599"/>
            <a:chExt cx="1145825" cy="308790"/>
          </a:xfrm>
        </p:grpSpPr>
        <p:sp>
          <p:nvSpPr>
            <p:cNvPr id="1272" name="Google Shape;1272;p22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73" name="Google Shape;1273;p22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274" name="Google Shape;1274;p22"/>
          <p:cNvGrpSpPr/>
          <p:nvPr/>
        </p:nvGrpSpPr>
        <p:grpSpPr>
          <a:xfrm>
            <a:off x="130140" y="705243"/>
            <a:ext cx="511630" cy="532686"/>
            <a:chOff x="11059045" y="145038"/>
            <a:chExt cx="945328" cy="980949"/>
          </a:xfrm>
        </p:grpSpPr>
        <p:sp>
          <p:nvSpPr>
            <p:cNvPr id="1275" name="Google Shape;1275;p22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76" name="Google Shape;1276;p22" descr="Free speaker sound loud vecto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7" name="Google Shape;1277;p22"/>
          <p:cNvSpPr/>
          <p:nvPr/>
        </p:nvSpPr>
        <p:spPr>
          <a:xfrm>
            <a:off x="189565" y="2043897"/>
            <a:ext cx="3125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1278" name="Google Shape;1278;p22"/>
          <p:cNvSpPr/>
          <p:nvPr/>
        </p:nvSpPr>
        <p:spPr>
          <a:xfrm>
            <a:off x="207239" y="2513719"/>
            <a:ext cx="3125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1279" name="Google Shape;1279;p22"/>
          <p:cNvSpPr/>
          <p:nvPr/>
        </p:nvSpPr>
        <p:spPr>
          <a:xfrm>
            <a:off x="190965" y="2983541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280" name="Google Shape;1280;p22"/>
          <p:cNvSpPr/>
          <p:nvPr/>
        </p:nvSpPr>
        <p:spPr>
          <a:xfrm>
            <a:off x="189571" y="3446164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281" name="Google Shape;1281;p22"/>
          <p:cNvSpPr/>
          <p:nvPr/>
        </p:nvSpPr>
        <p:spPr>
          <a:xfrm>
            <a:off x="189571" y="3908787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1282" name="Google Shape;1282;p22"/>
          <p:cNvSpPr txBox="1"/>
          <p:nvPr/>
        </p:nvSpPr>
        <p:spPr>
          <a:xfrm>
            <a:off x="1570584" y="821750"/>
            <a:ext cx="630380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niños* en la clase de Luis.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3" name="Google Shape;1283;p22"/>
          <p:cNvSpPr txBox="1"/>
          <p:nvPr/>
        </p:nvSpPr>
        <p:spPr>
          <a:xfrm>
            <a:off x="562440" y="1181605"/>
            <a:ext cx="682896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¿Es ‘hoy’ o ‘siempre’? ¿Niño, niña o     ?</a:t>
            </a:r>
            <a:endParaRPr/>
          </a:p>
        </p:txBody>
      </p:sp>
      <p:sp>
        <p:nvSpPr>
          <p:cNvPr id="1284" name="Google Shape;1284;p22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8" name="Google Shape;128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3830" y="2089008"/>
            <a:ext cx="154495" cy="160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22"/>
          <p:cNvSpPr/>
          <p:nvPr/>
        </p:nvSpPr>
        <p:spPr>
          <a:xfrm>
            <a:off x="189571" y="4364267"/>
            <a:ext cx="311186" cy="251156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0" name="Google Shape;1290;p22" descr="Badge Question Mar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6686" y="1230786"/>
            <a:ext cx="251156" cy="25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22"/>
          <p:cNvSpPr txBox="1"/>
          <p:nvPr/>
        </p:nvSpPr>
        <p:spPr>
          <a:xfrm>
            <a:off x="3054774" y="4773291"/>
            <a:ext cx="3650677" cy="212126"/>
          </a:xfrm>
          <a:prstGeom prst="rect">
            <a:avLst/>
          </a:prstGeom>
          <a:solidFill>
            <a:srgbClr val="C2E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niño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boy | la </a:t>
            </a: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niña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girl | los </a:t>
            </a: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niños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children</a:t>
            </a:r>
            <a:endParaRPr/>
          </a:p>
        </p:txBody>
      </p:sp>
      <p:cxnSp>
        <p:nvCxnSpPr>
          <p:cNvPr id="1292" name="Google Shape;1292;p22"/>
          <p:cNvCxnSpPr/>
          <p:nvPr/>
        </p:nvCxnSpPr>
        <p:spPr>
          <a:xfrm>
            <a:off x="1255503" y="1972011"/>
            <a:ext cx="0" cy="2744051"/>
          </a:xfrm>
          <a:prstGeom prst="straightConnector1">
            <a:avLst/>
          </a:prstGeom>
          <a:noFill/>
          <a:ln w="9525" cap="flat" cmpd="sng">
            <a:solidFill>
              <a:srgbClr val="3A3838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93" name="Google Shape;1293;p22"/>
          <p:cNvCxnSpPr/>
          <p:nvPr/>
        </p:nvCxnSpPr>
        <p:spPr>
          <a:xfrm>
            <a:off x="2903328" y="1972011"/>
            <a:ext cx="0" cy="2744051"/>
          </a:xfrm>
          <a:prstGeom prst="straightConnector1">
            <a:avLst/>
          </a:prstGeom>
          <a:noFill/>
          <a:ln w="9525" cap="flat" cmpd="sng">
            <a:solidFill>
              <a:srgbClr val="3A3838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94" name="Google Shape;1294;p22"/>
          <p:cNvCxnSpPr/>
          <p:nvPr/>
        </p:nvCxnSpPr>
        <p:spPr>
          <a:xfrm>
            <a:off x="5307831" y="1968478"/>
            <a:ext cx="0" cy="2744051"/>
          </a:xfrm>
          <a:prstGeom prst="straightConnector1">
            <a:avLst/>
          </a:prstGeom>
          <a:noFill/>
          <a:ln w="9525" cap="flat" cmpd="sng">
            <a:solidFill>
              <a:srgbClr val="3A3838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295" name="Google Shape;1295;p22"/>
          <p:cNvSpPr txBox="1"/>
          <p:nvPr/>
        </p:nvSpPr>
        <p:spPr>
          <a:xfrm>
            <a:off x="195635" y="6325266"/>
            <a:ext cx="3570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arenR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Pregunta en español.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arenR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Escucha y escribe en español.</a:t>
            </a:r>
            <a:endParaRPr/>
          </a:p>
        </p:txBody>
      </p:sp>
      <p:grpSp>
        <p:nvGrpSpPr>
          <p:cNvPr id="1296" name="Google Shape;1296;p22"/>
          <p:cNvGrpSpPr/>
          <p:nvPr/>
        </p:nvGrpSpPr>
        <p:grpSpPr>
          <a:xfrm>
            <a:off x="601048" y="5053625"/>
            <a:ext cx="822261" cy="307777"/>
            <a:chOff x="455223" y="4442570"/>
            <a:chExt cx="822262" cy="307777"/>
          </a:xfrm>
        </p:grpSpPr>
        <p:sp>
          <p:nvSpPr>
            <p:cNvPr id="1297" name="Google Shape;1297;p22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98" name="Google Shape;1298;p22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sp>
        <p:nvSpPr>
          <p:cNvPr id="1299" name="Google Shape;1299;p22"/>
          <p:cNvSpPr txBox="1"/>
          <p:nvPr/>
        </p:nvSpPr>
        <p:spPr>
          <a:xfrm>
            <a:off x="1450285" y="5057570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Persona A:</a:t>
            </a:r>
            <a:r>
              <a:rPr lang="en-GB"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(Person B – turn to the next page.)</a:t>
            </a:r>
            <a:endParaRPr sz="160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00" name="Google Shape;130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7" y="4906374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22"/>
          <p:cNvSpPr txBox="1"/>
          <p:nvPr/>
        </p:nvSpPr>
        <p:spPr>
          <a:xfrm>
            <a:off x="1002346" y="5484311"/>
            <a:ext cx="34027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turn to start!  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2" name="Google Shape;1302;p22"/>
          <p:cNvSpPr txBox="1"/>
          <p:nvPr/>
        </p:nvSpPr>
        <p:spPr>
          <a:xfrm>
            <a:off x="3643864" y="5654153"/>
            <a:ext cx="3136228" cy="600164"/>
          </a:xfrm>
          <a:prstGeom prst="rect">
            <a:avLst/>
          </a:prstGeom>
          <a:solidFill>
            <a:srgbClr val="CBEBF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Now your partner starts by asking you questions in Spanish. Say </a:t>
            </a: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 sentence in Spanish, based on the verb your heard. </a:t>
            </a:r>
            <a:endParaRPr/>
          </a:p>
        </p:txBody>
      </p:sp>
      <p:sp>
        <p:nvSpPr>
          <p:cNvPr id="1303" name="Google Shape;1303;p22"/>
          <p:cNvSpPr txBox="1"/>
          <p:nvPr/>
        </p:nvSpPr>
        <p:spPr>
          <a:xfrm>
            <a:off x="204182" y="5493350"/>
            <a:ext cx="871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Round 1</a:t>
            </a:r>
            <a:endParaRPr/>
          </a:p>
        </p:txBody>
      </p:sp>
      <p:sp>
        <p:nvSpPr>
          <p:cNvPr id="1304" name="Google Shape;1304;p22"/>
          <p:cNvSpPr txBox="1"/>
          <p:nvPr/>
        </p:nvSpPr>
        <p:spPr>
          <a:xfrm>
            <a:off x="3649078" y="5376007"/>
            <a:ext cx="98546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Round 2</a:t>
            </a:r>
            <a:endParaRPr/>
          </a:p>
        </p:txBody>
      </p:sp>
      <p:pic>
        <p:nvPicPr>
          <p:cNvPr id="1305" name="Google Shape;1305;p22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226" y="6358432"/>
            <a:ext cx="217277" cy="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22"/>
          <p:cNvSpPr txBox="1"/>
          <p:nvPr/>
        </p:nvSpPr>
        <p:spPr>
          <a:xfrm>
            <a:off x="220939" y="5740636"/>
            <a:ext cx="3113889" cy="577081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 by asking the questions in Spanish, in the order they appear on your card (1-5). Write B’s answer down.</a:t>
            </a:r>
            <a:endParaRPr/>
          </a:p>
        </p:txBody>
      </p:sp>
      <p:pic>
        <p:nvPicPr>
          <p:cNvPr id="1307" name="Google Shape;1307;p22" descr="Ear, Listen, Hear, Gossip, Soun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5310" y="6610324"/>
            <a:ext cx="166892" cy="278153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22"/>
          <p:cNvSpPr txBox="1"/>
          <p:nvPr/>
        </p:nvSpPr>
        <p:spPr>
          <a:xfrm>
            <a:off x="3638550" y="6487269"/>
            <a:ext cx="3211629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Century Gothic"/>
              <a:buAutoNum type="arabicParenR"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Escucha y habla en español.</a:t>
            </a:r>
            <a:endParaRPr/>
          </a:p>
        </p:txBody>
      </p:sp>
      <p:pic>
        <p:nvPicPr>
          <p:cNvPr id="1309" name="Google Shape;1309;p22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33141" y="6516626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 descr="Ear, Listen, Hear, Gossip, Soun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14812" y="6497040"/>
            <a:ext cx="166892" cy="27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515" y="6920508"/>
            <a:ext cx="3526174" cy="291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00689" y="6920508"/>
            <a:ext cx="2757889" cy="293086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261;p6">
            <a:extLst>
              <a:ext uri="{FF2B5EF4-FFF2-40B4-BE49-F238E27FC236}">
                <a16:creationId xmlns:a16="http://schemas.microsoft.com/office/drawing/2014/main" id="{CBB9C406-1984-4C25-8B1A-2BE275AD4622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0" name="Google Shape;234;p6">
            <a:extLst>
              <a:ext uri="{FF2B5EF4-FFF2-40B4-BE49-F238E27FC236}">
                <a16:creationId xmlns:a16="http://schemas.microsoft.com/office/drawing/2014/main" id="{891EC21F-039A-4EDA-8CCA-CAC5C3E7C342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51" name="Google Shape;235;p6">
              <a:extLst>
                <a:ext uri="{FF2B5EF4-FFF2-40B4-BE49-F238E27FC236}">
                  <a16:creationId xmlns:a16="http://schemas.microsoft.com/office/drawing/2014/main" id="{136D7366-5D6A-4028-AB97-33F64354DFCF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36;p6">
              <a:extLst>
                <a:ext uri="{FF2B5EF4-FFF2-40B4-BE49-F238E27FC236}">
                  <a16:creationId xmlns:a16="http://schemas.microsoft.com/office/drawing/2014/main" id="{FC8B49EC-7D97-41F1-8C4F-1C43145F3856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4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23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</a:t>
            </a:r>
            <a:r>
              <a:rPr lang="en-GB" b="1"/>
              <a:t>3</a:t>
            </a: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4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0" name="Google Shape;1320;p23"/>
          <p:cNvSpPr txBox="1"/>
          <p:nvPr/>
        </p:nvSpPr>
        <p:spPr>
          <a:xfrm>
            <a:off x="3581569" y="2072839"/>
            <a:ext cx="3570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arenR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Pregunta en español.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arenR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Escucha y escribe en español.</a:t>
            </a:r>
            <a:endParaRPr/>
          </a:p>
        </p:txBody>
      </p:sp>
      <p:grpSp>
        <p:nvGrpSpPr>
          <p:cNvPr id="1321" name="Google Shape;1321;p23"/>
          <p:cNvGrpSpPr/>
          <p:nvPr/>
        </p:nvGrpSpPr>
        <p:grpSpPr>
          <a:xfrm>
            <a:off x="608869" y="815159"/>
            <a:ext cx="822261" cy="307777"/>
            <a:chOff x="455223" y="4442570"/>
            <a:chExt cx="822262" cy="307777"/>
          </a:xfrm>
        </p:grpSpPr>
        <p:sp>
          <p:nvSpPr>
            <p:cNvPr id="1322" name="Google Shape;1322;p23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23" name="Google Shape;1323;p23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sp>
        <p:nvSpPr>
          <p:cNvPr id="1324" name="Google Shape;1324;p23"/>
          <p:cNvSpPr txBox="1"/>
          <p:nvPr/>
        </p:nvSpPr>
        <p:spPr>
          <a:xfrm>
            <a:off x="1458106" y="819104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Persona B:</a:t>
            </a:r>
            <a:r>
              <a:rPr lang="en-GB"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(Person A – turn to the next page.)</a:t>
            </a:r>
            <a:endParaRPr sz="160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25" name="Google Shape;132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248" y="667908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23"/>
          <p:cNvSpPr txBox="1"/>
          <p:nvPr/>
        </p:nvSpPr>
        <p:spPr>
          <a:xfrm>
            <a:off x="1010167" y="1245845"/>
            <a:ext cx="34027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partner starts!  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7" name="Google Shape;1327;p23"/>
          <p:cNvSpPr txBox="1"/>
          <p:nvPr/>
        </p:nvSpPr>
        <p:spPr>
          <a:xfrm>
            <a:off x="3651685" y="1373484"/>
            <a:ext cx="3136228" cy="600164"/>
          </a:xfrm>
          <a:prstGeom prst="rect">
            <a:avLst/>
          </a:prstGeom>
          <a:solidFill>
            <a:srgbClr val="CBEBF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Now you start by asking the questions in Spanish, in the order they appear on your card (1-5). Write A’s answer down.</a:t>
            </a:r>
            <a:endParaRPr/>
          </a:p>
        </p:txBody>
      </p:sp>
      <p:sp>
        <p:nvSpPr>
          <p:cNvPr id="1328" name="Google Shape;1328;p23"/>
          <p:cNvSpPr txBox="1"/>
          <p:nvPr/>
        </p:nvSpPr>
        <p:spPr>
          <a:xfrm>
            <a:off x="212003" y="1254884"/>
            <a:ext cx="871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Round 1</a:t>
            </a:r>
            <a:endParaRPr/>
          </a:p>
        </p:txBody>
      </p:sp>
      <p:sp>
        <p:nvSpPr>
          <p:cNvPr id="1329" name="Google Shape;1329;p23"/>
          <p:cNvSpPr txBox="1"/>
          <p:nvPr/>
        </p:nvSpPr>
        <p:spPr>
          <a:xfrm>
            <a:off x="3651685" y="1110930"/>
            <a:ext cx="98546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Round 2</a:t>
            </a:r>
            <a:endParaRPr/>
          </a:p>
        </p:txBody>
      </p:sp>
      <p:pic>
        <p:nvPicPr>
          <p:cNvPr id="1330" name="Google Shape;1330;p2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6160" y="2106005"/>
            <a:ext cx="217277" cy="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23"/>
          <p:cNvSpPr txBox="1"/>
          <p:nvPr/>
        </p:nvSpPr>
        <p:spPr>
          <a:xfrm>
            <a:off x="228760" y="1502170"/>
            <a:ext cx="3113889" cy="577081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Now your partner starts by asking you questions in Spanish. Say </a:t>
            </a:r>
            <a:r>
              <a:rPr lang="en-GB" sz="10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 sentence in Spanish, based on the verb your heard. </a:t>
            </a:r>
            <a:endParaRPr/>
          </a:p>
        </p:txBody>
      </p:sp>
      <p:pic>
        <p:nvPicPr>
          <p:cNvPr id="1332" name="Google Shape;1332;p23" descr="Ear, Listen, Hear, Gossip, S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1244" y="2357897"/>
            <a:ext cx="166892" cy="2781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23"/>
          <p:cNvSpPr txBox="1"/>
          <p:nvPr/>
        </p:nvSpPr>
        <p:spPr>
          <a:xfrm>
            <a:off x="130140" y="2193600"/>
            <a:ext cx="3211629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Century Gothic"/>
              <a:buAutoNum type="arabicParenR"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Escucha y habla en español.</a:t>
            </a:r>
            <a:endParaRPr/>
          </a:p>
        </p:txBody>
      </p:sp>
      <p:pic>
        <p:nvPicPr>
          <p:cNvPr id="1334" name="Google Shape;1334;p2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731" y="2222957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23" descr="Ear, Listen, Hear, Gossip, S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02" y="2203371"/>
            <a:ext cx="166892" cy="2781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23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0" name="Google Shape;134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374" y="2661114"/>
            <a:ext cx="2815160" cy="299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24462" y="2667595"/>
            <a:ext cx="3124718" cy="29852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42" name="Google Shape;1342;p23"/>
          <p:cNvGraphicFramePr/>
          <p:nvPr/>
        </p:nvGraphicFramePr>
        <p:xfrm>
          <a:off x="98638" y="6405853"/>
          <a:ext cx="6611025" cy="3231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5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mamá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semana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tiempo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mañana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papá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medio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pasar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cielo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abajo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visitar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sol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él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tú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arriba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43" name="Google Shape;1343;p23"/>
          <p:cNvSpPr txBox="1"/>
          <p:nvPr/>
        </p:nvSpPr>
        <p:spPr>
          <a:xfrm>
            <a:off x="1083139" y="5913031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pic>
        <p:nvPicPr>
          <p:cNvPr id="1344" name="Google Shape;1344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766" y="7918025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23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352" y="6718825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23"/>
          <p:cNvSpPr txBox="1"/>
          <p:nvPr/>
        </p:nvSpPr>
        <p:spPr>
          <a:xfrm>
            <a:off x="676954" y="7139221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347" name="Google Shape;1347;p23"/>
          <p:cNvSpPr txBox="1"/>
          <p:nvPr/>
        </p:nvSpPr>
        <p:spPr>
          <a:xfrm>
            <a:off x="745181" y="8225973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1348" name="Google Shape;1348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5072" y="8943645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23"/>
          <p:cNvSpPr txBox="1"/>
          <p:nvPr/>
        </p:nvSpPr>
        <p:spPr>
          <a:xfrm>
            <a:off x="760991" y="9272282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grpSp>
        <p:nvGrpSpPr>
          <p:cNvPr id="1350" name="Google Shape;1350;p23"/>
          <p:cNvGrpSpPr/>
          <p:nvPr/>
        </p:nvGrpSpPr>
        <p:grpSpPr>
          <a:xfrm>
            <a:off x="87240" y="5771719"/>
            <a:ext cx="1072125" cy="541432"/>
            <a:chOff x="85157" y="674113"/>
            <a:chExt cx="1072125" cy="541432"/>
          </a:xfrm>
        </p:grpSpPr>
        <p:sp>
          <p:nvSpPr>
            <p:cNvPr id="1351" name="Google Shape;1351;p23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352" name="Google Shape;1352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3" name="Google Shape;1353;p23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1354" name="Google Shape;1354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03927" y="5911718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23" descr="Free Watercolor Brushstroke illustration and pictur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23"/>
          <p:cNvSpPr txBox="1"/>
          <p:nvPr/>
        </p:nvSpPr>
        <p:spPr>
          <a:xfrm>
            <a:off x="6354520" y="9548750"/>
            <a:ext cx="39466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21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41" name="Google Shape;261;p6">
            <a:extLst>
              <a:ext uri="{FF2B5EF4-FFF2-40B4-BE49-F238E27FC236}">
                <a16:creationId xmlns:a16="http://schemas.microsoft.com/office/drawing/2014/main" id="{D92C348E-A57E-405A-91C2-1EEB6E66184E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2" name="Google Shape;234;p6">
            <a:extLst>
              <a:ext uri="{FF2B5EF4-FFF2-40B4-BE49-F238E27FC236}">
                <a16:creationId xmlns:a16="http://schemas.microsoft.com/office/drawing/2014/main" id="{3A75D90D-78BA-4A6A-B2D3-2F43454A09C1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43" name="Google Shape;235;p6">
              <a:extLst>
                <a:ext uri="{FF2B5EF4-FFF2-40B4-BE49-F238E27FC236}">
                  <a16:creationId xmlns:a16="http://schemas.microsoft.com/office/drawing/2014/main" id="{9623F965-176E-4E09-AD49-FA6F64B4E39D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36;p6">
              <a:extLst>
                <a:ext uri="{FF2B5EF4-FFF2-40B4-BE49-F238E27FC236}">
                  <a16:creationId xmlns:a16="http://schemas.microsoft.com/office/drawing/2014/main" id="{D924C145-A466-4913-8E4C-45F8A615FD50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4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24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4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4" name="Google Shape;1364;p24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p24"/>
          <p:cNvSpPr txBox="1"/>
          <p:nvPr/>
        </p:nvSpPr>
        <p:spPr>
          <a:xfrm>
            <a:off x="6354520" y="9548750"/>
            <a:ext cx="409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22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366" name="Google Shape;1366;p24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24"/>
          <p:cNvSpPr/>
          <p:nvPr/>
        </p:nvSpPr>
        <p:spPr>
          <a:xfrm>
            <a:off x="120495" y="736780"/>
            <a:ext cx="6539774" cy="3153047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24"/>
          <p:cNvSpPr txBox="1"/>
          <p:nvPr/>
        </p:nvSpPr>
        <p:spPr>
          <a:xfrm>
            <a:off x="174754" y="761560"/>
            <a:ext cx="21178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Subject pronouns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72" name="Google Shape;1372;p24"/>
          <p:cNvGrpSpPr/>
          <p:nvPr/>
        </p:nvGrpSpPr>
        <p:grpSpPr>
          <a:xfrm>
            <a:off x="4837579" y="756092"/>
            <a:ext cx="1943885" cy="588990"/>
            <a:chOff x="115026" y="5917195"/>
            <a:chExt cx="1943885" cy="588990"/>
          </a:xfrm>
        </p:grpSpPr>
        <p:sp>
          <p:nvSpPr>
            <p:cNvPr id="1373" name="Google Shape;1373;p24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4" name="Google Shape;1374;p24" descr="Jigsaw, Puzzle, Piece, Game, Concept, Solu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5" name="Google Shape;1375;p24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6" name="Google Shape;1376;p24"/>
          <p:cNvSpPr txBox="1"/>
          <p:nvPr/>
        </p:nvSpPr>
        <p:spPr>
          <a:xfrm>
            <a:off x="2205664" y="797954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[I, you]</a:t>
            </a:r>
            <a:endParaRPr/>
          </a:p>
        </p:txBody>
      </p:sp>
      <p:sp>
        <p:nvSpPr>
          <p:cNvPr id="1377" name="Google Shape;1377;p24"/>
          <p:cNvSpPr txBox="1"/>
          <p:nvPr/>
        </p:nvSpPr>
        <p:spPr>
          <a:xfrm>
            <a:off x="175722" y="1094297"/>
            <a:ext cx="4754417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verb (or verb ending) often tells us who the sentence refers to:</a:t>
            </a:r>
            <a:endParaRPr/>
          </a:p>
        </p:txBody>
      </p:sp>
      <p:pic>
        <p:nvPicPr>
          <p:cNvPr id="1378" name="Google Shape;137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0084" y="161075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24"/>
          <p:cNvSpPr txBox="1"/>
          <p:nvPr/>
        </p:nvSpPr>
        <p:spPr>
          <a:xfrm>
            <a:off x="1317878" y="1626953"/>
            <a:ext cx="143357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feliz.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0" name="Google Shape;1380;p24"/>
          <p:cNvSpPr txBox="1"/>
          <p:nvPr/>
        </p:nvSpPr>
        <p:spPr>
          <a:xfrm>
            <a:off x="1329842" y="1920423"/>
            <a:ext cx="251199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divertid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1" name="Google Shape;138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0084" y="19266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24"/>
          <p:cNvSpPr txBox="1"/>
          <p:nvPr/>
        </p:nvSpPr>
        <p:spPr>
          <a:xfrm>
            <a:off x="3107425" y="1632892"/>
            <a:ext cx="23213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(feeling) happy. </a:t>
            </a:r>
            <a:endParaRPr sz="15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3" name="Google Shape;1383;p24"/>
          <p:cNvSpPr txBox="1"/>
          <p:nvPr/>
        </p:nvSpPr>
        <p:spPr>
          <a:xfrm>
            <a:off x="3119389" y="1926362"/>
            <a:ext cx="323701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(in a) funny (mood).</a:t>
            </a:r>
            <a:endParaRPr/>
          </a:p>
        </p:txBody>
      </p:sp>
      <p:sp>
        <p:nvSpPr>
          <p:cNvPr id="1384" name="Google Shape;1384;p24"/>
          <p:cNvSpPr txBox="1"/>
          <p:nvPr/>
        </p:nvSpPr>
        <p:spPr>
          <a:xfrm>
            <a:off x="175861" y="2265250"/>
            <a:ext cx="6400650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Sometimes, </a:t>
            </a:r>
            <a:r>
              <a:rPr lang="en-GB" sz="14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comparing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we use subject pronouns to emphasise the difference:</a:t>
            </a:r>
            <a:endParaRPr/>
          </a:p>
        </p:txBody>
      </p:sp>
      <p:grpSp>
        <p:nvGrpSpPr>
          <p:cNvPr id="1385" name="Google Shape;1385;p24"/>
          <p:cNvGrpSpPr/>
          <p:nvPr/>
        </p:nvGrpSpPr>
        <p:grpSpPr>
          <a:xfrm>
            <a:off x="5310749" y="2591650"/>
            <a:ext cx="2185573" cy="799499"/>
            <a:chOff x="-2638283" y="7852179"/>
            <a:chExt cx="1691216" cy="708047"/>
          </a:xfrm>
        </p:grpSpPr>
        <p:sp>
          <p:nvSpPr>
            <p:cNvPr id="1386" name="Google Shape;1386;p24"/>
            <p:cNvSpPr/>
            <p:nvPr/>
          </p:nvSpPr>
          <p:spPr>
            <a:xfrm>
              <a:off x="-2610456" y="7852179"/>
              <a:ext cx="938039" cy="704206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387" name="Google Shape;1387;p24" descr="Free Icon Light illustration and pictu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571529" y="7873249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8" name="Google Shape;1388;p24"/>
            <p:cNvSpPr txBox="1"/>
            <p:nvPr/>
          </p:nvSpPr>
          <p:spPr>
            <a:xfrm>
              <a:off x="-2364567" y="7900737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English</a:t>
              </a:r>
              <a:endParaRPr sz="10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89" name="Google Shape;1389;p24"/>
            <p:cNvSpPr txBox="1"/>
            <p:nvPr/>
          </p:nvSpPr>
          <p:spPr>
            <a:xfrm>
              <a:off x="-2638283" y="8069598"/>
              <a:ext cx="1033458" cy="49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stress the contrast with our voice. </a:t>
              </a:r>
              <a:endParaRPr/>
            </a:p>
          </p:txBody>
        </p:sp>
      </p:grpSp>
      <p:sp>
        <p:nvSpPr>
          <p:cNvPr id="1390" name="Google Shape;1390;p24"/>
          <p:cNvSpPr txBox="1"/>
          <p:nvPr/>
        </p:nvSpPr>
        <p:spPr>
          <a:xfrm>
            <a:off x="1353820" y="2773249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nervioso pero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eres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tranquila. 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1" name="Google Shape;1391;p24"/>
          <p:cNvSpPr txBox="1"/>
          <p:nvPr/>
        </p:nvSpPr>
        <p:spPr>
          <a:xfrm>
            <a:off x="1379511" y="2994040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1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b="1" i="0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nervous but </a:t>
            </a:r>
            <a:r>
              <a:rPr lang="en-GB" sz="1400" b="1" i="1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2" name="Google Shape;1392;p24"/>
          <p:cNvSpPr txBox="1"/>
          <p:nvPr/>
        </p:nvSpPr>
        <p:spPr>
          <a:xfrm>
            <a:off x="1349313" y="3304817"/>
            <a:ext cx="80663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triste pero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estás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feliz.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3" name="Google Shape;1393;p24"/>
          <p:cNvSpPr txBox="1"/>
          <p:nvPr/>
        </p:nvSpPr>
        <p:spPr>
          <a:xfrm>
            <a:off x="1329842" y="3573420"/>
            <a:ext cx="101260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1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b="1" i="0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(feeling) sad but </a:t>
            </a:r>
            <a:r>
              <a:rPr lang="en-GB" sz="1400" b="1" i="1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(feeling) happy.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94" name="Google Shape;139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8486" y="2763774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844" y="329651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24"/>
          <p:cNvSpPr txBox="1"/>
          <p:nvPr/>
        </p:nvSpPr>
        <p:spPr>
          <a:xfrm>
            <a:off x="1108060" y="4157753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Luis se compara* con Quique.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97" name="Google Shape;1397;p24"/>
          <p:cNvGrpSpPr/>
          <p:nvPr/>
        </p:nvGrpSpPr>
        <p:grpSpPr>
          <a:xfrm>
            <a:off x="112161" y="4045469"/>
            <a:ext cx="1072125" cy="541432"/>
            <a:chOff x="85157" y="674113"/>
            <a:chExt cx="1072125" cy="541432"/>
          </a:xfrm>
        </p:grpSpPr>
        <p:sp>
          <p:nvSpPr>
            <p:cNvPr id="1398" name="Google Shape;1398;p24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399" name="Google Shape;1399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0" name="Google Shape;1400;p24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1401" name="Google Shape;1401;p24"/>
          <p:cNvSpPr txBox="1"/>
          <p:nvPr/>
        </p:nvSpPr>
        <p:spPr>
          <a:xfrm>
            <a:off x="1104151" y="4408904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mensajes. ¿Es ‘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 ‘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’?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2" name="Google Shape;1402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8298" y="4842868"/>
            <a:ext cx="2573862" cy="498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42681" y="4872463"/>
            <a:ext cx="2509469" cy="24032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04" name="Google Shape;1404;p24"/>
          <p:cNvGraphicFramePr/>
          <p:nvPr/>
        </p:nvGraphicFramePr>
        <p:xfrm>
          <a:off x="2917190" y="7457195"/>
          <a:ext cx="3437325" cy="2348575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36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F8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05" name="Google Shape;1405;p24" descr="A picture containing text, doll, toy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b="53064"/>
          <a:stretch/>
        </p:blipFill>
        <p:spPr>
          <a:xfrm>
            <a:off x="3130818" y="7245393"/>
            <a:ext cx="364372" cy="525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24"/>
          <p:cNvSpPr/>
          <p:nvPr/>
        </p:nvSpPr>
        <p:spPr>
          <a:xfrm>
            <a:off x="3539904" y="7196135"/>
            <a:ext cx="1108223" cy="340637"/>
          </a:xfrm>
          <a:prstGeom prst="wedgeEllipseCallout">
            <a:avLst>
              <a:gd name="adj1" fmla="val 45083"/>
              <a:gd name="adj2" fmla="val 105894"/>
            </a:avLst>
          </a:prstGeom>
          <a:solidFill>
            <a:schemeClr val="lt1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Luis </a:t>
            </a: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grpSp>
        <p:nvGrpSpPr>
          <p:cNvPr id="1407" name="Google Shape;1407;p24"/>
          <p:cNvGrpSpPr/>
          <p:nvPr/>
        </p:nvGrpSpPr>
        <p:grpSpPr>
          <a:xfrm>
            <a:off x="5327454" y="7003685"/>
            <a:ext cx="1222096" cy="673585"/>
            <a:chOff x="12714202" y="769608"/>
            <a:chExt cx="1240694" cy="537734"/>
          </a:xfrm>
        </p:grpSpPr>
        <p:sp>
          <p:nvSpPr>
            <p:cNvPr id="1408" name="Google Shape;1408;p24"/>
            <p:cNvSpPr/>
            <p:nvPr/>
          </p:nvSpPr>
          <p:spPr>
            <a:xfrm>
              <a:off x="12714202" y="769608"/>
              <a:ext cx="1240694" cy="537734"/>
            </a:xfrm>
            <a:prstGeom prst="wedgeEllipseCallout">
              <a:avLst>
                <a:gd name="adj1" fmla="val -50239"/>
                <a:gd name="adj2" fmla="val 52696"/>
              </a:avLst>
            </a:prstGeom>
            <a:solidFill>
              <a:schemeClr val="lt1"/>
            </a:solidFill>
            <a:ln w="12700" cap="flat" cmpd="sng">
              <a:solidFill>
                <a:srgbClr val="92D05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1" i="0" u="none" strike="noStrike" cap="none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09" name="Google Shape;1409;p24"/>
            <p:cNvSpPr txBox="1"/>
            <p:nvPr/>
          </p:nvSpPr>
          <p:spPr>
            <a:xfrm>
              <a:off x="12714202" y="784122"/>
              <a:ext cx="12406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400"/>
                <a:buFont typeface="Century Gothic"/>
                <a:buNone/>
              </a:pP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Quique </a:t>
              </a:r>
              <a:b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GB" sz="140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</a:t>
              </a: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</a:t>
              </a:r>
              <a:r>
                <a:rPr lang="en-GB" sz="1400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)</a:t>
              </a:r>
              <a:endParaRPr/>
            </a:p>
          </p:txBody>
        </p:sp>
      </p:grpSp>
      <p:pic>
        <p:nvPicPr>
          <p:cNvPr id="1410" name="Google Shape;1410;p24" descr="A picture containing toy, doll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b="50000"/>
          <a:stretch/>
        </p:blipFill>
        <p:spPr>
          <a:xfrm>
            <a:off x="4754874" y="7062709"/>
            <a:ext cx="538992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24"/>
          <p:cNvSpPr txBox="1"/>
          <p:nvPr/>
        </p:nvSpPr>
        <p:spPr>
          <a:xfrm>
            <a:off x="4342194" y="4191920"/>
            <a:ext cx="2384809" cy="221183"/>
          </a:xfrm>
          <a:prstGeom prst="rect">
            <a:avLst/>
          </a:prstGeom>
          <a:solidFill>
            <a:srgbClr val="C2E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</a:t>
            </a: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compara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compares himself</a:t>
            </a:r>
            <a:endParaRPr/>
          </a:p>
        </p:txBody>
      </p:sp>
      <p:sp>
        <p:nvSpPr>
          <p:cNvPr id="52" name="Google Shape;261;p6">
            <a:extLst>
              <a:ext uri="{FF2B5EF4-FFF2-40B4-BE49-F238E27FC236}">
                <a16:creationId xmlns:a16="http://schemas.microsoft.com/office/drawing/2014/main" id="{B339D1F4-5CDF-458F-81E4-0835051B13A4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3" name="Google Shape;234;p6">
            <a:extLst>
              <a:ext uri="{FF2B5EF4-FFF2-40B4-BE49-F238E27FC236}">
                <a16:creationId xmlns:a16="http://schemas.microsoft.com/office/drawing/2014/main" id="{0EA7EF3F-87B9-4155-B5A0-2DC9D0D0CD14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54" name="Google Shape;235;p6">
              <a:extLst>
                <a:ext uri="{FF2B5EF4-FFF2-40B4-BE49-F238E27FC236}">
                  <a16:creationId xmlns:a16="http://schemas.microsoft.com/office/drawing/2014/main" id="{3B515B4D-5E82-4FBC-8104-6B3166C8D52A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36;p6">
              <a:extLst>
                <a:ext uri="{FF2B5EF4-FFF2-40B4-BE49-F238E27FC236}">
                  <a16:creationId xmlns:a16="http://schemas.microsoft.com/office/drawing/2014/main" id="{12A5AFBC-EDE5-4B2D-B5ED-F8DE78E15A3D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4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25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4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19" name="Google Shape;1419;p25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49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25"/>
          <p:cNvSpPr txBox="1"/>
          <p:nvPr/>
        </p:nvSpPr>
        <p:spPr>
          <a:xfrm>
            <a:off x="6379920" y="9548750"/>
            <a:ext cx="4235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23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421" name="Google Shape;1421;p25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25" name="Google Shape;1425;p25"/>
          <p:cNvGraphicFramePr/>
          <p:nvPr/>
        </p:nvGraphicFramePr>
        <p:xfrm>
          <a:off x="133948" y="1278809"/>
          <a:ext cx="6611025" cy="474460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5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39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time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through, around, along, in (times of day)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morning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mum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dad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week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1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sun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spend, spending (time)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visit, visiting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down, below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middle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sky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1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up, above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26" name="Google Shape;1426;p25"/>
          <p:cNvSpPr txBox="1"/>
          <p:nvPr/>
        </p:nvSpPr>
        <p:spPr>
          <a:xfrm>
            <a:off x="1441663" y="853919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pic>
        <p:nvPicPr>
          <p:cNvPr id="1427" name="Google Shape;14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427" y="3918129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25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069" y="2334563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25"/>
          <p:cNvSpPr txBox="1"/>
          <p:nvPr/>
        </p:nvSpPr>
        <p:spPr>
          <a:xfrm>
            <a:off x="731671" y="2745434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430" name="Google Shape;1430;p25"/>
          <p:cNvSpPr txBox="1"/>
          <p:nvPr/>
        </p:nvSpPr>
        <p:spPr>
          <a:xfrm>
            <a:off x="758314" y="4208739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1431" name="Google Shape;143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958" y="5384067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25"/>
          <p:cNvSpPr txBox="1"/>
          <p:nvPr/>
        </p:nvSpPr>
        <p:spPr>
          <a:xfrm>
            <a:off x="750659" y="5713495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grpSp>
        <p:nvGrpSpPr>
          <p:cNvPr id="1433" name="Google Shape;1433;p25"/>
          <p:cNvGrpSpPr/>
          <p:nvPr/>
        </p:nvGrpSpPr>
        <p:grpSpPr>
          <a:xfrm>
            <a:off x="536651" y="846124"/>
            <a:ext cx="962296" cy="307777"/>
            <a:chOff x="537508" y="810975"/>
            <a:chExt cx="505091" cy="307777"/>
          </a:xfrm>
        </p:grpSpPr>
        <p:sp>
          <p:nvSpPr>
            <p:cNvPr id="1434" name="Google Shape;1434;p25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35" name="Google Shape;1435;p25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436" name="Google Shape;1436;p25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948" y="714972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05918" y="1165435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25" descr="A picture containing logo, sketch, white, black and whit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72724" y="7341287"/>
            <a:ext cx="3652553" cy="169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39" name="Google Shape;1439;p25"/>
          <p:cNvSpPr txBox="1"/>
          <p:nvPr/>
        </p:nvSpPr>
        <p:spPr>
          <a:xfrm>
            <a:off x="1401069" y="6332941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grpSp>
        <p:nvGrpSpPr>
          <p:cNvPr id="1440" name="Google Shape;1440;p25"/>
          <p:cNvGrpSpPr/>
          <p:nvPr/>
        </p:nvGrpSpPr>
        <p:grpSpPr>
          <a:xfrm>
            <a:off x="496057" y="6325146"/>
            <a:ext cx="962296" cy="307777"/>
            <a:chOff x="537508" y="810975"/>
            <a:chExt cx="505091" cy="307777"/>
          </a:xfrm>
        </p:grpSpPr>
        <p:sp>
          <p:nvSpPr>
            <p:cNvPr id="1441" name="Google Shape;1441;p25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42" name="Google Shape;1442;p25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443" name="Google Shape;1443;p25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354" y="6193994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25"/>
          <p:cNvSpPr txBox="1"/>
          <p:nvPr/>
        </p:nvSpPr>
        <p:spPr>
          <a:xfrm>
            <a:off x="105841" y="6832131"/>
            <a:ext cx="33231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Compare what you normally are like to what your friend / someone else is like.</a:t>
            </a:r>
            <a:endParaRPr/>
          </a:p>
        </p:txBody>
      </p:sp>
      <p:pic>
        <p:nvPicPr>
          <p:cNvPr id="1445" name="Google Shape;1445;p25" descr="A picture containing logo, sketch, white, black and whit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18573" y="7047174"/>
            <a:ext cx="3652553" cy="169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25"/>
          <p:cNvSpPr txBox="1"/>
          <p:nvPr/>
        </p:nvSpPr>
        <p:spPr>
          <a:xfrm>
            <a:off x="62662" y="9014620"/>
            <a:ext cx="3141886" cy="369332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soy | es | eres | yo | él | ella | tú </a:t>
            </a:r>
            <a:endParaRPr/>
          </a:p>
        </p:txBody>
      </p:sp>
      <p:sp>
        <p:nvSpPr>
          <p:cNvPr id="1447" name="Google Shape;1447;p25"/>
          <p:cNvSpPr txBox="1"/>
          <p:nvPr/>
        </p:nvSpPr>
        <p:spPr>
          <a:xfrm>
            <a:off x="3491327" y="6579470"/>
            <a:ext cx="33231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Compare how you are feeling to how your friend / someone else is feeling today.</a:t>
            </a:r>
            <a:endParaRPr/>
          </a:p>
        </p:txBody>
      </p:sp>
      <p:sp>
        <p:nvSpPr>
          <p:cNvPr id="1448" name="Google Shape;1448;p25"/>
          <p:cNvSpPr txBox="1"/>
          <p:nvPr/>
        </p:nvSpPr>
        <p:spPr>
          <a:xfrm>
            <a:off x="3520434" y="8702956"/>
            <a:ext cx="3248390" cy="369332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estoy | estás | está | él | ella | tú </a:t>
            </a:r>
            <a:endParaRPr/>
          </a:p>
        </p:txBody>
      </p:sp>
      <p:sp>
        <p:nvSpPr>
          <p:cNvPr id="34" name="Google Shape;261;p6">
            <a:extLst>
              <a:ext uri="{FF2B5EF4-FFF2-40B4-BE49-F238E27FC236}">
                <a16:creationId xmlns:a16="http://schemas.microsoft.com/office/drawing/2014/main" id="{72D05964-CA8B-4479-97C9-D3A92ED737A7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" name="Google Shape;234;p6">
            <a:extLst>
              <a:ext uri="{FF2B5EF4-FFF2-40B4-BE49-F238E27FC236}">
                <a16:creationId xmlns:a16="http://schemas.microsoft.com/office/drawing/2014/main" id="{9BE30D75-72BC-4510-BBE2-461A92EF7ECB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36" name="Google Shape;235;p6">
              <a:extLst>
                <a:ext uri="{FF2B5EF4-FFF2-40B4-BE49-F238E27FC236}">
                  <a16:creationId xmlns:a16="http://schemas.microsoft.com/office/drawing/2014/main" id="{20FED073-01B1-4298-8047-3945845CE893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36;p6">
              <a:extLst>
                <a:ext uri="{FF2B5EF4-FFF2-40B4-BE49-F238E27FC236}">
                  <a16:creationId xmlns:a16="http://schemas.microsoft.com/office/drawing/2014/main" id="{B08D8D8E-2F86-4330-BD33-D26D2451F12F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4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2 week 5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56" name="Google Shape;1456;p26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26"/>
          <p:cNvSpPr txBox="1"/>
          <p:nvPr/>
        </p:nvSpPr>
        <p:spPr>
          <a:xfrm>
            <a:off x="6354520" y="9561450"/>
            <a:ext cx="4427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24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458" name="Google Shape;1458;p26"/>
          <p:cNvSpPr/>
          <p:nvPr/>
        </p:nvSpPr>
        <p:spPr>
          <a:xfrm>
            <a:off x="146244" y="793728"/>
            <a:ext cx="3700041" cy="2615855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59" name="Google Shape;1459;p26"/>
          <p:cNvGrpSpPr/>
          <p:nvPr/>
        </p:nvGrpSpPr>
        <p:grpSpPr>
          <a:xfrm>
            <a:off x="293342" y="931543"/>
            <a:ext cx="1801949" cy="409714"/>
            <a:chOff x="1639842" y="1416995"/>
            <a:chExt cx="1801949" cy="409714"/>
          </a:xfrm>
        </p:grpSpPr>
        <p:sp>
          <p:nvSpPr>
            <p:cNvPr id="1460" name="Google Shape;1460;p26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61" name="Google Shape;1461;p26" descr="Speech Icon, Voice, Talking, Audio, Speech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2" name="Google Shape;1462;p26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63" name="Google Shape;1463;p26"/>
          <p:cNvGrpSpPr/>
          <p:nvPr/>
        </p:nvGrpSpPr>
        <p:grpSpPr>
          <a:xfrm>
            <a:off x="4884130" y="600761"/>
            <a:ext cx="1822690" cy="1113023"/>
            <a:chOff x="4876029" y="582476"/>
            <a:chExt cx="1822690" cy="837479"/>
          </a:xfrm>
        </p:grpSpPr>
        <p:grpSp>
          <p:nvGrpSpPr>
            <p:cNvPr id="1464" name="Google Shape;1464;p26"/>
            <p:cNvGrpSpPr/>
            <p:nvPr/>
          </p:nvGrpSpPr>
          <p:grpSpPr>
            <a:xfrm>
              <a:off x="4876029" y="582476"/>
              <a:ext cx="1822690" cy="837479"/>
              <a:chOff x="4310576" y="875609"/>
              <a:chExt cx="2558030" cy="1133457"/>
            </a:xfrm>
          </p:grpSpPr>
          <p:sp>
            <p:nvSpPr>
              <p:cNvPr id="1465" name="Google Shape;1465;p26"/>
              <p:cNvSpPr/>
              <p:nvPr/>
            </p:nvSpPr>
            <p:spPr>
              <a:xfrm>
                <a:off x="4318195" y="953425"/>
                <a:ext cx="2539805" cy="1055641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6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7" name="Google Shape;1467;p26"/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26"/>
            <p:cNvSpPr txBox="1"/>
            <p:nvPr/>
          </p:nvSpPr>
          <p:spPr>
            <a:xfrm>
              <a:off x="5123108" y="1002801"/>
              <a:ext cx="1492746" cy="324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Talking about my favourite things.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9" name="Google Shape;1469;p26" descr="Free target button icon illustra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26"/>
          <p:cNvSpPr txBox="1"/>
          <p:nvPr/>
        </p:nvSpPr>
        <p:spPr>
          <a:xfrm>
            <a:off x="3920858" y="1788091"/>
            <a:ext cx="23455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C8E3F7"/>
                </a:solidFill>
                <a:latin typeface="Arial"/>
                <a:ea typeface="Arial"/>
                <a:cs typeface="Arial"/>
                <a:sym typeface="Arial"/>
              </a:rPr>
              <a:t>Mi cosa favorita</a:t>
            </a:r>
            <a:endParaRPr sz="1800" b="1">
              <a:solidFill>
                <a:srgbClr val="C8E3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1" name="Google Shape;147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0785" y="2230803"/>
            <a:ext cx="1376797" cy="105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3283" y="1445704"/>
            <a:ext cx="2033744" cy="186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19631" y="1421436"/>
            <a:ext cx="1798954" cy="91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96723" y="2352210"/>
            <a:ext cx="929130" cy="9142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75" name="Google Shape;1475;p26"/>
          <p:cNvGraphicFramePr/>
          <p:nvPr/>
        </p:nvGraphicFramePr>
        <p:xfrm>
          <a:off x="141142" y="3901423"/>
          <a:ext cx="6539775" cy="14441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63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tú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favorito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grupo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muy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también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76" name="Google Shape;1476;p26"/>
          <p:cNvGrpSpPr/>
          <p:nvPr/>
        </p:nvGrpSpPr>
        <p:grpSpPr>
          <a:xfrm>
            <a:off x="5135855" y="3450399"/>
            <a:ext cx="1879161" cy="369332"/>
            <a:chOff x="4495800" y="3728776"/>
            <a:chExt cx="1879161" cy="369332"/>
          </a:xfrm>
        </p:grpSpPr>
        <p:sp>
          <p:nvSpPr>
            <p:cNvPr id="1477" name="Google Shape;1477;p26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78" name="Google Shape;1478;p26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9" name="Google Shape;1479;p26"/>
          <p:cNvSpPr txBox="1"/>
          <p:nvPr/>
        </p:nvSpPr>
        <p:spPr>
          <a:xfrm>
            <a:off x="44042" y="3527903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80" name="Google Shape;1480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51036" y="3319614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26"/>
          <p:cNvSpPr txBox="1"/>
          <p:nvPr/>
        </p:nvSpPr>
        <p:spPr>
          <a:xfrm>
            <a:off x="3014073" y="463329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26"/>
          <p:cNvSpPr/>
          <p:nvPr/>
        </p:nvSpPr>
        <p:spPr>
          <a:xfrm>
            <a:off x="141142" y="5464526"/>
            <a:ext cx="6539774" cy="2526949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26"/>
          <p:cNvSpPr txBox="1"/>
          <p:nvPr/>
        </p:nvSpPr>
        <p:spPr>
          <a:xfrm>
            <a:off x="195401" y="5489306"/>
            <a:ext cx="25731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Possessive adjectives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84" name="Google Shape;1484;p26"/>
          <p:cNvGrpSpPr/>
          <p:nvPr/>
        </p:nvGrpSpPr>
        <p:grpSpPr>
          <a:xfrm>
            <a:off x="4858226" y="5483838"/>
            <a:ext cx="1943885" cy="588990"/>
            <a:chOff x="115026" y="5917195"/>
            <a:chExt cx="1943885" cy="588990"/>
          </a:xfrm>
        </p:grpSpPr>
        <p:sp>
          <p:nvSpPr>
            <p:cNvPr id="1485" name="Google Shape;1485;p26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6" name="Google Shape;1486;p26" descr="Jigsaw, Puzzle, Piece, Game, Concept, Solution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7" name="Google Shape;1487;p26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8" name="Google Shape;1488;p26"/>
          <p:cNvSpPr txBox="1"/>
          <p:nvPr/>
        </p:nvSpPr>
        <p:spPr>
          <a:xfrm>
            <a:off x="195401" y="5773967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[mi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(my)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| tu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(your)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grpSp>
        <p:nvGrpSpPr>
          <p:cNvPr id="1489" name="Google Shape;1489;p26"/>
          <p:cNvGrpSpPr/>
          <p:nvPr/>
        </p:nvGrpSpPr>
        <p:grpSpPr>
          <a:xfrm>
            <a:off x="5209431" y="7134710"/>
            <a:ext cx="2185573" cy="799499"/>
            <a:chOff x="-2638283" y="7852179"/>
            <a:chExt cx="1691216" cy="708047"/>
          </a:xfrm>
        </p:grpSpPr>
        <p:sp>
          <p:nvSpPr>
            <p:cNvPr id="1490" name="Google Shape;1490;p26"/>
            <p:cNvSpPr/>
            <p:nvPr/>
          </p:nvSpPr>
          <p:spPr>
            <a:xfrm>
              <a:off x="-2610456" y="7852179"/>
              <a:ext cx="938039" cy="704206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91" name="Google Shape;1491;p26" descr="Free Icon Light illustration and pictur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-2571529" y="7873249"/>
              <a:ext cx="258343" cy="218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2" name="Google Shape;1492;p26"/>
            <p:cNvSpPr txBox="1"/>
            <p:nvPr/>
          </p:nvSpPr>
          <p:spPr>
            <a:xfrm>
              <a:off x="-2364567" y="7900737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Remember!</a:t>
              </a:r>
              <a:endParaRPr/>
            </a:p>
          </p:txBody>
        </p:sp>
        <p:sp>
          <p:nvSpPr>
            <p:cNvPr id="1493" name="Google Shape;1493;p26"/>
            <p:cNvSpPr txBox="1"/>
            <p:nvPr/>
          </p:nvSpPr>
          <p:spPr>
            <a:xfrm>
              <a:off x="-2638283" y="8069598"/>
              <a:ext cx="1033458" cy="49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Tú 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(with an accent) means ‘you’.</a:t>
              </a:r>
              <a:endParaRPr/>
            </a:p>
          </p:txBody>
        </p:sp>
      </p:grpSp>
      <p:sp>
        <p:nvSpPr>
          <p:cNvPr id="1494" name="Google Shape;1494;p26"/>
          <p:cNvSpPr txBox="1"/>
          <p:nvPr/>
        </p:nvSpPr>
        <p:spPr>
          <a:xfrm>
            <a:off x="600484" y="7246013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cama es baja.</a:t>
            </a:r>
            <a:endParaRPr/>
          </a:p>
        </p:txBody>
      </p:sp>
      <p:sp>
        <p:nvSpPr>
          <p:cNvPr id="1495" name="Google Shape;1495;p26"/>
          <p:cNvSpPr txBox="1"/>
          <p:nvPr/>
        </p:nvSpPr>
        <p:spPr>
          <a:xfrm>
            <a:off x="584704" y="7567264"/>
            <a:ext cx="50720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bed is low.</a:t>
            </a:r>
            <a:endParaRPr sz="1400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6" name="Google Shape;1496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9370" y="761645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26"/>
          <p:cNvSpPr txBox="1"/>
          <p:nvPr/>
        </p:nvSpPr>
        <p:spPr>
          <a:xfrm>
            <a:off x="225733" y="6127729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‘my’ in Spanish before a singular noun use 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498" name="Google Shape;1498;p26"/>
          <p:cNvSpPr txBox="1"/>
          <p:nvPr/>
        </p:nvSpPr>
        <p:spPr>
          <a:xfrm>
            <a:off x="225733" y="6466545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‘your’ in Spanish before a singular noun use 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9" name="Google Shape;1499;p26"/>
          <p:cNvSpPr txBox="1"/>
          <p:nvPr/>
        </p:nvSpPr>
        <p:spPr>
          <a:xfrm>
            <a:off x="215460" y="6811104"/>
            <a:ext cx="10515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doesn’t matter if the noun is masculine or feminine.</a:t>
            </a:r>
            <a:endParaRPr/>
          </a:p>
        </p:txBody>
      </p:sp>
      <p:sp>
        <p:nvSpPr>
          <p:cNvPr id="1500" name="Google Shape;1500;p26"/>
          <p:cNvSpPr txBox="1"/>
          <p:nvPr/>
        </p:nvSpPr>
        <p:spPr>
          <a:xfrm>
            <a:off x="2790975" y="7256046"/>
            <a:ext cx="17986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amigo es alto.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1" name="Google Shape;1501;p26"/>
          <p:cNvSpPr txBox="1"/>
          <p:nvPr/>
        </p:nvSpPr>
        <p:spPr>
          <a:xfrm>
            <a:off x="2794784" y="7600515"/>
            <a:ext cx="19629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friend is tall.</a:t>
            </a:r>
            <a:endParaRPr sz="1400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2" name="Google Shape;1502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83207" y="761292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26"/>
          <p:cNvSpPr txBox="1"/>
          <p:nvPr/>
        </p:nvSpPr>
        <p:spPr>
          <a:xfrm>
            <a:off x="458627" y="8831683"/>
            <a:ext cx="6399373" cy="267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grupo </a:t>
            </a:r>
            <a:r>
              <a:rPr lang="en-GB" sz="158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 ______________.</a:t>
            </a:r>
            <a:endParaRPr sz="15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26"/>
          <p:cNvSpPr txBox="1"/>
          <p:nvPr/>
        </p:nvSpPr>
        <p:spPr>
          <a:xfrm>
            <a:off x="458627" y="9192122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grupo 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______________.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5" name="Google Shape;1505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980" y="871737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114" y="913306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26" descr="Free Icon Light illustration and pictur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1142" y="8077570"/>
            <a:ext cx="489594" cy="48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p26"/>
          <p:cNvSpPr txBox="1"/>
          <p:nvPr/>
        </p:nvSpPr>
        <p:spPr>
          <a:xfrm>
            <a:off x="547486" y="8212558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9" name="Google Shape;1509;p26"/>
          <p:cNvSpPr txBox="1"/>
          <p:nvPr/>
        </p:nvSpPr>
        <p:spPr>
          <a:xfrm>
            <a:off x="3782513" y="8804060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conejo </a:t>
            </a:r>
            <a:r>
              <a:rPr lang="en-GB" sz="158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 ______________.</a:t>
            </a:r>
            <a:endParaRPr sz="15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26"/>
          <p:cNvSpPr txBox="1"/>
          <p:nvPr/>
        </p:nvSpPr>
        <p:spPr>
          <a:xfrm>
            <a:off x="3782513" y="9164499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conejo 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🡪 ______________.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1" name="Google Shape;1511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39866" y="8689748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29000" y="910544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26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p26"/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/>
          </a:p>
        </p:txBody>
      </p:sp>
      <p:sp>
        <p:nvSpPr>
          <p:cNvPr id="1518" name="Google Shape;1518;p26"/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sp>
        <p:nvSpPr>
          <p:cNvPr id="67" name="Google Shape;261;p6">
            <a:extLst>
              <a:ext uri="{FF2B5EF4-FFF2-40B4-BE49-F238E27FC236}">
                <a16:creationId xmlns:a16="http://schemas.microsoft.com/office/drawing/2014/main" id="{6B865BB2-87CC-4788-906B-448D1C205100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8" name="Google Shape;234;p6">
            <a:extLst>
              <a:ext uri="{FF2B5EF4-FFF2-40B4-BE49-F238E27FC236}">
                <a16:creationId xmlns:a16="http://schemas.microsoft.com/office/drawing/2014/main" id="{AE52A1AB-35BC-4F44-B4A6-D33F5F4AA6FE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69" name="Google Shape;235;p6">
              <a:extLst>
                <a:ext uri="{FF2B5EF4-FFF2-40B4-BE49-F238E27FC236}">
                  <a16:creationId xmlns:a16="http://schemas.microsoft.com/office/drawing/2014/main" id="{4EF76AAC-88F9-4EB9-AC11-B6EF2018CEA4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36;p6">
              <a:extLst>
                <a:ext uri="{FF2B5EF4-FFF2-40B4-BE49-F238E27FC236}">
                  <a16:creationId xmlns:a16="http://schemas.microsoft.com/office/drawing/2014/main" id="{B32110C3-7489-420F-9C14-B169C8236626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5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27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5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6" name="Google Shape;1526;p27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527" name="Google Shape;1527;p27"/>
          <p:cNvSpPr txBox="1"/>
          <p:nvPr/>
        </p:nvSpPr>
        <p:spPr>
          <a:xfrm>
            <a:off x="6354520" y="9561450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25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528" name="Google Shape;1528;p27"/>
          <p:cNvSpPr txBox="1"/>
          <p:nvPr/>
        </p:nvSpPr>
        <p:spPr>
          <a:xfrm>
            <a:off x="1059364" y="827580"/>
            <a:ext cx="57694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and Quique are sorting out their things.</a:t>
            </a:r>
            <a:endParaRPr/>
          </a:p>
        </p:txBody>
      </p:sp>
      <p:grpSp>
        <p:nvGrpSpPr>
          <p:cNvPr id="1529" name="Google Shape;1529;p27"/>
          <p:cNvGrpSpPr/>
          <p:nvPr/>
        </p:nvGrpSpPr>
        <p:grpSpPr>
          <a:xfrm>
            <a:off x="130140" y="695793"/>
            <a:ext cx="1072125" cy="541432"/>
            <a:chOff x="85157" y="674113"/>
            <a:chExt cx="1072125" cy="541432"/>
          </a:xfrm>
        </p:grpSpPr>
        <p:sp>
          <p:nvSpPr>
            <p:cNvPr id="1530" name="Google Shape;1530;p27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31" name="Google Shape;1531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2" name="Google Shape;1532;p27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1533" name="Google Shape;1533;p27" descr="Free exclamation mark point triangle vector"/>
          <p:cNvSpPr/>
          <p:nvPr/>
        </p:nvSpPr>
        <p:spPr>
          <a:xfrm>
            <a:off x="3323607" y="147995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34" name="Google Shape;1534;p27"/>
          <p:cNvGraphicFramePr/>
          <p:nvPr/>
        </p:nvGraphicFramePr>
        <p:xfrm>
          <a:off x="116899" y="1399711"/>
          <a:ext cx="6690925" cy="3017610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29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3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62961E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(my)</a:t>
                      </a:r>
                      <a:b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(your)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objeto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 teléfono es muy pequeño.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 mochila es azul.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 música es muy tranquila.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 texto es en español.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 libro es en inglés.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 bicicleta es gris.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 botella es amarilla.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62961E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 pelota es fantástica.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35" name="Google Shape;1535;p27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6" name="Google Shape;1536;p27"/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/>
          </a:p>
        </p:txBody>
      </p:sp>
      <p:sp>
        <p:nvSpPr>
          <p:cNvPr id="1537" name="Google Shape;1537;p27"/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grpSp>
        <p:nvGrpSpPr>
          <p:cNvPr id="1538" name="Google Shape;1538;p27"/>
          <p:cNvGrpSpPr/>
          <p:nvPr/>
        </p:nvGrpSpPr>
        <p:grpSpPr>
          <a:xfrm>
            <a:off x="5853806" y="549616"/>
            <a:ext cx="810657" cy="892677"/>
            <a:chOff x="3920876" y="1036811"/>
            <a:chExt cx="4204180" cy="6140346"/>
          </a:xfrm>
        </p:grpSpPr>
        <p:pic>
          <p:nvPicPr>
            <p:cNvPr id="1539" name="Google Shape;1539;p27" descr="A picture containing text, doll, toy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0" name="Google Shape;1540;p27" descr="A picture containing text, toy, doll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1" name="Google Shape;1541;p27"/>
          <p:cNvSpPr txBox="1"/>
          <p:nvPr/>
        </p:nvSpPr>
        <p:spPr>
          <a:xfrm>
            <a:off x="1059364" y="1065705"/>
            <a:ext cx="576944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 ¿Es Sofíá (my) o Quique (your)? </a:t>
            </a:r>
            <a:endParaRPr/>
          </a:p>
        </p:txBody>
      </p:sp>
      <p:sp>
        <p:nvSpPr>
          <p:cNvPr id="1542" name="Google Shape;1542;p27"/>
          <p:cNvSpPr/>
          <p:nvPr/>
        </p:nvSpPr>
        <p:spPr>
          <a:xfrm>
            <a:off x="3505201" y="4476900"/>
            <a:ext cx="2780700" cy="331832"/>
          </a:xfrm>
          <a:prstGeom prst="wedgeRoundRectCallout">
            <a:avLst>
              <a:gd name="adj1" fmla="val 31613"/>
              <a:gd name="adj2" fmla="val -83868"/>
              <a:gd name="adj3" fmla="val 16667"/>
            </a:avLst>
          </a:prstGeom>
          <a:solidFill>
            <a:srgbClr val="00206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7"/>
          <p:cNvSpPr txBox="1"/>
          <p:nvPr/>
        </p:nvSpPr>
        <p:spPr>
          <a:xfrm>
            <a:off x="3481958" y="4501508"/>
            <a:ext cx="6728520" cy="3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objeto es? ¿Cómo es? 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4" name="Google Shape;1544;p27"/>
          <p:cNvSpPr/>
          <p:nvPr/>
        </p:nvSpPr>
        <p:spPr>
          <a:xfrm>
            <a:off x="166542" y="5096226"/>
            <a:ext cx="6539774" cy="2853719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p27"/>
          <p:cNvSpPr txBox="1"/>
          <p:nvPr/>
        </p:nvSpPr>
        <p:spPr>
          <a:xfrm>
            <a:off x="220801" y="5121006"/>
            <a:ext cx="22781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(you) &amp; tu (your)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46" name="Google Shape;1546;p27"/>
          <p:cNvGrpSpPr/>
          <p:nvPr/>
        </p:nvGrpSpPr>
        <p:grpSpPr>
          <a:xfrm>
            <a:off x="4883626" y="5115538"/>
            <a:ext cx="1943885" cy="588990"/>
            <a:chOff x="115026" y="5917195"/>
            <a:chExt cx="1943885" cy="588990"/>
          </a:xfrm>
        </p:grpSpPr>
        <p:sp>
          <p:nvSpPr>
            <p:cNvPr id="1547" name="Google Shape;1547;p27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48" name="Google Shape;1548;p27" descr="Jigsaw, Puzzle, Piece, Game, Concept, Solutio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9" name="Google Shape;1549;p27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0" name="Google Shape;1550;p27"/>
          <p:cNvSpPr txBox="1"/>
          <p:nvPr/>
        </p:nvSpPr>
        <p:spPr>
          <a:xfrm>
            <a:off x="220801" y="5468792"/>
            <a:ext cx="46628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we sometimes use a 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pronoun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emphasis or clarity: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51" name="Google Shape;155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23543" y="6062080"/>
            <a:ext cx="240576" cy="262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27"/>
          <p:cNvSpPr/>
          <p:nvPr/>
        </p:nvSpPr>
        <p:spPr>
          <a:xfrm>
            <a:off x="5321098" y="5834146"/>
            <a:ext cx="1323381" cy="406414"/>
          </a:xfrm>
          <a:prstGeom prst="wedgeRoundRectCallout">
            <a:avLst>
              <a:gd name="adj1" fmla="val -41783"/>
              <a:gd name="adj2" fmla="val 86491"/>
              <a:gd name="adj3" fmla="val 16667"/>
            </a:avLst>
          </a:prstGeom>
          <a:solidFill>
            <a:srgbClr val="2BC0C7"/>
          </a:solidFill>
          <a:ln w="5715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(you) always goes before a verb.</a:t>
            </a:r>
            <a:endParaRPr/>
          </a:p>
        </p:txBody>
      </p:sp>
      <p:sp>
        <p:nvSpPr>
          <p:cNvPr id="1553" name="Google Shape;1553;p27"/>
          <p:cNvSpPr txBox="1"/>
          <p:nvPr/>
        </p:nvSpPr>
        <p:spPr>
          <a:xfrm>
            <a:off x="155541" y="6043760"/>
            <a:ext cx="19468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aprendes inglés.</a:t>
            </a:r>
            <a:endParaRPr/>
          </a:p>
        </p:txBody>
      </p:sp>
      <p:sp>
        <p:nvSpPr>
          <p:cNvPr id="1554" name="Google Shape;1554;p27"/>
          <p:cNvSpPr txBox="1"/>
          <p:nvPr/>
        </p:nvSpPr>
        <p:spPr>
          <a:xfrm>
            <a:off x="2552213" y="6060385"/>
            <a:ext cx="37754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learn/are learning English.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5" name="Google Shape;1555;p27"/>
          <p:cNvSpPr txBox="1"/>
          <p:nvPr/>
        </p:nvSpPr>
        <p:spPr>
          <a:xfrm>
            <a:off x="144639" y="6648979"/>
            <a:ext cx="54931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idioma favorito es el inglés.</a:t>
            </a:r>
            <a:endParaRPr/>
          </a:p>
        </p:txBody>
      </p:sp>
      <p:sp>
        <p:nvSpPr>
          <p:cNvPr id="1556" name="Google Shape;1556;p27"/>
          <p:cNvSpPr txBox="1"/>
          <p:nvPr/>
        </p:nvSpPr>
        <p:spPr>
          <a:xfrm>
            <a:off x="3223498" y="6643376"/>
            <a:ext cx="54931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favourite language is English.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7" name="Google Shape;1557;p27"/>
          <p:cNvSpPr txBox="1"/>
          <p:nvPr/>
        </p:nvSpPr>
        <p:spPr>
          <a:xfrm>
            <a:off x="129599" y="6384787"/>
            <a:ext cx="102058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(your) always goes before a noun:</a:t>
            </a:r>
            <a:endParaRPr/>
          </a:p>
        </p:txBody>
      </p:sp>
      <p:sp>
        <p:nvSpPr>
          <p:cNvPr id="1558" name="Google Shape;1558;p27"/>
          <p:cNvSpPr txBox="1"/>
          <p:nvPr/>
        </p:nvSpPr>
        <p:spPr>
          <a:xfrm>
            <a:off x="119456" y="6953867"/>
            <a:ext cx="102058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is exactly the same in questions:</a:t>
            </a:r>
            <a:endParaRPr/>
          </a:p>
        </p:txBody>
      </p:sp>
      <p:sp>
        <p:nvSpPr>
          <p:cNvPr id="1559" name="Google Shape;1559;p27"/>
          <p:cNvSpPr txBox="1"/>
          <p:nvPr/>
        </p:nvSpPr>
        <p:spPr>
          <a:xfrm>
            <a:off x="132156" y="7281402"/>
            <a:ext cx="33478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ves el elefante?</a:t>
            </a:r>
            <a:endParaRPr/>
          </a:p>
        </p:txBody>
      </p:sp>
      <p:sp>
        <p:nvSpPr>
          <p:cNvPr id="1560" name="Google Shape;1560;p27"/>
          <p:cNvSpPr txBox="1"/>
          <p:nvPr/>
        </p:nvSpPr>
        <p:spPr>
          <a:xfrm>
            <a:off x="2378496" y="7267679"/>
            <a:ext cx="47272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0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1400" b="1" i="0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i="0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see the elephant? </a:t>
            </a:r>
            <a:endParaRPr sz="1400" i="0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1" name="Google Shape;1561;p27"/>
          <p:cNvSpPr txBox="1"/>
          <p:nvPr/>
        </p:nvSpPr>
        <p:spPr>
          <a:xfrm>
            <a:off x="164524" y="7563692"/>
            <a:ext cx="54931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animal favorito es el elefante?</a:t>
            </a:r>
            <a:endParaRPr/>
          </a:p>
        </p:txBody>
      </p:sp>
      <p:sp>
        <p:nvSpPr>
          <p:cNvPr id="1562" name="Google Shape;1562;p27"/>
          <p:cNvSpPr txBox="1"/>
          <p:nvPr/>
        </p:nvSpPr>
        <p:spPr>
          <a:xfrm>
            <a:off x="3467313" y="7573607"/>
            <a:ext cx="5756949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300"/>
              <a:buFont typeface="Century Gothic"/>
              <a:buNone/>
            </a:pPr>
            <a:r>
              <a:rPr lang="en-GB" sz="13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</a:t>
            </a:r>
            <a:r>
              <a:rPr lang="en-GB" sz="13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n-GB" sz="13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favourite animal an elephant?</a:t>
            </a:r>
            <a:endParaRPr/>
          </a:p>
        </p:txBody>
      </p:sp>
      <p:sp>
        <p:nvSpPr>
          <p:cNvPr id="1563" name="Google Shape;1563;p27"/>
          <p:cNvSpPr/>
          <p:nvPr/>
        </p:nvSpPr>
        <p:spPr>
          <a:xfrm>
            <a:off x="732119" y="8214137"/>
            <a:ext cx="5182975" cy="579116"/>
          </a:xfrm>
          <a:prstGeom prst="wedgeRoundRectCallout">
            <a:avLst>
              <a:gd name="adj1" fmla="val 39413"/>
              <a:gd name="adj2" fmla="val -73709"/>
              <a:gd name="adj3" fmla="val 16667"/>
            </a:avLst>
          </a:prstGeom>
          <a:solidFill>
            <a:srgbClr val="2BC0C7"/>
          </a:solidFill>
          <a:ln w="5715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(you) and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(your) sound the same, but you can tell the meaning from the word that follows – ver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 or noun?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64" name="Google Shape;156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91229" y="6660467"/>
            <a:ext cx="240576" cy="26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7920" y="7281402"/>
            <a:ext cx="240576" cy="26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71805" y="7576609"/>
            <a:ext cx="240576" cy="26253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261;p6">
            <a:extLst>
              <a:ext uri="{FF2B5EF4-FFF2-40B4-BE49-F238E27FC236}">
                <a16:creationId xmlns:a16="http://schemas.microsoft.com/office/drawing/2014/main" id="{3EAB9864-5A63-40B1-BBA7-703CE72CBD4F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9" name="Google Shape;234;p6">
            <a:extLst>
              <a:ext uri="{FF2B5EF4-FFF2-40B4-BE49-F238E27FC236}">
                <a16:creationId xmlns:a16="http://schemas.microsoft.com/office/drawing/2014/main" id="{60AA8276-6DEB-4A2A-9089-EB2638F2E03C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50" name="Google Shape;235;p6">
              <a:extLst>
                <a:ext uri="{FF2B5EF4-FFF2-40B4-BE49-F238E27FC236}">
                  <a16:creationId xmlns:a16="http://schemas.microsoft.com/office/drawing/2014/main" id="{4CB10936-0872-4A90-9F69-0157A3C643BB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36;p6">
              <a:extLst>
                <a:ext uri="{FF2B5EF4-FFF2-40B4-BE49-F238E27FC236}">
                  <a16:creationId xmlns:a16="http://schemas.microsoft.com/office/drawing/2014/main" id="{F96E0E1A-1541-4C22-B0BD-F769060D8FCA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5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8"/>
          <p:cNvSpPr txBox="1">
            <a:spLocks noGrp="1"/>
          </p:cNvSpPr>
          <p:nvPr>
            <p:ph type="title"/>
          </p:nvPr>
        </p:nvSpPr>
        <p:spPr>
          <a:xfrm>
            <a:off x="144655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</a:t>
            </a:r>
            <a:r>
              <a:rPr lang="en-GB" b="1"/>
              <a:t>3</a:t>
            </a: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5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77" name="Google Shape;1577;p28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578" name="Google Shape;1578;p28"/>
          <p:cNvSpPr txBox="1"/>
          <p:nvPr/>
        </p:nvSpPr>
        <p:spPr>
          <a:xfrm>
            <a:off x="6364045" y="9561450"/>
            <a:ext cx="4187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26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579" name="Google Shape;1579;p28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28"/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/>
          </a:p>
        </p:txBody>
      </p:sp>
      <p:sp>
        <p:nvSpPr>
          <p:cNvPr id="1584" name="Google Shape;1584;p28"/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sp>
        <p:nvSpPr>
          <p:cNvPr id="1585" name="Google Shape;1585;p28"/>
          <p:cNvSpPr txBox="1"/>
          <p:nvPr/>
        </p:nvSpPr>
        <p:spPr>
          <a:xfrm>
            <a:off x="1059364" y="827580"/>
            <a:ext cx="548424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clase de Quique prepara preguntas para una clase en Inglaterra. Lee las preguntas. ¿Es tú (you) o tu (your)?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palabra correcta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(tu | tú). </a:t>
            </a:r>
            <a:endParaRPr sz="15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86" name="Google Shape;1586;p28"/>
          <p:cNvGrpSpPr/>
          <p:nvPr/>
        </p:nvGrpSpPr>
        <p:grpSpPr>
          <a:xfrm>
            <a:off x="130140" y="695793"/>
            <a:ext cx="1072125" cy="541432"/>
            <a:chOff x="85157" y="674113"/>
            <a:chExt cx="1072125" cy="541432"/>
          </a:xfrm>
        </p:grpSpPr>
        <p:sp>
          <p:nvSpPr>
            <p:cNvPr id="1587" name="Google Shape;1587;p28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88" name="Google Shape;1588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9" name="Google Shape;1589;p28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graphicFrame>
        <p:nvGraphicFramePr>
          <p:cNvPr id="1590" name="Google Shape;1590;p28"/>
          <p:cNvGraphicFramePr/>
          <p:nvPr/>
        </p:nvGraphicFramePr>
        <p:xfrm>
          <a:off x="130140" y="1657185"/>
          <a:ext cx="6531000" cy="2438480"/>
        </p:xfrm>
        <a:graphic>
          <a:graphicData uri="http://schemas.openxmlformats.org/drawingml/2006/table">
            <a:tbl>
              <a:tblPr firstRow="1" bandRow="1">
                <a:noFill/>
                <a:tableStyleId>{7D06797F-23F1-4D05-B0B8-5F84B279FB1A}</a:tableStyleId>
              </a:tblPr>
              <a:tblGrid>
                <a:gridCol w="37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Pregunta en inglés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tienes un animal?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lees libros en español?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libro favorito es Harry Potter?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ves películas en español?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deporte favorito es el fútbol?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6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película favorita es Spiderman?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7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 </a:t>
                      </a: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animal favorito es la girafa?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91" name="Google Shape;1591;p28"/>
          <p:cNvSpPr/>
          <p:nvPr/>
        </p:nvSpPr>
        <p:spPr>
          <a:xfrm>
            <a:off x="3524251" y="4181625"/>
            <a:ext cx="2780700" cy="331832"/>
          </a:xfrm>
          <a:prstGeom prst="wedgeRoundRectCallout">
            <a:avLst>
              <a:gd name="adj1" fmla="val 31613"/>
              <a:gd name="adj2" fmla="val -83868"/>
              <a:gd name="adj3" fmla="val 16667"/>
            </a:avLst>
          </a:prstGeom>
          <a:solidFill>
            <a:srgbClr val="00206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28"/>
          <p:cNvSpPr txBox="1"/>
          <p:nvPr/>
        </p:nvSpPr>
        <p:spPr>
          <a:xfrm>
            <a:off x="3481958" y="4206233"/>
            <a:ext cx="6728520" cy="3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pregunta en inglés.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3" name="Google Shape;1593;p28" descr="A picture containing text, doll, to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3854" y="789480"/>
            <a:ext cx="405397" cy="10648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4" name="Google Shape;1594;p28"/>
          <p:cNvGrpSpPr/>
          <p:nvPr/>
        </p:nvGrpSpPr>
        <p:grpSpPr>
          <a:xfrm>
            <a:off x="71508" y="4142480"/>
            <a:ext cx="1801949" cy="492309"/>
            <a:chOff x="1639842" y="1416994"/>
            <a:chExt cx="1801949" cy="492309"/>
          </a:xfrm>
        </p:grpSpPr>
        <p:sp>
          <p:nvSpPr>
            <p:cNvPr id="1595" name="Google Shape;1595;p28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96" name="Google Shape;1596;p28" descr="Speech Icon, Voice, Talking, Audio, Speech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7" name="Google Shape;1597;p28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98" name="Google Shape;1598;p28"/>
          <p:cNvSpPr txBox="1"/>
          <p:nvPr/>
        </p:nvSpPr>
        <p:spPr>
          <a:xfrm>
            <a:off x="546471" y="4620371"/>
            <a:ext cx="3468947" cy="38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 ¿[gue/gui] o [ge/gi]? 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599" name="Google Shape;1599;p28"/>
          <p:cNvGraphicFramePr/>
          <p:nvPr/>
        </p:nvGraphicFramePr>
        <p:xfrm>
          <a:off x="147920" y="4958971"/>
          <a:ext cx="3670775" cy="210319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3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</a:rPr>
                        <a:t>[ga | go | gu]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</a:rPr>
                        <a:t>[j | ge | gi]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</a:rPr>
                        <a:t>[gue | gui]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</a:rPr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600" name="Google Shape;1600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33511" y="4796523"/>
            <a:ext cx="356499" cy="385019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28"/>
          <p:cNvSpPr txBox="1"/>
          <p:nvPr/>
        </p:nvSpPr>
        <p:spPr>
          <a:xfrm>
            <a:off x="3903557" y="4984890"/>
            <a:ext cx="8883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Turno 1:</a:t>
            </a:r>
            <a:endParaRPr/>
          </a:p>
        </p:txBody>
      </p:sp>
      <p:sp>
        <p:nvSpPr>
          <p:cNvPr id="1602" name="Google Shape;1602;p28"/>
          <p:cNvSpPr txBox="1"/>
          <p:nvPr/>
        </p:nvSpPr>
        <p:spPr>
          <a:xfrm>
            <a:off x="5140433" y="4873430"/>
            <a:ext cx="13676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</a:t>
            </a:r>
            <a:endParaRPr/>
          </a:p>
        </p:txBody>
      </p:sp>
      <p:pic>
        <p:nvPicPr>
          <p:cNvPr id="1603" name="Google Shape;160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2082" y="5060722"/>
            <a:ext cx="377928" cy="410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04" name="Google Shape;1604;p28"/>
          <p:cNvSpPr txBox="1"/>
          <p:nvPr/>
        </p:nvSpPr>
        <p:spPr>
          <a:xfrm>
            <a:off x="5160460" y="5138778"/>
            <a:ext cx="17267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los sonidos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05" name="Google Shape;1605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27891" y="5816082"/>
            <a:ext cx="356499" cy="385019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28"/>
          <p:cNvSpPr txBox="1"/>
          <p:nvPr/>
        </p:nvSpPr>
        <p:spPr>
          <a:xfrm>
            <a:off x="3874342" y="5664890"/>
            <a:ext cx="9012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Turno 2:</a:t>
            </a:r>
            <a:endParaRPr/>
          </a:p>
        </p:txBody>
      </p:sp>
      <p:sp>
        <p:nvSpPr>
          <p:cNvPr id="1607" name="Google Shape;1607;p28"/>
          <p:cNvSpPr txBox="1"/>
          <p:nvPr/>
        </p:nvSpPr>
        <p:spPr>
          <a:xfrm>
            <a:off x="5111218" y="5553430"/>
            <a:ext cx="13676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</a:t>
            </a:r>
            <a:endParaRPr/>
          </a:p>
        </p:txBody>
      </p:sp>
      <p:pic>
        <p:nvPicPr>
          <p:cNvPr id="1608" name="Google Shape;1608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7891" y="5481028"/>
            <a:ext cx="377928" cy="410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28"/>
          <p:cNvSpPr txBox="1"/>
          <p:nvPr/>
        </p:nvSpPr>
        <p:spPr>
          <a:xfrm>
            <a:off x="5131245" y="5818778"/>
            <a:ext cx="17267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los sonidos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0" name="Google Shape;1610;p28"/>
          <p:cNvSpPr/>
          <p:nvPr/>
        </p:nvSpPr>
        <p:spPr>
          <a:xfrm>
            <a:off x="201451" y="528281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1" name="Google Shape;1611;p28"/>
          <p:cNvSpPr/>
          <p:nvPr/>
        </p:nvSpPr>
        <p:spPr>
          <a:xfrm>
            <a:off x="201451" y="559212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612" name="Google Shape;1612;p28"/>
          <p:cNvSpPr/>
          <p:nvPr/>
        </p:nvSpPr>
        <p:spPr>
          <a:xfrm>
            <a:off x="201451" y="5894650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613" name="Google Shape;1613;p28"/>
          <p:cNvSpPr/>
          <p:nvPr/>
        </p:nvSpPr>
        <p:spPr>
          <a:xfrm>
            <a:off x="201451" y="6199198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4" name="Google Shape;1614;p28"/>
          <p:cNvSpPr/>
          <p:nvPr/>
        </p:nvSpPr>
        <p:spPr>
          <a:xfrm>
            <a:off x="206939" y="649294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5" name="Google Shape;1615;p28"/>
          <p:cNvSpPr/>
          <p:nvPr/>
        </p:nvSpPr>
        <p:spPr>
          <a:xfrm>
            <a:off x="206939" y="6802259"/>
            <a:ext cx="237643" cy="19798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16" name="Google Shape;1616;p28"/>
          <p:cNvGrpSpPr/>
          <p:nvPr/>
        </p:nvGrpSpPr>
        <p:grpSpPr>
          <a:xfrm>
            <a:off x="499972" y="7244674"/>
            <a:ext cx="822261" cy="307777"/>
            <a:chOff x="455223" y="4442570"/>
            <a:chExt cx="822262" cy="307777"/>
          </a:xfrm>
        </p:grpSpPr>
        <p:sp>
          <p:nvSpPr>
            <p:cNvPr id="1617" name="Google Shape;1617;p28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18" name="Google Shape;1618;p28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sp>
        <p:nvSpPr>
          <p:cNvPr id="1619" name="Google Shape;1619;p28"/>
          <p:cNvSpPr txBox="1"/>
          <p:nvPr/>
        </p:nvSpPr>
        <p:spPr>
          <a:xfrm>
            <a:off x="1358733" y="7220044"/>
            <a:ext cx="5194395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animal favorito de Luis es el conejo.  Y tú, ¿tu animal favorito es el conejo? 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0" name="Google Shape;1620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51" y="7097423"/>
            <a:ext cx="572707" cy="60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57005" y="8220240"/>
            <a:ext cx="467115" cy="143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Google Shape;1622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36225" y="8714498"/>
            <a:ext cx="4576052" cy="118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700" y="7703328"/>
            <a:ext cx="3515233" cy="904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28"/>
          <p:cNvSpPr/>
          <p:nvPr/>
        </p:nvSpPr>
        <p:spPr>
          <a:xfrm>
            <a:off x="4141443" y="7585854"/>
            <a:ext cx="2366672" cy="523613"/>
          </a:xfrm>
          <a:prstGeom prst="wedgeRoundRectCallout">
            <a:avLst>
              <a:gd name="adj1" fmla="val -64049"/>
              <a:gd name="adj2" fmla="val 47794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💡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Spanish we say ‘My favourite animal is </a:t>
            </a:r>
            <a:b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2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dog, </a:t>
            </a:r>
            <a:r>
              <a:rPr lang="en-GB" sz="12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2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mouse etc.’</a:t>
            </a:r>
            <a:endParaRPr/>
          </a:p>
        </p:txBody>
      </p:sp>
      <p:sp>
        <p:nvSpPr>
          <p:cNvPr id="52" name="Google Shape;261;p6">
            <a:extLst>
              <a:ext uri="{FF2B5EF4-FFF2-40B4-BE49-F238E27FC236}">
                <a16:creationId xmlns:a16="http://schemas.microsoft.com/office/drawing/2014/main" id="{08E38108-48E1-4C60-BEF0-F13CDA603B70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3" name="Google Shape;234;p6">
            <a:extLst>
              <a:ext uri="{FF2B5EF4-FFF2-40B4-BE49-F238E27FC236}">
                <a16:creationId xmlns:a16="http://schemas.microsoft.com/office/drawing/2014/main" id="{00FE9186-FCB7-4F31-9934-77AACF9702BB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54" name="Google Shape;235;p6">
              <a:extLst>
                <a:ext uri="{FF2B5EF4-FFF2-40B4-BE49-F238E27FC236}">
                  <a16:creationId xmlns:a16="http://schemas.microsoft.com/office/drawing/2014/main" id="{5F10E9A4-DDB9-4AEC-A35B-EB4663A7B633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36;p6">
              <a:extLst>
                <a:ext uri="{FF2B5EF4-FFF2-40B4-BE49-F238E27FC236}">
                  <a16:creationId xmlns:a16="http://schemas.microsoft.com/office/drawing/2014/main" id="{1FA440FB-2D04-479B-BB6E-E39CF880635E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5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29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3 week 5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32" name="Google Shape;1632;p29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633" name="Google Shape;1633;p29"/>
          <p:cNvSpPr txBox="1"/>
          <p:nvPr/>
        </p:nvSpPr>
        <p:spPr>
          <a:xfrm>
            <a:off x="6364045" y="9561450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27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graphicFrame>
        <p:nvGraphicFramePr>
          <p:cNvPr id="1634" name="Google Shape;1634;p29"/>
          <p:cNvGraphicFramePr/>
          <p:nvPr/>
        </p:nvGraphicFramePr>
        <p:xfrm>
          <a:off x="184553" y="1225409"/>
          <a:ext cx="6332350" cy="310890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deporte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juego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leer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idioma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gris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bajo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aprender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azul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favorito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grupo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muy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</a:t>
                      </a:r>
                      <a:endParaRPr/>
                    </a:p>
                  </a:txBody>
                  <a:tcPr marL="91450" marR="91450" marT="45725" marB="45725"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también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35" name="Google Shape;1635;p29"/>
          <p:cNvSpPr txBox="1"/>
          <p:nvPr/>
        </p:nvSpPr>
        <p:spPr>
          <a:xfrm>
            <a:off x="1533047" y="781615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1636" name="Google Shape;1636;p29"/>
          <p:cNvGrpSpPr/>
          <p:nvPr/>
        </p:nvGrpSpPr>
        <p:grpSpPr>
          <a:xfrm>
            <a:off x="571852" y="773857"/>
            <a:ext cx="962296" cy="307777"/>
            <a:chOff x="537508" y="810975"/>
            <a:chExt cx="505091" cy="307777"/>
          </a:xfrm>
        </p:grpSpPr>
        <p:sp>
          <p:nvSpPr>
            <p:cNvPr id="1637" name="Google Shape;1637;p29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38" name="Google Shape;1638;p29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639" name="Google Shape;1639;p29" descr="Pen, Write, Pencil, Writing Tool, Work, Message, Blu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49" y="642705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148" y="2680398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2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222" y="1558194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003" y="369667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9"/>
          <p:cNvSpPr txBox="1"/>
          <p:nvPr/>
        </p:nvSpPr>
        <p:spPr>
          <a:xfrm>
            <a:off x="861405" y="2007791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644" name="Google Shape;1644;p29"/>
          <p:cNvSpPr txBox="1"/>
          <p:nvPr/>
        </p:nvSpPr>
        <p:spPr>
          <a:xfrm>
            <a:off x="856962" y="302246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1645" name="Google Shape;1645;p29"/>
          <p:cNvSpPr txBox="1"/>
          <p:nvPr/>
        </p:nvSpPr>
        <p:spPr>
          <a:xfrm>
            <a:off x="839747" y="407290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1646" name="Google Shape;1646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74890" y="1104053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29"/>
          <p:cNvSpPr txBox="1"/>
          <p:nvPr/>
        </p:nvSpPr>
        <p:spPr>
          <a:xfrm>
            <a:off x="1533047" y="4609028"/>
            <a:ext cx="57694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describe sus* cosas favoritas.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las frases en español.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48" name="Google Shape;1648;p29"/>
          <p:cNvGrpSpPr/>
          <p:nvPr/>
        </p:nvGrpSpPr>
        <p:grpSpPr>
          <a:xfrm>
            <a:off x="571852" y="4601270"/>
            <a:ext cx="962296" cy="307777"/>
            <a:chOff x="537508" y="810975"/>
            <a:chExt cx="505091" cy="307777"/>
          </a:xfrm>
        </p:grpSpPr>
        <p:sp>
          <p:nvSpPr>
            <p:cNvPr id="1649" name="Google Shape;1649;p29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0" name="Google Shape;1650;p29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651" name="Google Shape;1651;p29" descr="Pen, Write, Pencil, Writing Tool, Work, Message, Blu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49" y="4470118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29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29"/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/>
          </a:p>
        </p:txBody>
      </p:sp>
      <p:sp>
        <p:nvSpPr>
          <p:cNvPr id="1657" name="Google Shape;1657;p29"/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graphicFrame>
        <p:nvGraphicFramePr>
          <p:cNvPr id="1658" name="Google Shape;1658;p29"/>
          <p:cNvGraphicFramePr/>
          <p:nvPr/>
        </p:nvGraphicFramePr>
        <p:xfrm>
          <a:off x="184553" y="5258837"/>
          <a:ext cx="6441325" cy="4004500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61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M_  a_ _ _ _ _  f_ _ _ _ _ _ _ e_  e_  c _ _ _ _ _ _.</a:t>
                      </a:r>
                      <a:b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favourite animal is a horse.</a:t>
                      </a:r>
                      <a:endParaRPr/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E_ b_n_ _ o,  d _ v_ _ _ _ _ o  y  t_ _ _ _ _ _  m_ _  i_ _ _ _ _ g _ _ _ _.</a:t>
                      </a:r>
                      <a:b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pretty, fun and also very intelligent.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H_ _ l _  i_ _ _ _ s  e_  c_ _ _  y  a_ _ _ _ d_  e_ _ _ ñ_ _  e_  c_ _ _ _.</a:t>
                      </a:r>
                      <a:b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speak English at home and I learn Spanish in class.</a:t>
                      </a:r>
                      <a:endParaRPr/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N_ _ _ _ _ m_ _ _ _  l_ _  l_ _ _ _ s  e_  i_ _ l_ _. </a:t>
                      </a:r>
                      <a:b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Normally I read books in English.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M_  l_ _ _ _  f_ _ _ _ _ _ _  e_  </a:t>
                      </a:r>
                      <a:r>
                        <a:rPr lang="en-GB" sz="1400" b="0" i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Dragons in a bag</a:t>
                      </a: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b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favourite book is </a:t>
                      </a:r>
                      <a:r>
                        <a:rPr lang="en-GB" sz="1400" b="0" i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Dragons in a bag.</a:t>
                      </a:r>
                      <a:endParaRPr sz="1400" b="0" i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59" name="Google Shape;1659;p29"/>
          <p:cNvSpPr/>
          <p:nvPr/>
        </p:nvSpPr>
        <p:spPr>
          <a:xfrm>
            <a:off x="305965" y="5524499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1660" name="Google Shape;1660;p29"/>
          <p:cNvSpPr/>
          <p:nvPr/>
        </p:nvSpPr>
        <p:spPr>
          <a:xfrm>
            <a:off x="305965" y="6329914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8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1" name="Google Shape;1661;p29"/>
          <p:cNvSpPr/>
          <p:nvPr/>
        </p:nvSpPr>
        <p:spPr>
          <a:xfrm>
            <a:off x="299165" y="7135329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8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2" name="Google Shape;1662;p29"/>
          <p:cNvSpPr/>
          <p:nvPr/>
        </p:nvSpPr>
        <p:spPr>
          <a:xfrm>
            <a:off x="299165" y="7940744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663" name="Google Shape;1663;p29"/>
          <p:cNvSpPr/>
          <p:nvPr/>
        </p:nvSpPr>
        <p:spPr>
          <a:xfrm>
            <a:off x="297003" y="8772526"/>
            <a:ext cx="391755" cy="299021"/>
          </a:xfrm>
          <a:prstGeom prst="rect">
            <a:avLst/>
          </a:prstGeom>
          <a:solidFill>
            <a:srgbClr val="FFE1F0"/>
          </a:solidFill>
          <a:ln w="19050" cap="flat" cmpd="sng">
            <a:solidFill>
              <a:srgbClr val="FF4B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entury Gothic"/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8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4" name="Google Shape;1664;p29" descr="A picture containing toy, doll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b="43630"/>
          <a:stretch/>
        </p:blipFill>
        <p:spPr>
          <a:xfrm>
            <a:off x="6070825" y="4578817"/>
            <a:ext cx="462786" cy="685241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29"/>
          <p:cNvSpPr txBox="1"/>
          <p:nvPr/>
        </p:nvSpPr>
        <p:spPr>
          <a:xfrm>
            <a:off x="4678352" y="5115729"/>
            <a:ext cx="1360225" cy="221183"/>
          </a:xfrm>
          <a:prstGeom prst="rect">
            <a:avLst/>
          </a:prstGeom>
          <a:solidFill>
            <a:srgbClr val="C2E4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 </a:t>
            </a:r>
            <a:r>
              <a:rPr lang="en-GB" sz="11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his (+ plural)</a:t>
            </a:r>
            <a:endParaRPr/>
          </a:p>
        </p:txBody>
      </p:sp>
      <p:sp>
        <p:nvSpPr>
          <p:cNvPr id="38" name="Google Shape;261;p6">
            <a:extLst>
              <a:ext uri="{FF2B5EF4-FFF2-40B4-BE49-F238E27FC236}">
                <a16:creationId xmlns:a16="http://schemas.microsoft.com/office/drawing/2014/main" id="{0BDFF8F2-112C-4033-ACD4-9A3596855E63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9" name="Google Shape;234;p6">
            <a:extLst>
              <a:ext uri="{FF2B5EF4-FFF2-40B4-BE49-F238E27FC236}">
                <a16:creationId xmlns:a16="http://schemas.microsoft.com/office/drawing/2014/main" id="{DE735B48-45AA-4026-8E54-BCD96230091D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40" name="Google Shape;235;p6">
              <a:extLst>
                <a:ext uri="{FF2B5EF4-FFF2-40B4-BE49-F238E27FC236}">
                  <a16:creationId xmlns:a16="http://schemas.microsoft.com/office/drawing/2014/main" id="{7E2496E4-470D-4784-99F2-A5F18B90C26C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36;p6">
              <a:extLst>
                <a:ext uri="{FF2B5EF4-FFF2-40B4-BE49-F238E27FC236}">
                  <a16:creationId xmlns:a16="http://schemas.microsoft.com/office/drawing/2014/main" id="{1BBB9565-C2CE-4566-94BE-1727D8159FFA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5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01" y="485064"/>
            <a:ext cx="5915025" cy="171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/>
        </p:nvGraphicFramePr>
        <p:xfrm>
          <a:off x="137301" y="485065"/>
          <a:ext cx="6608798" cy="7888974"/>
        </p:xfrm>
        <a:graphic>
          <a:graphicData uri="http://schemas.openxmlformats.org/drawingml/2006/table">
            <a:tbl>
              <a:tblPr/>
              <a:tblGrid>
                <a:gridCol w="6037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Describe pictures; understanding and writing poems. 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Use reference materials to look up new words; understanding and writing poems.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3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Describe a photo of a zoo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13-17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Comparing what you are like with others; comparing what you are feeling today with others.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18-23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Talking about my favourite things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24-28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Talking about age; using ‘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tener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’ meaning ‘to be, being’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29-32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you and other people like and dislike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33-37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you and others do; the last day of school.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38-41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Talk about what I and others do in the summer.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42-45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30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Rojo term </a:t>
            </a:r>
            <a:r>
              <a:rPr lang="en-GB" b="1"/>
              <a:t>3</a:t>
            </a:r>
            <a:r>
              <a:rPr lang="en-GB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week 6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72" name="Google Shape;1672;p30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Google Shape;1674;p30"/>
          <p:cNvSpPr txBox="1"/>
          <p:nvPr/>
        </p:nvSpPr>
        <p:spPr>
          <a:xfrm>
            <a:off x="6395795" y="9548750"/>
            <a:ext cx="39145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28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1675" name="Google Shape;1675;p30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30"/>
          <p:cNvSpPr txBox="1"/>
          <p:nvPr/>
        </p:nvSpPr>
        <p:spPr>
          <a:xfrm>
            <a:off x="885591" y="476632"/>
            <a:ext cx="19295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endParaRPr/>
          </a:p>
        </p:txBody>
      </p:sp>
      <p:sp>
        <p:nvSpPr>
          <p:cNvPr id="1680" name="Google Shape;1680;p30"/>
          <p:cNvSpPr txBox="1"/>
          <p:nvPr/>
        </p:nvSpPr>
        <p:spPr>
          <a:xfrm rot="4915638">
            <a:off x="1616075" y="359249"/>
            <a:ext cx="285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grpSp>
        <p:nvGrpSpPr>
          <p:cNvPr id="1681" name="Google Shape;1681;p30"/>
          <p:cNvGrpSpPr/>
          <p:nvPr/>
        </p:nvGrpSpPr>
        <p:grpSpPr>
          <a:xfrm>
            <a:off x="529105" y="937737"/>
            <a:ext cx="822261" cy="307777"/>
            <a:chOff x="455223" y="4442570"/>
            <a:chExt cx="822262" cy="307777"/>
          </a:xfrm>
        </p:grpSpPr>
        <p:sp>
          <p:nvSpPr>
            <p:cNvPr id="1682" name="Google Shape;1682;p30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83" name="Google Shape;1683;p30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sp>
        <p:nvSpPr>
          <p:cNvPr id="1684" name="Google Shape;1684;p30"/>
          <p:cNvSpPr txBox="1"/>
          <p:nvPr/>
        </p:nvSpPr>
        <p:spPr>
          <a:xfrm>
            <a:off x="1387866" y="951207"/>
            <a:ext cx="519439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¿Quién es? Pregunta y adivina. 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85" name="Google Shape;168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84" y="790486"/>
            <a:ext cx="572707" cy="6059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86" name="Google Shape;1686;p30"/>
          <p:cNvGraphicFramePr/>
          <p:nvPr/>
        </p:nvGraphicFramePr>
        <p:xfrm>
          <a:off x="124530" y="4418240"/>
          <a:ext cx="6560050" cy="34879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5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game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language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from, of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read, reading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see, seeing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sport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short, low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grey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learn, learning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tall, high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also, too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group</a:t>
                      </a:r>
                      <a:endParaRPr/>
                    </a:p>
                  </a:txBody>
                  <a:tcPr marL="91450" marR="91450" marT="45725" marB="45725"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favourite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87" name="Google Shape;1687;p30"/>
          <p:cNvSpPr txBox="1"/>
          <p:nvPr/>
        </p:nvSpPr>
        <p:spPr>
          <a:xfrm>
            <a:off x="1396549" y="3931585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Can you get at least 15 points?</a:t>
            </a:r>
            <a:endParaRPr/>
          </a:p>
        </p:txBody>
      </p:sp>
      <p:grpSp>
        <p:nvGrpSpPr>
          <p:cNvPr id="1688" name="Google Shape;1688;p30"/>
          <p:cNvGrpSpPr/>
          <p:nvPr/>
        </p:nvGrpSpPr>
        <p:grpSpPr>
          <a:xfrm>
            <a:off x="473454" y="3948773"/>
            <a:ext cx="962296" cy="307777"/>
            <a:chOff x="537508" y="810975"/>
            <a:chExt cx="505091" cy="307777"/>
          </a:xfrm>
        </p:grpSpPr>
        <p:sp>
          <p:nvSpPr>
            <p:cNvPr id="1689" name="Google Shape;1689;p30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0" name="Google Shape;1690;p30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691" name="Google Shape;1691;p30" descr="Pen, Write, Pencil, Writing Tool, Work, Message, Blu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51" y="3817621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862" y="6064494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30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089" y="4862998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2822" y="719161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Google Shape;1695;p30"/>
          <p:cNvSpPr txBox="1"/>
          <p:nvPr/>
        </p:nvSpPr>
        <p:spPr>
          <a:xfrm>
            <a:off x="802272" y="5312595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696" name="Google Shape;1696;p30"/>
          <p:cNvSpPr txBox="1"/>
          <p:nvPr/>
        </p:nvSpPr>
        <p:spPr>
          <a:xfrm>
            <a:off x="798676" y="6406562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1697" name="Google Shape;1697;p30"/>
          <p:cNvSpPr txBox="1"/>
          <p:nvPr/>
        </p:nvSpPr>
        <p:spPr>
          <a:xfrm>
            <a:off x="765566" y="7553332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1698" name="Google Shape;1698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14867" y="4296884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8782" y="1469163"/>
            <a:ext cx="2994943" cy="189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64122" y="1787180"/>
            <a:ext cx="3416284" cy="20950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1" name="Google Shape;1701;p30"/>
          <p:cNvGrpSpPr/>
          <p:nvPr/>
        </p:nvGrpSpPr>
        <p:grpSpPr>
          <a:xfrm>
            <a:off x="536758" y="8101915"/>
            <a:ext cx="962296" cy="307777"/>
            <a:chOff x="537508" y="810975"/>
            <a:chExt cx="505091" cy="307777"/>
          </a:xfrm>
        </p:grpSpPr>
        <p:sp>
          <p:nvSpPr>
            <p:cNvPr id="1702" name="Google Shape;1702;p30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3" name="Google Shape;1703;p30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704" name="Google Shape;1704;p30" descr="Pen, Write, Pencil, Writing Tool, Work, Message, Blu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5" y="7970763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Google Shape;1705;p30"/>
          <p:cNvSpPr txBox="1"/>
          <p:nvPr/>
        </p:nvSpPr>
        <p:spPr>
          <a:xfrm>
            <a:off x="1467859" y="8118202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tu cosa favorita.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6" name="Google Shape;1706;p30" descr="A picture containing logo, sketch, white, black and whit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43242" y="8212609"/>
            <a:ext cx="3652553" cy="169339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261;p6">
            <a:extLst>
              <a:ext uri="{FF2B5EF4-FFF2-40B4-BE49-F238E27FC236}">
                <a16:creationId xmlns:a16="http://schemas.microsoft.com/office/drawing/2014/main" id="{A920952B-A18B-43FE-A4A2-68869F452096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9" name="Google Shape;234;p6">
            <a:extLst>
              <a:ext uri="{FF2B5EF4-FFF2-40B4-BE49-F238E27FC236}">
                <a16:creationId xmlns:a16="http://schemas.microsoft.com/office/drawing/2014/main" id="{C923E4A3-49BB-4BE9-9329-59CF23DE3E71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40" name="Google Shape;235;p6">
              <a:extLst>
                <a:ext uri="{FF2B5EF4-FFF2-40B4-BE49-F238E27FC236}">
                  <a16:creationId xmlns:a16="http://schemas.microsoft.com/office/drawing/2014/main" id="{0442BECC-10E7-4ACD-B4EF-FCFD3C9FC309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36;p6">
              <a:extLst>
                <a:ext uri="{FF2B5EF4-FFF2-40B4-BE49-F238E27FC236}">
                  <a16:creationId xmlns:a16="http://schemas.microsoft.com/office/drawing/2014/main" id="{5C366392-45E0-46E3-B720-875DFB4DE6E3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5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516998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659" y="957262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5A79B2-A930-9BBB-A561-46B5F673823D}"/>
              </a:ext>
            </a:extLst>
          </p:cNvPr>
          <p:cNvSpPr/>
          <p:nvPr/>
        </p:nvSpPr>
        <p:spPr>
          <a:xfrm>
            <a:off x="146245" y="793729"/>
            <a:ext cx="2530325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Table 107">
            <a:extLst>
              <a:ext uri="{FF2B5EF4-FFF2-40B4-BE49-F238E27FC236}">
                <a16:creationId xmlns:a16="http://schemas.microsoft.com/office/drawing/2014/main" id="{9B099A04-2882-CDBC-45CD-321B803A34B7}"/>
              </a:ext>
            </a:extLst>
          </p:cNvPr>
          <p:cNvGraphicFramePr>
            <a:graphicFrameLocks noGrp="1"/>
          </p:cNvGraphicFramePr>
          <p:nvPr/>
        </p:nvGraphicFramePr>
        <p:xfrm>
          <a:off x="277888" y="1496589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EBACEDB-4470-8F65-81A0-BD6812EADD7F}"/>
              </a:ext>
            </a:extLst>
          </p:cNvPr>
          <p:cNvSpPr txBox="1"/>
          <p:nvPr/>
        </p:nvSpPr>
        <p:spPr>
          <a:xfrm>
            <a:off x="256845" y="224976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03712A-37FA-4A79-1A31-2FA4F583DD57}"/>
              </a:ext>
            </a:extLst>
          </p:cNvPr>
          <p:cNvGrpSpPr/>
          <p:nvPr/>
        </p:nvGrpSpPr>
        <p:grpSpPr>
          <a:xfrm>
            <a:off x="921992" y="931543"/>
            <a:ext cx="1801949" cy="409714"/>
            <a:chOff x="1639842" y="1416995"/>
            <a:chExt cx="1801949" cy="409714"/>
          </a:xfrm>
        </p:grpSpPr>
        <p:sp>
          <p:nvSpPr>
            <p:cNvPr id="18" name="Google Shape;112;p3">
              <a:extLst>
                <a:ext uri="{FF2B5EF4-FFF2-40B4-BE49-F238E27FC236}">
                  <a16:creationId xmlns:a16="http://schemas.microsoft.com/office/drawing/2014/main" id="{0F929693-C73F-678C-9CDE-1900EADFBC4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95C6BB8-5DAC-0614-5894-EA114C12E9F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4C23D6-F0F5-DAF6-5648-3FA9001308A3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29832D-A368-339E-4354-9A787C536CEE}"/>
              </a:ext>
            </a:extLst>
          </p:cNvPr>
          <p:cNvGrpSpPr/>
          <p:nvPr/>
        </p:nvGrpSpPr>
        <p:grpSpPr>
          <a:xfrm>
            <a:off x="4884130" y="600761"/>
            <a:ext cx="1822690" cy="1443940"/>
            <a:chOff x="4876029" y="582476"/>
            <a:chExt cx="1822690" cy="10864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6168759-1424-EC47-4D53-9C54C90A655E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86473"/>
              <a:chOff x="4310576" y="875609"/>
              <a:chExt cx="2558030" cy="147045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0060B0B-19E1-ECBE-7CEF-CCFF963893FC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392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427F3F6B-E55B-8B96-13AB-18188871500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2A6E0F-9F08-5B3F-EF0F-A14722AC79C2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C62D77-0D4A-3120-E203-69D4C309D5A0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19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our age 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7" name="Picture 6" descr="Free target button icon illustration">
            <a:extLst>
              <a:ext uri="{FF2B5EF4-FFF2-40B4-BE49-F238E27FC236}">
                <a16:creationId xmlns:a16="http://schemas.microsoft.com/office/drawing/2014/main" id="{143EF766-5850-E949-CE29-646ABD91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7F7BCB5-1593-A8F8-3C64-EEF9E59D6A5E}"/>
              </a:ext>
            </a:extLst>
          </p:cNvPr>
          <p:cNvSpPr txBox="1"/>
          <p:nvPr/>
        </p:nvSpPr>
        <p:spPr>
          <a:xfrm>
            <a:off x="5094234" y="1510181"/>
            <a:ext cx="17574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Using ‘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meaning ‘to be, being’.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736233-CD99-BF5F-68F7-60213C304F5B}"/>
              </a:ext>
            </a:extLst>
          </p:cNvPr>
          <p:cNvSpPr txBox="1"/>
          <p:nvPr/>
        </p:nvSpPr>
        <p:spPr>
          <a:xfrm>
            <a:off x="2859074" y="787575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30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CCFF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¿</a:t>
            </a:r>
            <a:r>
              <a:rPr kumimoji="0" lang="en-GB" sz="1800" b="1" i="0" u="none" strike="noStrike" kern="1200" cap="none" spc="300" normalizeH="0" baseline="0" noProof="0" dirty="0" err="1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CCFF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Qué</a:t>
            </a:r>
            <a:r>
              <a:rPr kumimoji="0" lang="en-GB" sz="1800" b="1" i="0" u="none" strike="noStrike" kern="1200" cap="none" spc="30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CCFF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300" normalizeH="0" baseline="0" noProof="0" dirty="0" err="1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CCFF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tienes</a:t>
            </a:r>
            <a:r>
              <a:rPr kumimoji="0" lang="en-GB" sz="1800" b="1" i="0" u="none" strike="noStrike" kern="1200" cap="none" spc="30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CCFF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31" name="Table 107">
            <a:extLst>
              <a:ext uri="{FF2B5EF4-FFF2-40B4-BE49-F238E27FC236}">
                <a16:creationId xmlns:a16="http://schemas.microsoft.com/office/drawing/2014/main" id="{117AE162-4DCB-0B9E-D280-BF89D0651D5E}"/>
              </a:ext>
            </a:extLst>
          </p:cNvPr>
          <p:cNvGraphicFramePr>
            <a:graphicFrameLocks noGrp="1"/>
          </p:cNvGraphicFramePr>
          <p:nvPr/>
        </p:nvGraphicFramePr>
        <p:xfrm>
          <a:off x="1444982" y="1496135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DE978765-4552-F61E-4273-0529D34911AA}"/>
              </a:ext>
            </a:extLst>
          </p:cNvPr>
          <p:cNvSpPr txBox="1"/>
          <p:nvPr/>
        </p:nvSpPr>
        <p:spPr>
          <a:xfrm>
            <a:off x="1423939" y="2249311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ñ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E61AD7-748E-FD5C-7A36-93826BB4FF36}"/>
              </a:ext>
            </a:extLst>
          </p:cNvPr>
          <p:cNvSpPr/>
          <p:nvPr/>
        </p:nvSpPr>
        <p:spPr>
          <a:xfrm>
            <a:off x="4947679" y="1539883"/>
            <a:ext cx="166165" cy="179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8" descr="Index Finger, Pointer, Click, Hand">
            <a:extLst>
              <a:ext uri="{FF2B5EF4-FFF2-40B4-BE49-F238E27FC236}">
                <a16:creationId xmlns:a16="http://schemas.microsoft.com/office/drawing/2014/main" id="{CB70FEB4-89F1-4A3F-6582-E4561DA0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3" y="1601129"/>
            <a:ext cx="369941" cy="6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DDF73E-1C04-45DF-C899-603F6BD937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9213" y="1667780"/>
            <a:ext cx="525110" cy="478226"/>
          </a:xfrm>
          <a:prstGeom prst="rect">
            <a:avLst/>
          </a:prstGeom>
        </p:spPr>
      </p:pic>
      <p:pic>
        <p:nvPicPr>
          <p:cNvPr id="40" name="Picture 39" descr="A picture containing logo&#10;&#10;Description automatically generated">
            <a:extLst>
              <a:ext uri="{FF2B5EF4-FFF2-40B4-BE49-F238E27FC236}">
                <a16:creationId xmlns:a16="http://schemas.microsoft.com/office/drawing/2014/main" id="{CECFAA52-F038-611B-F051-0D2B400121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91" y="1906893"/>
            <a:ext cx="1029852" cy="648485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30C827D-112F-B332-B33B-8C6FC9BF5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24" y="1165860"/>
            <a:ext cx="728660" cy="670595"/>
          </a:xfrm>
          <a:prstGeom prst="rect">
            <a:avLst/>
          </a:prstGeom>
        </p:spPr>
      </p:pic>
      <p:pic>
        <p:nvPicPr>
          <p:cNvPr id="1026" name="Picture 2" descr="Free Date Of Birth Cake illustration and picture">
            <a:extLst>
              <a:ext uri="{FF2B5EF4-FFF2-40B4-BE49-F238E27FC236}">
                <a16:creationId xmlns:a16="http://schemas.microsoft.com/office/drawing/2014/main" id="{B0558351-8BE7-5910-442F-437C0FAD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64" y="1865182"/>
            <a:ext cx="1081595" cy="8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Table 51">
            <a:extLst>
              <a:ext uri="{FF2B5EF4-FFF2-40B4-BE49-F238E27FC236}">
                <a16:creationId xmlns:a16="http://schemas.microsoft.com/office/drawing/2014/main" id="{12E574D2-8D18-854C-794B-BE06610FE893}"/>
              </a:ext>
            </a:extLst>
          </p:cNvPr>
          <p:cNvGraphicFramePr>
            <a:graphicFrameLocks noGrp="1"/>
          </p:cNvGraphicFramePr>
          <p:nvPr/>
        </p:nvGraphicFramePr>
        <p:xfrm>
          <a:off x="141142" y="3279123"/>
          <a:ext cx="6539773" cy="7373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año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sed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73B568E2-5484-8ACB-342C-0206B235295D}"/>
              </a:ext>
            </a:extLst>
          </p:cNvPr>
          <p:cNvGrpSpPr/>
          <p:nvPr/>
        </p:nvGrpSpPr>
        <p:grpSpPr>
          <a:xfrm>
            <a:off x="5135855" y="2828099"/>
            <a:ext cx="1879161" cy="369332"/>
            <a:chOff x="4495800" y="3728776"/>
            <a:chExt cx="1879161" cy="369332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FAB87A14-6F67-C6C3-3D0F-79C559571FE8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DAE657-616D-9C90-0295-230089F51434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F1F0C48-8562-1882-0396-A77E9E42FF31}"/>
              </a:ext>
            </a:extLst>
          </p:cNvPr>
          <p:cNvSpPr txBox="1"/>
          <p:nvPr/>
        </p:nvSpPr>
        <p:spPr>
          <a:xfrm>
            <a:off x="44042" y="290560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2BA93-D5EF-FBC8-AAB8-F684B5CD36DD}"/>
              </a:ext>
            </a:extLst>
          </p:cNvPr>
          <p:cNvSpPr txBox="1"/>
          <p:nvPr/>
        </p:nvSpPr>
        <p:spPr>
          <a:xfrm>
            <a:off x="3014073" y="40109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3471A49-5D21-4DF7-0BD1-003DD44F85EB}"/>
              </a:ext>
            </a:extLst>
          </p:cNvPr>
          <p:cNvSpPr/>
          <p:nvPr/>
        </p:nvSpPr>
        <p:spPr>
          <a:xfrm>
            <a:off x="141142" y="4118326"/>
            <a:ext cx="6539774" cy="327846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AA52E2-C723-1D3D-FF91-75AECC0034F1}"/>
              </a:ext>
            </a:extLst>
          </p:cNvPr>
          <p:cNvSpPr txBox="1"/>
          <p:nvPr/>
        </p:nvSpPr>
        <p:spPr>
          <a:xfrm>
            <a:off x="195401" y="414310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Tener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D95CB2-C99F-1810-DA41-854238FACAA4}"/>
              </a:ext>
            </a:extLst>
          </p:cNvPr>
          <p:cNvGrpSpPr/>
          <p:nvPr/>
        </p:nvGrpSpPr>
        <p:grpSpPr>
          <a:xfrm>
            <a:off x="4858226" y="4137638"/>
            <a:ext cx="1943885" cy="588990"/>
            <a:chOff x="115026" y="5917195"/>
            <a:chExt cx="1943885" cy="58899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7C5A9E7-B071-42CF-5724-D162C38C3257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116C822-EE07-21A2-BE25-494410805E8F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07CFA2-F5F4-787D-2423-DD88FD8C31BB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A31947C-2FF6-1A31-FFC4-9525F6C025C9}"/>
              </a:ext>
            </a:extLst>
          </p:cNvPr>
          <p:cNvSpPr txBox="1"/>
          <p:nvPr/>
        </p:nvSpPr>
        <p:spPr>
          <a:xfrm>
            <a:off x="195401" y="4427767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have, having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EEDF59-FBF5-96CC-9484-C223C5C17C00}"/>
              </a:ext>
            </a:extLst>
          </p:cNvPr>
          <p:cNvGrpSpPr/>
          <p:nvPr/>
        </p:nvGrpSpPr>
        <p:grpSpPr>
          <a:xfrm>
            <a:off x="5274436" y="6620871"/>
            <a:ext cx="2080799" cy="1107276"/>
            <a:chOff x="-2638283" y="7852178"/>
            <a:chExt cx="1610141" cy="980618"/>
          </a:xfrm>
        </p:grpSpPr>
        <p:sp>
          <p:nvSpPr>
            <p:cNvPr id="59" name="Rectangle: Folded Corner 58">
              <a:extLst>
                <a:ext uri="{FF2B5EF4-FFF2-40B4-BE49-F238E27FC236}">
                  <a16:creationId xmlns:a16="http://schemas.microsoft.com/office/drawing/2014/main" id="{1D5671FD-EE35-AAB5-D16B-8B6DFE7B6A15}"/>
                </a:ext>
              </a:extLst>
            </p:cNvPr>
            <p:cNvSpPr/>
            <p:nvPr/>
          </p:nvSpPr>
          <p:spPr>
            <a:xfrm>
              <a:off x="-2610456" y="7852178"/>
              <a:ext cx="938039" cy="98061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0" name="Picture 6" descr="Free Icon Light illustration and picture">
              <a:extLst>
                <a:ext uri="{FF2B5EF4-FFF2-40B4-BE49-F238E27FC236}">
                  <a16:creationId xmlns:a16="http://schemas.microsoft.com/office/drawing/2014/main" id="{41085655-00D2-5BA7-3B40-C902E0003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1529" y="7873249"/>
              <a:ext cx="258343" cy="21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A3D7D5E-1D8E-9EE4-73CC-639A63AFFA4C}"/>
                </a:ext>
              </a:extLst>
            </p:cNvPr>
            <p:cNvSpPr txBox="1"/>
            <p:nvPr/>
          </p:nvSpPr>
          <p:spPr>
            <a:xfrm>
              <a:off x="-2445642" y="7900737"/>
              <a:ext cx="1417500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 These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B9BE244D-F467-0951-EF58-98E16C3D2B87}"/>
                </a:ext>
              </a:extLst>
            </p:cNvPr>
            <p:cNvSpPr txBox="1"/>
            <p:nvPr/>
          </p:nvSpPr>
          <p:spPr>
            <a:xfrm>
              <a:off x="-2638283" y="8069598"/>
              <a:ext cx="1033458" cy="763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literally 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mean: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 have hunger.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You have thirst.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S/he has reason/right</a:t>
              </a:r>
            </a:p>
          </p:txBody>
        </p: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407B923-560F-0468-CCEF-AD047E51998F}"/>
              </a:ext>
            </a:extLst>
          </p:cNvPr>
          <p:cNvSpPr txBox="1"/>
          <p:nvPr/>
        </p:nvSpPr>
        <p:spPr>
          <a:xfrm>
            <a:off x="600484" y="4991763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perro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DE09C2EF-54EA-0565-7519-7FCA596259E7}"/>
              </a:ext>
            </a:extLst>
          </p:cNvPr>
          <p:cNvSpPr txBox="1"/>
          <p:nvPr/>
        </p:nvSpPr>
        <p:spPr>
          <a:xfrm>
            <a:off x="597404" y="5274914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dog.</a:t>
            </a:r>
          </a:p>
        </p:txBody>
      </p:sp>
      <p:pic>
        <p:nvPicPr>
          <p:cNvPr id="1029" name="Google Shape;183;p8">
            <a:extLst>
              <a:ext uri="{FF2B5EF4-FFF2-40B4-BE49-F238E27FC236}">
                <a16:creationId xmlns:a16="http://schemas.microsoft.com/office/drawing/2014/main" id="{8566DB42-6C03-F9D2-EA0C-5B14E441CAC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2070" y="526060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B3926447-2A3C-DD3E-4C73-C715870641A6}"/>
              </a:ext>
            </a:extLst>
          </p:cNvPr>
          <p:cNvSpPr txBox="1"/>
          <p:nvPr/>
        </p:nvSpPr>
        <p:spPr>
          <a:xfrm>
            <a:off x="225733" y="4695804"/>
            <a:ext cx="603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‘to have, having’: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726705E1-A328-D005-AADA-BFEDC24753AE}"/>
              </a:ext>
            </a:extLst>
          </p:cNvPr>
          <p:cNvSpPr txBox="1"/>
          <p:nvPr/>
        </p:nvSpPr>
        <p:spPr>
          <a:xfrm>
            <a:off x="2794150" y="4973221"/>
            <a:ext cx="179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gato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A165E81E-C27D-6EEC-9DEB-CE58643B8B4F}"/>
              </a:ext>
            </a:extLst>
          </p:cNvPr>
          <p:cNvSpPr txBox="1"/>
          <p:nvPr/>
        </p:nvSpPr>
        <p:spPr>
          <a:xfrm>
            <a:off x="2802697" y="5247830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has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cat.</a:t>
            </a:r>
          </a:p>
        </p:txBody>
      </p:sp>
      <p:pic>
        <p:nvPicPr>
          <p:cNvPr id="1035" name="Google Shape;183;p8">
            <a:extLst>
              <a:ext uri="{FF2B5EF4-FFF2-40B4-BE49-F238E27FC236}">
                <a16:creationId xmlns:a16="http://schemas.microsoft.com/office/drawing/2014/main" id="{2A81FA68-19A0-4D41-55F2-74AC02D2051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89018" y="527066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76;p8">
            <a:extLst>
              <a:ext uri="{FF2B5EF4-FFF2-40B4-BE49-F238E27FC236}">
                <a16:creationId xmlns:a16="http://schemas.microsoft.com/office/drawing/2014/main" id="{9E8B306B-C73A-8A10-29D0-0D13D47E16E8}"/>
              </a:ext>
            </a:extLst>
          </p:cNvPr>
          <p:cNvSpPr txBox="1"/>
          <p:nvPr/>
        </p:nvSpPr>
        <p:spPr>
          <a:xfrm>
            <a:off x="965064" y="8553455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 sed. 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kumimoji="0" sz="1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7" name="Google Shape;183;p8">
            <a:extLst>
              <a:ext uri="{FF2B5EF4-FFF2-40B4-BE49-F238E27FC236}">
                <a16:creationId xmlns:a16="http://schemas.microsoft.com/office/drawing/2014/main" id="{A9CCA183-6356-64CE-72E1-99E1149DA4F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2417" y="8439143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6" descr="Free Icon Light illustration and picture">
            <a:extLst>
              <a:ext uri="{FF2B5EF4-FFF2-40B4-BE49-F238E27FC236}">
                <a16:creationId xmlns:a16="http://schemas.microsoft.com/office/drawing/2014/main" id="{878BB96A-EE3B-D37C-ABCD-4A735E17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2" y="7912470"/>
            <a:ext cx="489594" cy="48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TextBox 1038">
            <a:extLst>
              <a:ext uri="{FF2B5EF4-FFF2-40B4-BE49-F238E27FC236}">
                <a16:creationId xmlns:a16="http://schemas.microsoft.com/office/drawing/2014/main" id="{72B2F150-8084-E866-11E6-0DA9F85B1D66}"/>
              </a:ext>
            </a:extLst>
          </p:cNvPr>
          <p:cNvSpPr txBox="1"/>
          <p:nvPr/>
        </p:nvSpPr>
        <p:spPr>
          <a:xfrm>
            <a:off x="547486" y="8047458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0" name="Google Shape;176;p8">
            <a:extLst>
              <a:ext uri="{FF2B5EF4-FFF2-40B4-BE49-F238E27FC236}">
                <a16:creationId xmlns:a16="http://schemas.microsoft.com/office/drawing/2014/main" id="{AED26A9C-067F-8BEE-4CA5-63846109FC73}"/>
              </a:ext>
            </a:extLst>
          </p:cNvPr>
          <p:cNvSpPr txBox="1"/>
          <p:nvPr/>
        </p:nvSpPr>
        <p:spPr>
          <a:xfrm>
            <a:off x="824770" y="8988907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158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58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ocho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58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años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kumimoji="0" lang="en-GB" sz="1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1" name="Google Shape;183;p8">
            <a:extLst>
              <a:ext uri="{FF2B5EF4-FFF2-40B4-BE49-F238E27FC236}">
                <a16:creationId xmlns:a16="http://schemas.microsoft.com/office/drawing/2014/main" id="{6BCC4525-75A0-467E-7C64-66ACD307065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2123" y="887459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392B5744-47C8-ED73-D106-559C59C35A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1036" y="2697314"/>
            <a:ext cx="707513" cy="538005"/>
          </a:xfrm>
          <a:prstGeom prst="rect">
            <a:avLst/>
          </a:prstGeom>
        </p:spPr>
      </p:pic>
      <p:sp>
        <p:nvSpPr>
          <p:cNvPr id="1043" name="TextBox 1042">
            <a:extLst>
              <a:ext uri="{FF2B5EF4-FFF2-40B4-BE49-F238E27FC236}">
                <a16:creationId xmlns:a16="http://schemas.microsoft.com/office/drawing/2014/main" id="{849BB225-EFB4-1D99-A162-4C3941255EF5}"/>
              </a:ext>
            </a:extLst>
          </p:cNvPr>
          <p:cNvSpPr txBox="1"/>
          <p:nvPr/>
        </p:nvSpPr>
        <p:spPr>
          <a:xfrm>
            <a:off x="195401" y="5611324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we sometimes also use ‘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‘to be, being’: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DF72F835-9ACC-BFCA-5B84-5EECCEF41019}"/>
              </a:ext>
            </a:extLst>
          </p:cNvPr>
          <p:cNvSpPr txBox="1"/>
          <p:nvPr/>
        </p:nvSpPr>
        <p:spPr>
          <a:xfrm>
            <a:off x="579423" y="5924476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956E61B7-CF02-02BD-EDD8-4C98E2286DDF}"/>
              </a:ext>
            </a:extLst>
          </p:cNvPr>
          <p:cNvSpPr txBox="1"/>
          <p:nvPr/>
        </p:nvSpPr>
        <p:spPr>
          <a:xfrm>
            <a:off x="576343" y="6207627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dog.</a:t>
            </a:r>
          </a:p>
        </p:txBody>
      </p:sp>
      <p:pic>
        <p:nvPicPr>
          <p:cNvPr id="1046" name="Google Shape;183;p8">
            <a:extLst>
              <a:ext uri="{FF2B5EF4-FFF2-40B4-BE49-F238E27FC236}">
                <a16:creationId xmlns:a16="http://schemas.microsoft.com/office/drawing/2014/main" id="{427C0076-3383-92B4-D647-8C5154C7C88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1009" y="619331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C529A3A5-0880-39D3-E3CA-5AF201E5FAEF}"/>
              </a:ext>
            </a:extLst>
          </p:cNvPr>
          <p:cNvSpPr txBox="1"/>
          <p:nvPr/>
        </p:nvSpPr>
        <p:spPr>
          <a:xfrm>
            <a:off x="2773089" y="5905934"/>
            <a:ext cx="179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D223528B-78D2-ECBD-56D4-8222C79470BC}"/>
              </a:ext>
            </a:extLst>
          </p:cNvPr>
          <p:cNvSpPr txBox="1"/>
          <p:nvPr/>
        </p:nvSpPr>
        <p:spPr>
          <a:xfrm>
            <a:off x="2781636" y="6180543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are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thirsty.</a:t>
            </a:r>
          </a:p>
        </p:txBody>
      </p:sp>
      <p:pic>
        <p:nvPicPr>
          <p:cNvPr id="1049" name="Google Shape;183;p8">
            <a:extLst>
              <a:ext uri="{FF2B5EF4-FFF2-40B4-BE49-F238E27FC236}">
                <a16:creationId xmlns:a16="http://schemas.microsoft.com/office/drawing/2014/main" id="{5B573696-BE85-E8F9-BCC5-24BFA8DDDF8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67957" y="620337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4A0ECA44-075D-0CF4-46C6-5B024E66A5DE}"/>
              </a:ext>
            </a:extLst>
          </p:cNvPr>
          <p:cNvSpPr txBox="1"/>
          <p:nvPr/>
        </p:nvSpPr>
        <p:spPr>
          <a:xfrm>
            <a:off x="4989542" y="5905934"/>
            <a:ext cx="179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razón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CD200862-9CAA-DDDD-6863-DDCEE71CBE0B}"/>
              </a:ext>
            </a:extLst>
          </p:cNvPr>
          <p:cNvSpPr txBox="1"/>
          <p:nvPr/>
        </p:nvSpPr>
        <p:spPr>
          <a:xfrm>
            <a:off x="4998089" y="6180543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is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right.</a:t>
            </a:r>
          </a:p>
        </p:txBody>
      </p:sp>
      <p:pic>
        <p:nvPicPr>
          <p:cNvPr id="1052" name="Google Shape;183;p8">
            <a:extLst>
              <a:ext uri="{FF2B5EF4-FFF2-40B4-BE49-F238E27FC236}">
                <a16:creationId xmlns:a16="http://schemas.microsoft.com/office/drawing/2014/main" id="{418446FD-BFA8-404B-00C2-9BB208F830F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84410" y="620337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Rectangle 1052">
            <a:extLst>
              <a:ext uri="{FF2B5EF4-FFF2-40B4-BE49-F238E27FC236}">
                <a16:creationId xmlns:a16="http://schemas.microsoft.com/office/drawing/2014/main" id="{07451B0B-7657-31FB-65FB-F1DE82FFF780}"/>
              </a:ext>
            </a:extLst>
          </p:cNvPr>
          <p:cNvSpPr/>
          <p:nvPr/>
        </p:nvSpPr>
        <p:spPr>
          <a:xfrm>
            <a:off x="360091" y="6675702"/>
            <a:ext cx="3968069" cy="650121"/>
          </a:xfrm>
          <a:prstGeom prst="rect">
            <a:avLst/>
          </a:prstGeom>
          <a:solidFill>
            <a:srgbClr val="BAE18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our age: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AA6F9C44-2EC1-5340-53DE-1F8E1D7060A6}"/>
              </a:ext>
            </a:extLst>
          </p:cNvPr>
          <p:cNvSpPr txBox="1"/>
          <p:nvPr/>
        </p:nvSpPr>
        <p:spPr>
          <a:xfrm>
            <a:off x="486244" y="7002496"/>
            <a:ext cx="16090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nueve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años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055" name="Google Shape;183;p8">
            <a:extLst>
              <a:ext uri="{FF2B5EF4-FFF2-40B4-BE49-F238E27FC236}">
                <a16:creationId xmlns:a16="http://schemas.microsoft.com/office/drawing/2014/main" id="{6E9328E9-A6C8-93EB-3C1A-158F5E0E0845}"/>
              </a:ext>
            </a:extLst>
          </p:cNvPr>
          <p:cNvPicPr preferRelativeResize="0"/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214024" y="7007692"/>
            <a:ext cx="260201" cy="2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TextBox 1055">
            <a:extLst>
              <a:ext uri="{FF2B5EF4-FFF2-40B4-BE49-F238E27FC236}">
                <a16:creationId xmlns:a16="http://schemas.microsoft.com/office/drawing/2014/main" id="{4B294165-B6CC-A74F-84BB-CF7CACF5E46C}"/>
              </a:ext>
            </a:extLst>
          </p:cNvPr>
          <p:cNvSpPr txBox="1"/>
          <p:nvPr/>
        </p:nvSpPr>
        <p:spPr>
          <a:xfrm>
            <a:off x="2519181" y="6993038"/>
            <a:ext cx="16404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nine years old.</a:t>
            </a:r>
          </a:p>
        </p:txBody>
      </p:sp>
      <p:sp>
        <p:nvSpPr>
          <p:cNvPr id="1057" name="Speech Bubble: Rectangle with Corners Rounded 1056">
            <a:extLst>
              <a:ext uri="{FF2B5EF4-FFF2-40B4-BE49-F238E27FC236}">
                <a16:creationId xmlns:a16="http://schemas.microsoft.com/office/drawing/2014/main" id="{AEA0EA3B-E1C5-FFD8-BF2E-E1D50A688FF8}"/>
              </a:ext>
            </a:extLst>
          </p:cNvPr>
          <p:cNvSpPr/>
          <p:nvPr/>
        </p:nvSpPr>
        <p:spPr>
          <a:xfrm>
            <a:off x="2740070" y="7383331"/>
            <a:ext cx="1867268" cy="621200"/>
          </a:xfrm>
          <a:prstGeom prst="wedgeRoundRectCallout">
            <a:avLst>
              <a:gd name="adj1" fmla="val -40592"/>
              <a:gd name="adj2" fmla="val -777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💡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 for word, this means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 have nine years’.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58" name="Google Shape;176;p8">
            <a:extLst>
              <a:ext uri="{FF2B5EF4-FFF2-40B4-BE49-F238E27FC236}">
                <a16:creationId xmlns:a16="http://schemas.microsoft.com/office/drawing/2014/main" id="{167BA0E6-4146-411C-D4D5-E08B7C700ED5}"/>
              </a:ext>
            </a:extLst>
          </p:cNvPr>
          <p:cNvSpPr txBox="1"/>
          <p:nvPr/>
        </p:nvSpPr>
        <p:spPr>
          <a:xfrm>
            <a:off x="386990" y="9441355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 </a:t>
            </a:r>
            <a:r>
              <a:rPr kumimoji="0" lang="en-GB" sz="158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hambre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kumimoji="0" lang="en-GB" sz="15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kumimoji="0" lang="en-GB" sz="1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9" name="Google Shape;183;p8">
            <a:extLst>
              <a:ext uri="{FF2B5EF4-FFF2-40B4-BE49-F238E27FC236}">
                <a16:creationId xmlns:a16="http://schemas.microsoft.com/office/drawing/2014/main" id="{D86D8B5F-0CA4-480C-3965-7DF2ACDA85D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343" y="9327043"/>
            <a:ext cx="356919" cy="377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481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659" y="9548750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C7DD8-5066-7D7E-8102-C6964E9955CD}"/>
              </a:ext>
            </a:extLst>
          </p:cNvPr>
          <p:cNvSpPr txBox="1"/>
          <p:nvPr/>
        </p:nvSpPr>
        <p:spPr>
          <a:xfrm>
            <a:off x="1059364" y="816411"/>
            <a:ext cx="5769442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frases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¿Qué palabra es correcta?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9795C5-DBF3-6DC7-BC69-47615371207D}"/>
              </a:ext>
            </a:extLst>
          </p:cNvPr>
          <p:cNvGrpSpPr/>
          <p:nvPr/>
        </p:nvGrpSpPr>
        <p:grpSpPr>
          <a:xfrm>
            <a:off x="130140" y="684624"/>
            <a:ext cx="1072125" cy="541432"/>
            <a:chOff x="85157" y="674113"/>
            <a:chExt cx="1072125" cy="541432"/>
          </a:xfrm>
        </p:grpSpPr>
        <p:sp>
          <p:nvSpPr>
            <p:cNvPr id="29" name="Google Shape;206;p9">
              <a:extLst>
                <a:ext uri="{FF2B5EF4-FFF2-40B4-BE49-F238E27FC236}">
                  <a16:creationId xmlns:a16="http://schemas.microsoft.com/office/drawing/2014/main" id="{C27F9D58-6231-AB30-AF84-785835BD901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38395E4-E338-9A41-31C1-1D91A17C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604DF8-B5A8-30CD-31D8-1AB8A5E721F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E90D5096-F93F-7495-D82E-53D0A1651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586" y="1545292"/>
            <a:ext cx="6858000" cy="2831284"/>
          </a:xfrm>
          <a:prstGeom prst="rect">
            <a:avLst/>
          </a:prstGeom>
        </p:spPr>
      </p:pic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BF74AD9-E25D-318A-C09D-32AD298CB1E0}"/>
              </a:ext>
            </a:extLst>
          </p:cNvPr>
          <p:cNvGraphicFramePr>
            <a:graphicFrameLocks noGrp="1"/>
          </p:cNvGraphicFramePr>
          <p:nvPr/>
        </p:nvGraphicFramePr>
        <p:xfrm>
          <a:off x="1116032" y="1191454"/>
          <a:ext cx="3997812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9453">
                  <a:extLst>
                    <a:ext uri="{9D8B030D-6E8A-4147-A177-3AD203B41FA5}">
                      <a16:colId xmlns:a16="http://schemas.microsoft.com/office/drawing/2014/main" val="2206976486"/>
                    </a:ext>
                  </a:extLst>
                </a:gridCol>
                <a:gridCol w="999453">
                  <a:extLst>
                    <a:ext uri="{9D8B030D-6E8A-4147-A177-3AD203B41FA5}">
                      <a16:colId xmlns:a16="http://schemas.microsoft.com/office/drawing/2014/main" val="4107426805"/>
                    </a:ext>
                  </a:extLst>
                </a:gridCol>
                <a:gridCol w="999453">
                  <a:extLst>
                    <a:ext uri="{9D8B030D-6E8A-4147-A177-3AD203B41FA5}">
                      <a16:colId xmlns:a16="http://schemas.microsoft.com/office/drawing/2014/main" val="3115852391"/>
                    </a:ext>
                  </a:extLst>
                </a:gridCol>
                <a:gridCol w="999453">
                  <a:extLst>
                    <a:ext uri="{9D8B030D-6E8A-4147-A177-3AD203B41FA5}">
                      <a16:colId xmlns:a16="http://schemas.microsoft.com/office/drawing/2014/main" val="239334636"/>
                    </a:ext>
                  </a:extLst>
                </a:gridCol>
              </a:tblGrid>
              <a:tr h="29785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años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704222"/>
                  </a:ext>
                </a:extLst>
              </a:tr>
            </a:tbl>
          </a:graphicData>
        </a:graphic>
      </p:graphicFrame>
      <p:graphicFrame>
        <p:nvGraphicFramePr>
          <p:cNvPr id="61" name="Table 3">
            <a:extLst>
              <a:ext uri="{FF2B5EF4-FFF2-40B4-BE49-F238E27FC236}">
                <a16:creationId xmlns:a16="http://schemas.microsoft.com/office/drawing/2014/main" id="{362E2732-303F-EA1A-99F7-899BB9B49F85}"/>
              </a:ext>
            </a:extLst>
          </p:cNvPr>
          <p:cNvGraphicFramePr>
            <a:graphicFrameLocks noGrp="1"/>
          </p:cNvGraphicFramePr>
          <p:nvPr/>
        </p:nvGraphicFramePr>
        <p:xfrm>
          <a:off x="87937" y="5564813"/>
          <a:ext cx="6411336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763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2125980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3725593">
                  <a:extLst>
                    <a:ext uri="{9D8B030D-6E8A-4147-A177-3AD203B41FA5}">
                      <a16:colId xmlns:a16="http://schemas.microsoft.com/office/drawing/2014/main" val="144421425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años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regalo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12573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83973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favorito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42963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30638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035079"/>
                  </a:ext>
                </a:extLst>
              </a:tr>
            </a:tbl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id="{2A339D07-41B7-971B-72CD-95FDB1B00C2D}"/>
              </a:ext>
            </a:extLst>
          </p:cNvPr>
          <p:cNvGrpSpPr/>
          <p:nvPr/>
        </p:nvGrpSpPr>
        <p:grpSpPr>
          <a:xfrm>
            <a:off x="462341" y="4747902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3" name="Google Shape;222;p10">
              <a:extLst>
                <a:ext uri="{FF2B5EF4-FFF2-40B4-BE49-F238E27FC236}">
                  <a16:creationId xmlns:a16="http://schemas.microsoft.com/office/drawing/2014/main" id="{86B0CD2F-1BC8-E021-AFC4-220B2F24FD3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E29CF083-DEDC-5E0F-AC6E-D777E8F5AA1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9307468-A393-EB5F-A38A-7F706C1993EE}"/>
              </a:ext>
            </a:extLst>
          </p:cNvPr>
          <p:cNvGrpSpPr/>
          <p:nvPr/>
        </p:nvGrpSpPr>
        <p:grpSpPr>
          <a:xfrm>
            <a:off x="130140" y="4601994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50" name="Oval 2049">
              <a:extLst>
                <a:ext uri="{FF2B5EF4-FFF2-40B4-BE49-F238E27FC236}">
                  <a16:creationId xmlns:a16="http://schemas.microsoft.com/office/drawing/2014/main" id="{0E571A86-C06B-F76C-BB49-558E178E10F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1" name="Picture 2050" descr="Free speaker sound loud vector">
              <a:extLst>
                <a:ext uri="{FF2B5EF4-FFF2-40B4-BE49-F238E27FC236}">
                  <a16:creationId xmlns:a16="http://schemas.microsoft.com/office/drawing/2014/main" id="{B9101958-41DC-A7D9-5714-A649E4476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52" name="Rectangle 2051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42475B12-5470-8E02-C561-A6C2B2F9F001}"/>
              </a:ext>
            </a:extLst>
          </p:cNvPr>
          <p:cNvSpPr/>
          <p:nvPr/>
        </p:nvSpPr>
        <p:spPr>
          <a:xfrm>
            <a:off x="189565" y="5940648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54" name="Rectangle 2053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F7AE67DE-124A-8652-775F-3B40E6605087}"/>
              </a:ext>
            </a:extLst>
          </p:cNvPr>
          <p:cNvSpPr/>
          <p:nvPr/>
        </p:nvSpPr>
        <p:spPr>
          <a:xfrm>
            <a:off x="190965" y="6430125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55" name="Rectangle 2054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8E94DB8E-C3DA-8BEE-B609-2517C2D556BF}"/>
              </a:ext>
            </a:extLst>
          </p:cNvPr>
          <p:cNvSpPr/>
          <p:nvPr/>
        </p:nvSpPr>
        <p:spPr>
          <a:xfrm>
            <a:off x="189571" y="6892748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56" name="Rectangle 2055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19DBEEDF-DC1F-BCA0-978D-B6C86470E9FF}"/>
              </a:ext>
            </a:extLst>
          </p:cNvPr>
          <p:cNvSpPr/>
          <p:nvPr/>
        </p:nvSpPr>
        <p:spPr>
          <a:xfrm>
            <a:off x="189571" y="7355371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57" name="TextBox 2056">
            <a:hlinkClick r:id="" action="ppaction://noaction">
              <a:snd r:embed="rId10" name="3_i.wav"/>
            </a:hlinkClick>
            <a:extLst>
              <a:ext uri="{FF2B5EF4-FFF2-40B4-BE49-F238E27FC236}">
                <a16:creationId xmlns:a16="http://schemas.microsoft.com/office/drawing/2014/main" id="{04F9D691-967E-557A-908E-E18088F114D3}"/>
              </a:ext>
            </a:extLst>
          </p:cNvPr>
          <p:cNvSpPr txBox="1"/>
          <p:nvPr/>
        </p:nvSpPr>
        <p:spPr>
          <a:xfrm>
            <a:off x="1570584" y="4718501"/>
            <a:ext cx="6303806" cy="34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Escucha. ¿Qué opción es correcta?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22BDEC0A-7594-066E-88A3-8E7ADDD68D05}"/>
              </a:ext>
            </a:extLst>
          </p:cNvPr>
          <p:cNvSpPr txBox="1"/>
          <p:nvPr/>
        </p:nvSpPr>
        <p:spPr>
          <a:xfrm>
            <a:off x="1557784" y="4966742"/>
            <a:ext cx="6828960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Luego, escribe la frase en inglés.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0" name="Rectangle 2059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1FF8D3CC-CB3F-958E-F94C-94202478ABE4}"/>
              </a:ext>
            </a:extLst>
          </p:cNvPr>
          <p:cNvSpPr/>
          <p:nvPr/>
        </p:nvSpPr>
        <p:spPr>
          <a:xfrm>
            <a:off x="189571" y="7810851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62" name="Title 1">
            <a:extLst>
              <a:ext uri="{FF2B5EF4-FFF2-40B4-BE49-F238E27FC236}">
                <a16:creationId xmlns:a16="http://schemas.microsoft.com/office/drawing/2014/main" id="{D40F732A-EC53-6E90-37E4-F7828B46880D}"/>
              </a:ext>
            </a:extLst>
          </p:cNvPr>
          <p:cNvSpPr txBox="1">
            <a:spLocks/>
          </p:cNvSpPr>
          <p:nvPr/>
        </p:nvSpPr>
        <p:spPr>
          <a:xfrm>
            <a:off x="4674525" y="4362842"/>
            <a:ext cx="2151808" cy="257671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cumpleaños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birthday</a:t>
            </a:r>
          </a:p>
        </p:txBody>
      </p:sp>
      <p:sp>
        <p:nvSpPr>
          <p:cNvPr id="2066" name="Rectangle 2065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40BD6797-7C33-97D9-9C7E-17E81050DF4C}"/>
              </a:ext>
            </a:extLst>
          </p:cNvPr>
          <p:cNvSpPr/>
          <p:nvPr/>
        </p:nvSpPr>
        <p:spPr>
          <a:xfrm>
            <a:off x="177398" y="8240984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67" name="Rectangle 2066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6FE69403-C59E-E9E0-649D-6862677D36EF}"/>
              </a:ext>
            </a:extLst>
          </p:cNvPr>
          <p:cNvSpPr/>
          <p:nvPr/>
        </p:nvSpPr>
        <p:spPr>
          <a:xfrm>
            <a:off x="183593" y="8702897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068" name="Rectangle 2067">
            <a:hlinkClick r:id="" action="ppaction://noaction">
              <a:snd r:embed="rId9" name="6_4.wav"/>
            </a:hlinkClick>
            <a:extLst>
              <a:ext uri="{FF2B5EF4-FFF2-40B4-BE49-F238E27FC236}">
                <a16:creationId xmlns:a16="http://schemas.microsoft.com/office/drawing/2014/main" id="{3BCBAB5F-1E94-C561-1956-ACA0CC4F1301}"/>
              </a:ext>
            </a:extLst>
          </p:cNvPr>
          <p:cNvSpPr/>
          <p:nvPr/>
        </p:nvSpPr>
        <p:spPr>
          <a:xfrm>
            <a:off x="171420" y="9133030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069" name="Rectangle: Rounded Corners 2068">
            <a:extLst>
              <a:ext uri="{FF2B5EF4-FFF2-40B4-BE49-F238E27FC236}">
                <a16:creationId xmlns:a16="http://schemas.microsoft.com/office/drawing/2014/main" id="{CB61990C-5A36-576E-F6FD-0CE37E274925}"/>
              </a:ext>
            </a:extLst>
          </p:cNvPr>
          <p:cNvSpPr/>
          <p:nvPr/>
        </p:nvSpPr>
        <p:spPr>
          <a:xfrm>
            <a:off x="1989481" y="5985098"/>
            <a:ext cx="652119" cy="251156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0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74484"/>
            <a:ext cx="157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659" y="9548750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BD463F-906F-EC58-C494-F50FE694D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40" y="1190810"/>
            <a:ext cx="4297101" cy="193242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5D19920-C5A0-8902-DF1F-FB1E23899384}"/>
              </a:ext>
            </a:extLst>
          </p:cNvPr>
          <p:cNvGrpSpPr/>
          <p:nvPr/>
        </p:nvGrpSpPr>
        <p:grpSpPr>
          <a:xfrm>
            <a:off x="130140" y="690281"/>
            <a:ext cx="1801949" cy="492309"/>
            <a:chOff x="1639842" y="1416994"/>
            <a:chExt cx="1801949" cy="492309"/>
          </a:xfrm>
        </p:grpSpPr>
        <p:sp>
          <p:nvSpPr>
            <p:cNvPr id="31" name="Google Shape;112;p3">
              <a:extLst>
                <a:ext uri="{FF2B5EF4-FFF2-40B4-BE49-F238E27FC236}">
                  <a16:creationId xmlns:a16="http://schemas.microsoft.com/office/drawing/2014/main" id="{7B16E44E-52CC-7169-E39B-46B726DCFDB5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BED6B5B-BD7B-C2DA-2896-AEFFDF6C394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8B02E0-BACD-9D0B-0BD5-CFCD98E0C074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Google Shape;402;p19">
            <a:extLst>
              <a:ext uri="{FF2B5EF4-FFF2-40B4-BE49-F238E27FC236}">
                <a16:creationId xmlns:a16="http://schemas.microsoft.com/office/drawing/2014/main" id="{11255CC8-8DDF-EF47-770A-343C8BDB88A4}"/>
              </a:ext>
            </a:extLst>
          </p:cNvPr>
          <p:cNvSpPr txBox="1"/>
          <p:nvPr/>
        </p:nvSpPr>
        <p:spPr>
          <a:xfrm>
            <a:off x="1911458" y="817032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 n, o ñ?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1717037-F09C-AE2D-6333-4E4A399B0C37}"/>
              </a:ext>
            </a:extLst>
          </p:cNvPr>
          <p:cNvGrpSpPr/>
          <p:nvPr/>
        </p:nvGrpSpPr>
        <p:grpSpPr>
          <a:xfrm>
            <a:off x="462341" y="319951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9" name="Google Shape;222;p10">
              <a:extLst>
                <a:ext uri="{FF2B5EF4-FFF2-40B4-BE49-F238E27FC236}">
                  <a16:creationId xmlns:a16="http://schemas.microsoft.com/office/drawing/2014/main" id="{CDB133A8-90BC-FA8B-22DC-53210EA0714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850EF2-3048-5474-E0D8-28796B7FB24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AE79A69-1936-8287-D6BE-3418461BE311}"/>
              </a:ext>
            </a:extLst>
          </p:cNvPr>
          <p:cNvGrpSpPr/>
          <p:nvPr/>
        </p:nvGrpSpPr>
        <p:grpSpPr>
          <a:xfrm>
            <a:off x="130140" y="305361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7007656-69EC-30E8-1BC8-4C240711B3E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 descr="Free speaker sound loud vector">
              <a:extLst>
                <a:ext uri="{FF2B5EF4-FFF2-40B4-BE49-F238E27FC236}">
                  <a16:creationId xmlns:a16="http://schemas.microsoft.com/office/drawing/2014/main" id="{09DF7C04-90AC-6AD6-C259-4ACB6C178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57" name="TextBox 56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BECFBF7A-75EF-449F-E356-4AE13302F87F}"/>
              </a:ext>
            </a:extLst>
          </p:cNvPr>
          <p:cNvSpPr txBox="1"/>
          <p:nvPr/>
        </p:nvSpPr>
        <p:spPr>
          <a:xfrm>
            <a:off x="1570584" y="3170117"/>
            <a:ext cx="6303806" cy="34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Escucha. ¿Sofía tiene razón, o no? Marca             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84" name="Picture 208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B911BDA-8B33-85BC-EE89-327B3E0ECB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0" y="3653097"/>
            <a:ext cx="1024420" cy="1945963"/>
          </a:xfrm>
          <a:prstGeom prst="rect">
            <a:avLst/>
          </a:prstGeom>
        </p:spPr>
      </p:pic>
      <p:pic>
        <p:nvPicPr>
          <p:cNvPr id="2095" name="Picture 2094">
            <a:extLst>
              <a:ext uri="{FF2B5EF4-FFF2-40B4-BE49-F238E27FC236}">
                <a16:creationId xmlns:a16="http://schemas.microsoft.com/office/drawing/2014/main" id="{1DC67BB1-192A-CEE5-3EFC-6973B4C64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046" y="3681852"/>
            <a:ext cx="656853" cy="882197"/>
          </a:xfrm>
          <a:prstGeom prst="rect">
            <a:avLst/>
          </a:prstGeom>
        </p:spPr>
      </p:pic>
      <p:pic>
        <p:nvPicPr>
          <p:cNvPr id="2096" name="Picture 2095">
            <a:extLst>
              <a:ext uri="{FF2B5EF4-FFF2-40B4-BE49-F238E27FC236}">
                <a16:creationId xmlns:a16="http://schemas.microsoft.com/office/drawing/2014/main" id="{074B4CEB-8D1F-FF5F-66EC-379C10C40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90" y="3232537"/>
            <a:ext cx="305302" cy="207510"/>
          </a:xfrm>
          <a:prstGeom prst="rect">
            <a:avLst/>
          </a:prstGeom>
        </p:spPr>
      </p:pic>
      <p:pic>
        <p:nvPicPr>
          <p:cNvPr id="2097" name="Picture 2096">
            <a:extLst>
              <a:ext uri="{FF2B5EF4-FFF2-40B4-BE49-F238E27FC236}">
                <a16:creationId xmlns:a16="http://schemas.microsoft.com/office/drawing/2014/main" id="{FEB8457D-85C0-6069-382E-E0EAA0CC84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40" y="3183740"/>
            <a:ext cx="232810" cy="242510"/>
          </a:xfrm>
          <a:prstGeom prst="rect">
            <a:avLst/>
          </a:prstGeom>
        </p:spPr>
      </p:pic>
      <p:pic>
        <p:nvPicPr>
          <p:cNvPr id="2098" name="Picture 2097">
            <a:extLst>
              <a:ext uri="{FF2B5EF4-FFF2-40B4-BE49-F238E27FC236}">
                <a16:creationId xmlns:a16="http://schemas.microsoft.com/office/drawing/2014/main" id="{04D4ADFE-50D9-CF29-804B-80B7C1D465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5104" y="3621169"/>
            <a:ext cx="4748784" cy="2291615"/>
          </a:xfrm>
          <a:prstGeom prst="rect">
            <a:avLst/>
          </a:prstGeom>
        </p:spPr>
      </p:pic>
      <p:sp>
        <p:nvSpPr>
          <p:cNvPr id="2099" name="Rectangle 2098">
            <a:extLst>
              <a:ext uri="{FF2B5EF4-FFF2-40B4-BE49-F238E27FC236}">
                <a16:creationId xmlns:a16="http://schemas.microsoft.com/office/drawing/2014/main" id="{C79259B7-92E1-DF1A-B0AE-4D2A6A43828A}"/>
              </a:ext>
            </a:extLst>
          </p:cNvPr>
          <p:cNvSpPr/>
          <p:nvPr/>
        </p:nvSpPr>
        <p:spPr>
          <a:xfrm>
            <a:off x="1142046" y="4353306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00" name="Picture 2099">
            <a:extLst>
              <a:ext uri="{FF2B5EF4-FFF2-40B4-BE49-F238E27FC236}">
                <a16:creationId xmlns:a16="http://schemas.microsoft.com/office/drawing/2014/main" id="{B4665ED1-C4F7-781E-6B06-7764C735A5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96" y="4261498"/>
            <a:ext cx="232810" cy="242510"/>
          </a:xfrm>
          <a:prstGeom prst="rect">
            <a:avLst/>
          </a:prstGeom>
        </p:spPr>
      </p:pic>
      <p:sp>
        <p:nvSpPr>
          <p:cNvPr id="2101" name="Rectangle 2100">
            <a:extLst>
              <a:ext uri="{FF2B5EF4-FFF2-40B4-BE49-F238E27FC236}">
                <a16:creationId xmlns:a16="http://schemas.microsoft.com/office/drawing/2014/main" id="{9621DFAB-82F6-09DF-A511-C9ED21E1BAA7}"/>
              </a:ext>
            </a:extLst>
          </p:cNvPr>
          <p:cNvSpPr/>
          <p:nvPr/>
        </p:nvSpPr>
        <p:spPr>
          <a:xfrm>
            <a:off x="2891097" y="3576480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2" name="Rectangle 2101">
            <a:extLst>
              <a:ext uri="{FF2B5EF4-FFF2-40B4-BE49-F238E27FC236}">
                <a16:creationId xmlns:a16="http://schemas.microsoft.com/office/drawing/2014/main" id="{DFA625A8-BB5A-2BD0-CF09-1A45A45A5556}"/>
              </a:ext>
            </a:extLst>
          </p:cNvPr>
          <p:cNvSpPr/>
          <p:nvPr/>
        </p:nvSpPr>
        <p:spPr>
          <a:xfrm>
            <a:off x="4167586" y="3621169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3" name="Rectangle 2102">
            <a:extLst>
              <a:ext uri="{FF2B5EF4-FFF2-40B4-BE49-F238E27FC236}">
                <a16:creationId xmlns:a16="http://schemas.microsoft.com/office/drawing/2014/main" id="{D4C8931B-927D-47F8-E221-AD9422C2F1E5}"/>
              </a:ext>
            </a:extLst>
          </p:cNvPr>
          <p:cNvSpPr/>
          <p:nvPr/>
        </p:nvSpPr>
        <p:spPr>
          <a:xfrm>
            <a:off x="5406750" y="3592605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4" name="Rectangle 2103">
            <a:extLst>
              <a:ext uri="{FF2B5EF4-FFF2-40B4-BE49-F238E27FC236}">
                <a16:creationId xmlns:a16="http://schemas.microsoft.com/office/drawing/2014/main" id="{59A2B5FF-F64E-1084-0E70-D2CA91D558A1}"/>
              </a:ext>
            </a:extLst>
          </p:cNvPr>
          <p:cNvSpPr/>
          <p:nvPr/>
        </p:nvSpPr>
        <p:spPr>
          <a:xfrm>
            <a:off x="6615461" y="3636096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5" name="Rectangle 2104">
            <a:extLst>
              <a:ext uri="{FF2B5EF4-FFF2-40B4-BE49-F238E27FC236}">
                <a16:creationId xmlns:a16="http://schemas.microsoft.com/office/drawing/2014/main" id="{05CDF881-B6DA-BD39-267A-D3A2AD1C585B}"/>
              </a:ext>
            </a:extLst>
          </p:cNvPr>
          <p:cNvSpPr/>
          <p:nvPr/>
        </p:nvSpPr>
        <p:spPr>
          <a:xfrm>
            <a:off x="3478921" y="4814567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6" name="Rectangle 2105">
            <a:extLst>
              <a:ext uri="{FF2B5EF4-FFF2-40B4-BE49-F238E27FC236}">
                <a16:creationId xmlns:a16="http://schemas.microsoft.com/office/drawing/2014/main" id="{9F841290-F09D-72D2-E211-41269245516F}"/>
              </a:ext>
            </a:extLst>
          </p:cNvPr>
          <p:cNvSpPr/>
          <p:nvPr/>
        </p:nvSpPr>
        <p:spPr>
          <a:xfrm>
            <a:off x="4774460" y="4821156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7" name="Rectangle 2106">
            <a:extLst>
              <a:ext uri="{FF2B5EF4-FFF2-40B4-BE49-F238E27FC236}">
                <a16:creationId xmlns:a16="http://schemas.microsoft.com/office/drawing/2014/main" id="{C00C1D9C-91D0-53B7-10F2-229AAF177E06}"/>
              </a:ext>
            </a:extLst>
          </p:cNvPr>
          <p:cNvSpPr/>
          <p:nvPr/>
        </p:nvSpPr>
        <p:spPr>
          <a:xfrm>
            <a:off x="6259227" y="4821156"/>
            <a:ext cx="216854" cy="21074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28" name="Table 2127">
            <a:extLst>
              <a:ext uri="{FF2B5EF4-FFF2-40B4-BE49-F238E27FC236}">
                <a16:creationId xmlns:a16="http://schemas.microsoft.com/office/drawing/2014/main" id="{1E888DF7-1EA4-5751-0119-78EC8F0C4380}"/>
              </a:ext>
            </a:extLst>
          </p:cNvPr>
          <p:cNvGraphicFramePr>
            <a:graphicFrameLocks noGrp="1"/>
          </p:cNvGraphicFramePr>
          <p:nvPr/>
        </p:nvGraphicFramePr>
        <p:xfrm>
          <a:off x="98638" y="6564349"/>
          <a:ext cx="6611010" cy="32313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3856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3856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instrucción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3856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inteligente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3856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divertido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amable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diferente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38563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año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3856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29" name="TextBox 2128">
            <a:extLst>
              <a:ext uri="{FF2B5EF4-FFF2-40B4-BE49-F238E27FC236}">
                <a16:creationId xmlns:a16="http://schemas.microsoft.com/office/drawing/2014/main" id="{526263AE-0B6A-C750-6872-FFE53AFD46DC}"/>
              </a:ext>
            </a:extLst>
          </p:cNvPr>
          <p:cNvSpPr txBox="1"/>
          <p:nvPr/>
        </p:nvSpPr>
        <p:spPr>
          <a:xfrm>
            <a:off x="1083139" y="607152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pic>
        <p:nvPicPr>
          <p:cNvPr id="2130" name="Picture 2129">
            <a:extLst>
              <a:ext uri="{FF2B5EF4-FFF2-40B4-BE49-F238E27FC236}">
                <a16:creationId xmlns:a16="http://schemas.microsoft.com/office/drawing/2014/main" id="{3B191424-8F92-1141-27D6-0A5F90C032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766" y="8076521"/>
            <a:ext cx="631934" cy="581219"/>
          </a:xfrm>
          <a:prstGeom prst="rect">
            <a:avLst/>
          </a:prstGeom>
        </p:spPr>
      </p:pic>
      <p:pic>
        <p:nvPicPr>
          <p:cNvPr id="2131" name="Picture 2130" descr="Icon&#10;&#10;Description automatically generated">
            <a:extLst>
              <a:ext uri="{FF2B5EF4-FFF2-40B4-BE49-F238E27FC236}">
                <a16:creationId xmlns:a16="http://schemas.microsoft.com/office/drawing/2014/main" id="{B4C32706-68EE-3DB5-1978-F7864C8173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2" y="6877321"/>
            <a:ext cx="667164" cy="667164"/>
          </a:xfrm>
          <a:prstGeom prst="rect">
            <a:avLst/>
          </a:prstGeom>
        </p:spPr>
      </p:pic>
      <p:sp>
        <p:nvSpPr>
          <p:cNvPr id="2132" name="TextBox 2131">
            <a:extLst>
              <a:ext uri="{FF2B5EF4-FFF2-40B4-BE49-F238E27FC236}">
                <a16:creationId xmlns:a16="http://schemas.microsoft.com/office/drawing/2014/main" id="{6612EBC6-0133-7AE1-A754-DA8C47A3905E}"/>
              </a:ext>
            </a:extLst>
          </p:cNvPr>
          <p:cNvSpPr txBox="1"/>
          <p:nvPr/>
        </p:nvSpPr>
        <p:spPr>
          <a:xfrm>
            <a:off x="676954" y="7297717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133" name="TextBox 2132">
            <a:extLst>
              <a:ext uri="{FF2B5EF4-FFF2-40B4-BE49-F238E27FC236}">
                <a16:creationId xmlns:a16="http://schemas.microsoft.com/office/drawing/2014/main" id="{2D63481C-A1F2-68A5-759A-95734C1AEC35}"/>
              </a:ext>
            </a:extLst>
          </p:cNvPr>
          <p:cNvSpPr txBox="1"/>
          <p:nvPr/>
        </p:nvSpPr>
        <p:spPr>
          <a:xfrm>
            <a:off x="745181" y="838446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pic>
        <p:nvPicPr>
          <p:cNvPr id="2134" name="Picture 2133">
            <a:extLst>
              <a:ext uri="{FF2B5EF4-FFF2-40B4-BE49-F238E27FC236}">
                <a16:creationId xmlns:a16="http://schemas.microsoft.com/office/drawing/2014/main" id="{8EE58D48-1636-50C0-F8DB-89165DE54D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072" y="9102141"/>
            <a:ext cx="653860" cy="619446"/>
          </a:xfrm>
          <a:prstGeom prst="rect">
            <a:avLst/>
          </a:prstGeom>
        </p:spPr>
      </p:pic>
      <p:sp>
        <p:nvSpPr>
          <p:cNvPr id="2135" name="TextBox 2134">
            <a:extLst>
              <a:ext uri="{FF2B5EF4-FFF2-40B4-BE49-F238E27FC236}">
                <a16:creationId xmlns:a16="http://schemas.microsoft.com/office/drawing/2014/main" id="{747C5E81-C673-5377-FC7F-2CE8BCD3C08C}"/>
              </a:ext>
            </a:extLst>
          </p:cNvPr>
          <p:cNvSpPr txBox="1"/>
          <p:nvPr/>
        </p:nvSpPr>
        <p:spPr>
          <a:xfrm>
            <a:off x="760991" y="943077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grpSp>
        <p:nvGrpSpPr>
          <p:cNvPr id="2136" name="Group 2135">
            <a:extLst>
              <a:ext uri="{FF2B5EF4-FFF2-40B4-BE49-F238E27FC236}">
                <a16:creationId xmlns:a16="http://schemas.microsoft.com/office/drawing/2014/main" id="{79899C0D-9567-AD8A-1BDA-2A160A832E1F}"/>
              </a:ext>
            </a:extLst>
          </p:cNvPr>
          <p:cNvGrpSpPr/>
          <p:nvPr/>
        </p:nvGrpSpPr>
        <p:grpSpPr>
          <a:xfrm>
            <a:off x="87240" y="5930215"/>
            <a:ext cx="1072125" cy="541432"/>
            <a:chOff x="85157" y="674113"/>
            <a:chExt cx="1072125" cy="541432"/>
          </a:xfrm>
        </p:grpSpPr>
        <p:sp>
          <p:nvSpPr>
            <p:cNvPr id="2137" name="Google Shape;206;p9">
              <a:extLst>
                <a:ext uri="{FF2B5EF4-FFF2-40B4-BE49-F238E27FC236}">
                  <a16:creationId xmlns:a16="http://schemas.microsoft.com/office/drawing/2014/main" id="{A2D220F3-4929-A07F-D0BC-171ECFD04B9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8" name="Picture 2137">
              <a:extLst>
                <a:ext uri="{FF2B5EF4-FFF2-40B4-BE49-F238E27FC236}">
                  <a16:creationId xmlns:a16="http://schemas.microsoft.com/office/drawing/2014/main" id="{EA0FE7AF-DBF1-FD87-1092-338F828B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A6F4A690-F92F-37C2-8C23-41F7D7E58E8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2140" name="Picture 2139">
            <a:extLst>
              <a:ext uri="{FF2B5EF4-FFF2-40B4-BE49-F238E27FC236}">
                <a16:creationId xmlns:a16="http://schemas.microsoft.com/office/drawing/2014/main" id="{AED8A599-A9DD-CB95-458F-F39449A7AB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03927" y="6070214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8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32</a:t>
            </a:r>
          </a:p>
        </p:txBody>
      </p: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6BF43361-A8DA-7872-17B2-662F4464C433}"/>
              </a:ext>
            </a:extLst>
          </p:cNvPr>
          <p:cNvSpPr txBox="1"/>
          <p:nvPr/>
        </p:nvSpPr>
        <p:spPr>
          <a:xfrm>
            <a:off x="1495139" y="901061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y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51ABD5-ABFE-E22E-A19A-E2E5F1E6DD7C}"/>
              </a:ext>
            </a:extLst>
          </p:cNvPr>
          <p:cNvGrpSpPr/>
          <p:nvPr/>
        </p:nvGrpSpPr>
        <p:grpSpPr>
          <a:xfrm>
            <a:off x="532843" y="876956"/>
            <a:ext cx="962296" cy="307777"/>
            <a:chOff x="537508" y="810975"/>
            <a:chExt cx="505091" cy="307777"/>
          </a:xfrm>
        </p:grpSpPr>
        <p:sp>
          <p:nvSpPr>
            <p:cNvPr id="17" name="Google Shape;206;p9">
              <a:extLst>
                <a:ext uri="{FF2B5EF4-FFF2-40B4-BE49-F238E27FC236}">
                  <a16:creationId xmlns:a16="http://schemas.microsoft.com/office/drawing/2014/main" id="{EBDB1411-EDAC-DBB4-57B7-36098BEF143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9C7B17-D4DC-2942-8B89-0702ED5AA3A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3" name="Picture 2" descr="Pen, Write, Pencil, Writing Tool, Work, Message, Blue">
            <a:extLst>
              <a:ext uri="{FF2B5EF4-FFF2-40B4-BE49-F238E27FC236}">
                <a16:creationId xmlns:a16="http://schemas.microsoft.com/office/drawing/2014/main" id="{6DE80947-B7CF-B358-D092-F12BE4FE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4580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D19CD68-BF4E-6124-D3E5-27E39A9F228F}"/>
              </a:ext>
            </a:extLst>
          </p:cNvPr>
          <p:cNvGraphicFramePr>
            <a:graphicFrameLocks noGrp="1"/>
          </p:cNvGraphicFramePr>
          <p:nvPr/>
        </p:nvGraphicFramePr>
        <p:xfrm>
          <a:off x="164057" y="1431429"/>
          <a:ext cx="2809841" cy="2081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1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1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6872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nueve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diez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ocho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diez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nueve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doce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tres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diez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cinco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872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=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diez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94B2FD5-9F6C-688C-D3C1-1AF960464122}"/>
              </a:ext>
            </a:extLst>
          </p:cNvPr>
          <p:cNvSpPr txBox="1"/>
          <p:nvPr/>
        </p:nvSpPr>
        <p:spPr>
          <a:xfrm>
            <a:off x="3238468" y="1369369"/>
            <a:ext cx="3676649" cy="1996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seis + dos = __________________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cuatro 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siete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= 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nueve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= 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nueve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= _________________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+ dos – uno = ______________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ocho – tres + dos + cuatro – cinco + seis – tres = ____________. 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C7049C-9475-8386-4E81-2F6FC957D2D7}"/>
              </a:ext>
            </a:extLst>
          </p:cNvPr>
          <p:cNvSpPr txBox="1"/>
          <p:nvPr/>
        </p:nvSpPr>
        <p:spPr>
          <a:xfrm>
            <a:off x="1478634" y="368823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B67FF6-34CE-BFE8-1DF8-AC8D3C0C7FE4}"/>
              </a:ext>
            </a:extLst>
          </p:cNvPr>
          <p:cNvGrpSpPr/>
          <p:nvPr/>
        </p:nvGrpSpPr>
        <p:grpSpPr>
          <a:xfrm>
            <a:off x="517439" y="3680473"/>
            <a:ext cx="962296" cy="307777"/>
            <a:chOff x="537508" y="810975"/>
            <a:chExt cx="505091" cy="307777"/>
          </a:xfrm>
        </p:grpSpPr>
        <p:sp>
          <p:nvSpPr>
            <p:cNvPr id="33" name="Google Shape;206;p9">
              <a:extLst>
                <a:ext uri="{FF2B5EF4-FFF2-40B4-BE49-F238E27FC236}">
                  <a16:creationId xmlns:a16="http://schemas.microsoft.com/office/drawing/2014/main" id="{F64615B9-6EAF-F45A-C1BA-3DC0C34C649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3A4450-93D3-643F-B953-22A4AAA3E2E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9" name="Picture 2" descr="Pen, Write, Pencil, Writing Tool, Work, Message, Blue">
            <a:extLst>
              <a:ext uri="{FF2B5EF4-FFF2-40B4-BE49-F238E27FC236}">
                <a16:creationId xmlns:a16="http://schemas.microsoft.com/office/drawing/2014/main" id="{B8D5C7B5-181D-70A3-E5E4-83448FE2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354932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80CA9C-40F7-81BB-9342-96FE3540A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2" y="5851431"/>
            <a:ext cx="631934" cy="581219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780EFBE4-8D79-2439-F692-6FFE8CC73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9" y="4576783"/>
            <a:ext cx="667164" cy="6671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3E85855-573E-9B3B-7359-AF4C00FE83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432" y="6915266"/>
            <a:ext cx="653860" cy="61944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8DA451-CD74-E88E-DF1D-61A0E4A7BFE1}"/>
              </a:ext>
            </a:extLst>
          </p:cNvPr>
          <p:cNvSpPr txBox="1"/>
          <p:nvPr/>
        </p:nvSpPr>
        <p:spPr>
          <a:xfrm>
            <a:off x="807882" y="502638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D6C43F-924D-B590-BFE4-D1D59BA6E8F4}"/>
              </a:ext>
            </a:extLst>
          </p:cNvPr>
          <p:cNvSpPr txBox="1"/>
          <p:nvPr/>
        </p:nvSpPr>
        <p:spPr>
          <a:xfrm>
            <a:off x="804286" y="619349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7E419D0-386D-7EE8-3C05-B555DA5B488A}"/>
              </a:ext>
            </a:extLst>
          </p:cNvPr>
          <p:cNvSpPr txBox="1"/>
          <p:nvPr/>
        </p:nvSpPr>
        <p:spPr>
          <a:xfrm>
            <a:off x="771176" y="729150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A8920864-F610-3622-ACC4-0BAFE6CD00FB}"/>
              </a:ext>
            </a:extLst>
          </p:cNvPr>
          <p:cNvGraphicFramePr>
            <a:graphicFrameLocks noGrp="1"/>
          </p:cNvGraphicFramePr>
          <p:nvPr/>
        </p:nvGraphicFramePr>
        <p:xfrm>
          <a:off x="114736" y="4321907"/>
          <a:ext cx="6611010" cy="32313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3856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3856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Instruction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understand, understanding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grey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38563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kind, nice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text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38563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Different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too (much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38563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rabbit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tortoise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38563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thirst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hunger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AAE4EC89-9BFF-F6EA-A56F-1470996CC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0477" y="4010669"/>
            <a:ext cx="572382" cy="43524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E8AAB8-E4D0-6698-BE34-DC76D0BA196D}"/>
              </a:ext>
            </a:extLst>
          </p:cNvPr>
          <p:cNvGrpSpPr/>
          <p:nvPr/>
        </p:nvGrpSpPr>
        <p:grpSpPr>
          <a:xfrm>
            <a:off x="536758" y="7760539"/>
            <a:ext cx="962296" cy="307777"/>
            <a:chOff x="537508" y="810975"/>
            <a:chExt cx="505091" cy="307777"/>
          </a:xfrm>
        </p:grpSpPr>
        <p:sp>
          <p:nvSpPr>
            <p:cNvPr id="59" name="Google Shape;206;p9">
              <a:extLst>
                <a:ext uri="{FF2B5EF4-FFF2-40B4-BE49-F238E27FC236}">
                  <a16:creationId xmlns:a16="http://schemas.microsoft.com/office/drawing/2014/main" id="{585DB3F5-B251-4E24-1187-542CC299D59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38A01A2-20A1-B9D0-EFB1-3D516BD4EFFC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61" name="Picture 2" descr="Pen, Write, Pencil, Writing Tool, Work, Message, Blue">
            <a:extLst>
              <a:ext uri="{FF2B5EF4-FFF2-40B4-BE49-F238E27FC236}">
                <a16:creationId xmlns:a16="http://schemas.microsoft.com/office/drawing/2014/main" id="{68CB729B-08E6-D569-D275-5EA312FCA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" y="762938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88400CE-7420-59FB-18CB-8D521790D72C}"/>
              </a:ext>
            </a:extLst>
          </p:cNvPr>
          <p:cNvSpPr txBox="1"/>
          <p:nvPr/>
        </p:nvSpPr>
        <p:spPr>
          <a:xfrm>
            <a:off x="1467859" y="777682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3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9C1D5792-2C58-9175-E7A1-4EA9547A43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36" y="8121181"/>
            <a:ext cx="3652553" cy="1693391"/>
          </a:xfrm>
          <a:prstGeom prst="rect">
            <a:avLst/>
          </a:prstGeom>
        </p:spPr>
      </p:pic>
      <p:pic>
        <p:nvPicPr>
          <p:cNvPr id="2050" name="Picture 2049" descr="A picture containing logo&#10;&#10;Description automatically generated">
            <a:extLst>
              <a:ext uri="{FF2B5EF4-FFF2-40B4-BE49-F238E27FC236}">
                <a16:creationId xmlns:a16="http://schemas.microsoft.com/office/drawing/2014/main" id="{5CD0AB28-F9E6-1BAD-27F5-6B9594D282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" y="8800059"/>
            <a:ext cx="1029852" cy="648485"/>
          </a:xfrm>
          <a:prstGeom prst="rect">
            <a:avLst/>
          </a:prstGeom>
        </p:spPr>
      </p:pic>
      <p:pic>
        <p:nvPicPr>
          <p:cNvPr id="2051" name="Picture 2050" descr="Logo&#10;&#10;Description automatically generated">
            <a:extLst>
              <a:ext uri="{FF2B5EF4-FFF2-40B4-BE49-F238E27FC236}">
                <a16:creationId xmlns:a16="http://schemas.microsoft.com/office/drawing/2014/main" id="{B289D213-8E86-F63A-97D3-76C08BB8B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5" y="8298989"/>
            <a:ext cx="728660" cy="670595"/>
          </a:xfrm>
          <a:prstGeom prst="rect">
            <a:avLst/>
          </a:prstGeom>
        </p:spPr>
      </p:pic>
      <p:pic>
        <p:nvPicPr>
          <p:cNvPr id="2052" name="Picture 2" descr="Free Date Of Birth Cake illustration and picture">
            <a:extLst>
              <a:ext uri="{FF2B5EF4-FFF2-40B4-BE49-F238E27FC236}">
                <a16:creationId xmlns:a16="http://schemas.microsoft.com/office/drawing/2014/main" id="{9EF81B29-4078-6F71-9AAA-DE078EEE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2" y="8909492"/>
            <a:ext cx="1081595" cy="8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370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Expressing likes and dislikes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33</a:t>
            </a:r>
          </a:p>
        </p:txBody>
      </p:sp>
      <p:graphicFrame>
        <p:nvGraphicFramePr>
          <p:cNvPr id="3" name="Table 107">
            <a:extLst>
              <a:ext uri="{FF2B5EF4-FFF2-40B4-BE49-F238E27FC236}">
                <a16:creationId xmlns:a16="http://schemas.microsoft.com/office/drawing/2014/main" id="{1ECF1918-12AD-C2B6-C30D-703ECB1A47BA}"/>
              </a:ext>
            </a:extLst>
          </p:cNvPr>
          <p:cNvGraphicFramePr>
            <a:graphicFrameLocks noGrp="1"/>
          </p:cNvGraphicFramePr>
          <p:nvPr/>
        </p:nvGraphicFramePr>
        <p:xfrm>
          <a:off x="277888" y="1496589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42CAA3-80BB-2670-F80D-511114835910}"/>
              </a:ext>
            </a:extLst>
          </p:cNvPr>
          <p:cNvSpPr txBox="1"/>
          <p:nvPr/>
        </p:nvSpPr>
        <p:spPr>
          <a:xfrm>
            <a:off x="256845" y="224976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0307A-6F84-1AA2-6CAC-D320E80E50EC}"/>
              </a:ext>
            </a:extLst>
          </p:cNvPr>
          <p:cNvGrpSpPr/>
          <p:nvPr/>
        </p:nvGrpSpPr>
        <p:grpSpPr>
          <a:xfrm>
            <a:off x="4884130" y="600761"/>
            <a:ext cx="1822690" cy="1443940"/>
            <a:chOff x="4876029" y="582476"/>
            <a:chExt cx="1822690" cy="10864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21F51D-5BD9-4D31-18BE-470F2369AD1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86473"/>
              <a:chOff x="4310576" y="875609"/>
              <a:chExt cx="2558030" cy="147045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9F4245F-85BB-0312-F57D-2ABF823E096B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392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F116506-BCA3-78F7-28CB-4839857E9A20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D41135-BC9B-90F3-0C06-9B72321281F1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4F9DA8-C41E-838C-0552-B5D395FEBD28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578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what you and other people like and dislike.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6" descr="Free target button icon illustration">
            <a:extLst>
              <a:ext uri="{FF2B5EF4-FFF2-40B4-BE49-F238E27FC236}">
                <a16:creationId xmlns:a16="http://schemas.microsoft.com/office/drawing/2014/main" id="{79D6F2B5-0B3F-FC92-DEEF-B5ACD8AB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107">
            <a:extLst>
              <a:ext uri="{FF2B5EF4-FFF2-40B4-BE49-F238E27FC236}">
                <a16:creationId xmlns:a16="http://schemas.microsoft.com/office/drawing/2014/main" id="{61ED7D7B-3E34-3739-03F1-FA987F5945D6}"/>
              </a:ext>
            </a:extLst>
          </p:cNvPr>
          <p:cNvGraphicFramePr>
            <a:graphicFrameLocks noGrp="1"/>
          </p:cNvGraphicFramePr>
          <p:nvPr/>
        </p:nvGraphicFramePr>
        <p:xfrm>
          <a:off x="1444982" y="1496135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6A0E5686-9171-8307-F559-5CB247489EC8}"/>
              </a:ext>
            </a:extLst>
          </p:cNvPr>
          <p:cNvSpPr txBox="1"/>
          <p:nvPr/>
        </p:nvSpPr>
        <p:spPr>
          <a:xfrm>
            <a:off x="1423939" y="2249311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rr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" descr="Detener, La Seguridad, Decoración, Globo">
            <a:extLst>
              <a:ext uri="{FF2B5EF4-FFF2-40B4-BE49-F238E27FC236}">
                <a16:creationId xmlns:a16="http://schemas.microsoft.com/office/drawing/2014/main" id="{023F4D0F-DB94-E2FC-3D9B-4AF611C2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27742"/>
            <a:ext cx="786255" cy="4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ombre, Corriendo, Ejercicio, Correr">
            <a:extLst>
              <a:ext uri="{FF2B5EF4-FFF2-40B4-BE49-F238E27FC236}">
                <a16:creationId xmlns:a16="http://schemas.microsoft.com/office/drawing/2014/main" id="{CC9FE883-83CD-8C4E-F3FA-5438D0A8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6779" y="1732506"/>
            <a:ext cx="577730" cy="5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ráficos vectoriales gratis de Corazón">
            <a:extLst>
              <a:ext uri="{FF2B5EF4-FFF2-40B4-BE49-F238E27FC236}">
                <a16:creationId xmlns:a16="http://schemas.microsoft.com/office/drawing/2014/main" id="{E0A7506C-9076-645C-E652-E02D293E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21" y="2072639"/>
            <a:ext cx="566152" cy="54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ngry, Emoji, Emoticon, Anger, Smiley">
            <a:extLst>
              <a:ext uri="{FF2B5EF4-FFF2-40B4-BE49-F238E27FC236}">
                <a16:creationId xmlns:a16="http://schemas.microsoft.com/office/drawing/2014/main" id="{8AF02B5C-E6EA-0A87-0E89-A0E9D8B2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43" y="2179196"/>
            <a:ext cx="427995" cy="4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51">
            <a:extLst>
              <a:ext uri="{FF2B5EF4-FFF2-40B4-BE49-F238E27FC236}">
                <a16:creationId xmlns:a16="http://schemas.microsoft.com/office/drawing/2014/main" id="{8FAAC336-3798-E28D-7FD0-5BD854147E98}"/>
              </a:ext>
            </a:extLst>
          </p:cNvPr>
          <p:cNvGraphicFramePr>
            <a:graphicFrameLocks noGrp="1"/>
          </p:cNvGraphicFramePr>
          <p:nvPr/>
        </p:nvGraphicFramePr>
        <p:xfrm>
          <a:off x="141142" y="3279123"/>
          <a:ext cx="6539773" cy="1505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abuelo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comida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abuela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amar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los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505565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216926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32358A10-C8D9-B438-2082-FFB2CE4483F6}"/>
              </a:ext>
            </a:extLst>
          </p:cNvPr>
          <p:cNvGrpSpPr/>
          <p:nvPr/>
        </p:nvGrpSpPr>
        <p:grpSpPr>
          <a:xfrm>
            <a:off x="5135855" y="2828099"/>
            <a:ext cx="1879161" cy="369332"/>
            <a:chOff x="4495800" y="3728776"/>
            <a:chExt cx="1879161" cy="369332"/>
          </a:xfrm>
        </p:grpSpPr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12E80DFA-7B74-DAFF-4764-715C80E4B3FB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10F041-BA32-A807-D496-BF2A2FC482D5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7D2E21E-2890-E1E7-8D40-DB5755FA453B}"/>
              </a:ext>
            </a:extLst>
          </p:cNvPr>
          <p:cNvSpPr txBox="1"/>
          <p:nvPr/>
        </p:nvSpPr>
        <p:spPr>
          <a:xfrm>
            <a:off x="44042" y="290560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2" name="Picture 2081">
            <a:extLst>
              <a:ext uri="{FF2B5EF4-FFF2-40B4-BE49-F238E27FC236}">
                <a16:creationId xmlns:a16="http://schemas.microsoft.com/office/drawing/2014/main" id="{88169F3C-A79E-1DEE-6D26-5B8996B1CF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2697314"/>
            <a:ext cx="707513" cy="538005"/>
          </a:xfrm>
          <a:prstGeom prst="rect">
            <a:avLst/>
          </a:prstGeom>
        </p:spPr>
      </p:pic>
      <p:sp>
        <p:nvSpPr>
          <p:cNvPr id="2117" name="Rectangle: Rounded Corners 2116">
            <a:extLst>
              <a:ext uri="{FF2B5EF4-FFF2-40B4-BE49-F238E27FC236}">
                <a16:creationId xmlns:a16="http://schemas.microsoft.com/office/drawing/2014/main" id="{AC0C958D-9D87-A16C-B931-87BCBC6622D4}"/>
              </a:ext>
            </a:extLst>
          </p:cNvPr>
          <p:cNvSpPr/>
          <p:nvPr/>
        </p:nvSpPr>
        <p:spPr>
          <a:xfrm>
            <a:off x="146245" y="793729"/>
            <a:ext cx="2530325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18" name="Picture 2117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A0306FF9-ADD9-447B-41FE-B53AB14A8E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07" y="3700306"/>
            <a:ext cx="306457" cy="309491"/>
          </a:xfrm>
          <a:prstGeom prst="rect">
            <a:avLst/>
          </a:prstGeom>
        </p:spPr>
      </p:pic>
      <p:pic>
        <p:nvPicPr>
          <p:cNvPr id="2119" name="Picture 2118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735418E3-8235-E866-8DD7-F584942081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1301750" y="3317614"/>
            <a:ext cx="390429" cy="293977"/>
          </a:xfrm>
          <a:prstGeom prst="rect">
            <a:avLst/>
          </a:prstGeom>
        </p:spPr>
      </p:pic>
      <p:sp>
        <p:nvSpPr>
          <p:cNvPr id="2159" name="TextBox 2158">
            <a:extLst>
              <a:ext uri="{FF2B5EF4-FFF2-40B4-BE49-F238E27FC236}">
                <a16:creationId xmlns:a16="http://schemas.microsoft.com/office/drawing/2014/main" id="{74AEDB7B-A6BD-7A90-2580-1E85CFC6FEBB}"/>
              </a:ext>
            </a:extLst>
          </p:cNvPr>
          <p:cNvSpPr txBox="1"/>
          <p:nvPr/>
        </p:nvSpPr>
        <p:spPr>
          <a:xfrm>
            <a:off x="2985045" y="5566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60" name="Picture 6" descr="Free Icon Light illustration and picture">
            <a:extLst>
              <a:ext uri="{FF2B5EF4-FFF2-40B4-BE49-F238E27FC236}">
                <a16:creationId xmlns:a16="http://schemas.microsoft.com/office/drawing/2014/main" id="{D635F7BA-71DC-0F96-A378-F1C6067D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7" y="6847598"/>
            <a:ext cx="463082" cy="4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1" name="TextBox 2160">
            <a:extLst>
              <a:ext uri="{FF2B5EF4-FFF2-40B4-BE49-F238E27FC236}">
                <a16:creationId xmlns:a16="http://schemas.microsoft.com/office/drawing/2014/main" id="{AEC6378A-0BEE-64A1-5BE3-F4F09F1F4647}"/>
              </a:ext>
            </a:extLst>
          </p:cNvPr>
          <p:cNvSpPr txBox="1"/>
          <p:nvPr/>
        </p:nvSpPr>
        <p:spPr>
          <a:xfrm>
            <a:off x="604489" y="6966376"/>
            <a:ext cx="63225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Write the correct form of the indefinite article (the) and translate it.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2" name="Rectangle: Rounded Corners 2161">
            <a:extLst>
              <a:ext uri="{FF2B5EF4-FFF2-40B4-BE49-F238E27FC236}">
                <a16:creationId xmlns:a16="http://schemas.microsoft.com/office/drawing/2014/main" id="{5A252004-8CE0-9168-E827-C7AA4327227B}"/>
              </a:ext>
            </a:extLst>
          </p:cNvPr>
          <p:cNvSpPr/>
          <p:nvPr/>
        </p:nvSpPr>
        <p:spPr>
          <a:xfrm>
            <a:off x="154066" y="4884009"/>
            <a:ext cx="6539774" cy="191335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3" name="TextBox 2162">
            <a:extLst>
              <a:ext uri="{FF2B5EF4-FFF2-40B4-BE49-F238E27FC236}">
                <a16:creationId xmlns:a16="http://schemas.microsoft.com/office/drawing/2014/main" id="{48A55A51-37D8-0F39-A213-CC919DFF14D7}"/>
              </a:ext>
            </a:extLst>
          </p:cNvPr>
          <p:cNvSpPr txBox="1"/>
          <p:nvPr/>
        </p:nvSpPr>
        <p:spPr>
          <a:xfrm>
            <a:off x="177994" y="4912062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Definite articles: singular &amp; plural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64" name="Group 2163">
            <a:extLst>
              <a:ext uri="{FF2B5EF4-FFF2-40B4-BE49-F238E27FC236}">
                <a16:creationId xmlns:a16="http://schemas.microsoft.com/office/drawing/2014/main" id="{C9B2FC8E-9D71-E453-EC50-68DF533AE004}"/>
              </a:ext>
            </a:extLst>
          </p:cNvPr>
          <p:cNvGrpSpPr/>
          <p:nvPr/>
        </p:nvGrpSpPr>
        <p:grpSpPr>
          <a:xfrm>
            <a:off x="4871150" y="4926181"/>
            <a:ext cx="1943885" cy="588990"/>
            <a:chOff x="115026" y="5917195"/>
            <a:chExt cx="1943885" cy="588990"/>
          </a:xfrm>
        </p:grpSpPr>
        <p:sp>
          <p:nvSpPr>
            <p:cNvPr id="2165" name="TextBox 2164">
              <a:extLst>
                <a:ext uri="{FF2B5EF4-FFF2-40B4-BE49-F238E27FC236}">
                  <a16:creationId xmlns:a16="http://schemas.microsoft.com/office/drawing/2014/main" id="{6BF3D8ED-216A-87E8-1CBB-03ED83C5659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6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71FA807-4C84-E7A5-DB27-503F179B7691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7" name="TextBox 2166">
              <a:extLst>
                <a:ext uri="{FF2B5EF4-FFF2-40B4-BE49-F238E27FC236}">
                  <a16:creationId xmlns:a16="http://schemas.microsoft.com/office/drawing/2014/main" id="{293591B5-991D-EDC2-0FA3-A7659CB5B4B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68" name="TextBox 2167">
            <a:extLst>
              <a:ext uri="{FF2B5EF4-FFF2-40B4-BE49-F238E27FC236}">
                <a16:creationId xmlns:a16="http://schemas.microsoft.com/office/drawing/2014/main" id="{AFC18660-EC1E-E5D5-E145-B10E34056CE8}"/>
              </a:ext>
            </a:extLst>
          </p:cNvPr>
          <p:cNvSpPr txBox="1"/>
          <p:nvPr/>
        </p:nvSpPr>
        <p:spPr>
          <a:xfrm>
            <a:off x="3034595" y="49341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9" name="Google Shape;171;p8">
            <a:extLst>
              <a:ext uri="{FF2B5EF4-FFF2-40B4-BE49-F238E27FC236}">
                <a16:creationId xmlns:a16="http://schemas.microsoft.com/office/drawing/2014/main" id="{AA55175E-5F7B-ABD2-782E-37AFAF878A6E}"/>
              </a:ext>
            </a:extLst>
          </p:cNvPr>
          <p:cNvSpPr txBox="1"/>
          <p:nvPr/>
        </p:nvSpPr>
        <p:spPr>
          <a:xfrm>
            <a:off x="200405" y="5521216"/>
            <a:ext cx="6568364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In Spanish,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as well as people and animals, are either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We say that they have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gender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70" name="Google Shape;169;p8">
            <a:extLst>
              <a:ext uri="{FF2B5EF4-FFF2-40B4-BE49-F238E27FC236}">
                <a16:creationId xmlns:a16="http://schemas.microsoft.com/office/drawing/2014/main" id="{DE092347-12A3-24AF-6829-57C891F85E1A}"/>
              </a:ext>
            </a:extLst>
          </p:cNvPr>
          <p:cNvSpPr txBox="1"/>
          <p:nvPr/>
        </p:nvSpPr>
        <p:spPr>
          <a:xfrm>
            <a:off x="236329" y="5228004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kumimoji="0" sz="15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1" name="TextBox 2170">
            <a:extLst>
              <a:ext uri="{FF2B5EF4-FFF2-40B4-BE49-F238E27FC236}">
                <a16:creationId xmlns:a16="http://schemas.microsoft.com/office/drawing/2014/main" id="{9D6DBBD7-2D9B-413B-FD61-A2A5FB04C7AD}"/>
              </a:ext>
            </a:extLst>
          </p:cNvPr>
          <p:cNvSpPr txBox="1"/>
          <p:nvPr/>
        </p:nvSpPr>
        <p:spPr>
          <a:xfrm>
            <a:off x="135183" y="6017511"/>
            <a:ext cx="6400800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r>
              <a:rPr kumimoji="0" lang="en-GB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72" name="TextBox 2171">
            <a:extLst>
              <a:ext uri="{FF2B5EF4-FFF2-40B4-BE49-F238E27FC236}">
                <a16:creationId xmlns:a16="http://schemas.microsoft.com/office/drawing/2014/main" id="{45CE395A-3CDF-5D3B-5088-999CE0F34B26}"/>
              </a:ext>
            </a:extLst>
          </p:cNvPr>
          <p:cNvSpPr txBox="1"/>
          <p:nvPr/>
        </p:nvSpPr>
        <p:spPr>
          <a:xfrm>
            <a:off x="133544" y="6371667"/>
            <a:ext cx="6726413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plural noun (more than one), use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173" name="Table 62">
            <a:extLst>
              <a:ext uri="{FF2B5EF4-FFF2-40B4-BE49-F238E27FC236}">
                <a16:creationId xmlns:a16="http://schemas.microsoft.com/office/drawing/2014/main" id="{F1187B4B-F26C-B9C1-073E-5EFB1334088E}"/>
              </a:ext>
            </a:extLst>
          </p:cNvPr>
          <p:cNvGraphicFramePr>
            <a:graphicFrameLocks noGrp="1"/>
          </p:cNvGraphicFramePr>
          <p:nvPr/>
        </p:nvGraphicFramePr>
        <p:xfrm>
          <a:off x="130140" y="7479560"/>
          <a:ext cx="6588135" cy="649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9657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1507479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1547147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1943852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255217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314651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grupos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groups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</a:tbl>
          </a:graphicData>
        </a:graphic>
      </p:graphicFrame>
      <p:graphicFrame>
        <p:nvGraphicFramePr>
          <p:cNvPr id="2174" name="Table 2173">
            <a:extLst>
              <a:ext uri="{FF2B5EF4-FFF2-40B4-BE49-F238E27FC236}">
                <a16:creationId xmlns:a16="http://schemas.microsoft.com/office/drawing/2014/main" id="{B6BF742D-DCE5-1EBD-2C9C-AE6C2380B763}"/>
              </a:ext>
            </a:extLst>
          </p:cNvPr>
          <p:cNvGraphicFramePr>
            <a:graphicFrameLocks noGrp="1"/>
          </p:cNvGraphicFramePr>
          <p:nvPr/>
        </p:nvGraphicFramePr>
        <p:xfrm>
          <a:off x="117948" y="8307128"/>
          <a:ext cx="663642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261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1421078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  <a:gridCol w="1573775">
                  <a:extLst>
                    <a:ext uri="{9D8B030D-6E8A-4147-A177-3AD203B41FA5}">
                      <a16:colId xmlns:a16="http://schemas.microsoft.com/office/drawing/2014/main" val="276527625"/>
                    </a:ext>
                  </a:extLst>
                </a:gridCol>
                <a:gridCol w="1977306">
                  <a:extLst>
                    <a:ext uri="{9D8B030D-6E8A-4147-A177-3AD203B41FA5}">
                      <a16:colId xmlns:a16="http://schemas.microsoft.com/office/drawing/2014/main" val="4055323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Singular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plural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tortuga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tortoise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tortugas</a:t>
                      </a:r>
                      <a:endParaRPr lang="en-GB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tortoises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</a:tbl>
          </a:graphicData>
        </a:graphic>
      </p:graphicFrame>
      <p:grpSp>
        <p:nvGrpSpPr>
          <p:cNvPr id="2175" name="Group 2174">
            <a:extLst>
              <a:ext uri="{FF2B5EF4-FFF2-40B4-BE49-F238E27FC236}">
                <a16:creationId xmlns:a16="http://schemas.microsoft.com/office/drawing/2014/main" id="{358C85FB-3EDC-E9C9-6525-88F8D9C76023}"/>
              </a:ext>
            </a:extLst>
          </p:cNvPr>
          <p:cNvGrpSpPr/>
          <p:nvPr/>
        </p:nvGrpSpPr>
        <p:grpSpPr>
          <a:xfrm>
            <a:off x="2994577" y="1122038"/>
            <a:ext cx="555041" cy="500399"/>
            <a:chOff x="12983862" y="5605323"/>
            <a:chExt cx="2184332" cy="1457874"/>
          </a:xfrm>
        </p:grpSpPr>
        <p:pic>
          <p:nvPicPr>
            <p:cNvPr id="2176" name="Picture 217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8D66F6B-D364-7A80-A903-2E6AD71CB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1275">
              <a:off x="12983862" y="5605323"/>
              <a:ext cx="1594442" cy="797221"/>
            </a:xfrm>
            <a:prstGeom prst="rect">
              <a:avLst/>
            </a:prstGeom>
          </p:spPr>
        </p:pic>
        <p:pic>
          <p:nvPicPr>
            <p:cNvPr id="2177" name="Picture 2176" descr="A tennis racket and a ball&#10;&#10;Description automatically generated with medium confidence">
              <a:extLst>
                <a:ext uri="{FF2B5EF4-FFF2-40B4-BE49-F238E27FC236}">
                  <a16:creationId xmlns:a16="http://schemas.microsoft.com/office/drawing/2014/main" id="{69377A54-4D16-BFD4-DDA7-EE55F36F0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1998">
              <a:off x="13212002" y="5883989"/>
              <a:ext cx="1956192" cy="978096"/>
            </a:xfrm>
            <a:prstGeom prst="rect">
              <a:avLst/>
            </a:prstGeom>
          </p:spPr>
        </p:pic>
        <p:pic>
          <p:nvPicPr>
            <p:cNvPr id="2178" name="Picture 2177" descr="A close-up of a football ball&#10;&#10;Description automatically generated with medium confidence">
              <a:extLst>
                <a:ext uri="{FF2B5EF4-FFF2-40B4-BE49-F238E27FC236}">
                  <a16:creationId xmlns:a16="http://schemas.microsoft.com/office/drawing/2014/main" id="{E182F75B-E630-E784-FA6F-E7AD82662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9792" y="6265976"/>
              <a:ext cx="812455" cy="797221"/>
            </a:xfrm>
            <a:prstGeom prst="rect">
              <a:avLst/>
            </a:prstGeom>
          </p:spPr>
        </p:pic>
      </p:grpSp>
      <p:grpSp>
        <p:nvGrpSpPr>
          <p:cNvPr id="2179" name="Group 2178">
            <a:extLst>
              <a:ext uri="{FF2B5EF4-FFF2-40B4-BE49-F238E27FC236}">
                <a16:creationId xmlns:a16="http://schemas.microsoft.com/office/drawing/2014/main" id="{1B049499-24F5-5BDB-3DCE-43929A5E9411}"/>
              </a:ext>
            </a:extLst>
          </p:cNvPr>
          <p:cNvGrpSpPr/>
          <p:nvPr/>
        </p:nvGrpSpPr>
        <p:grpSpPr>
          <a:xfrm>
            <a:off x="3491372" y="917784"/>
            <a:ext cx="566152" cy="337040"/>
            <a:chOff x="9208168" y="5234898"/>
            <a:chExt cx="2170687" cy="1092740"/>
          </a:xfrm>
        </p:grpSpPr>
        <p:pic>
          <p:nvPicPr>
            <p:cNvPr id="2180" name="Picture 2179" descr="Logo, company name&#10;&#10;Description automatically generated">
              <a:extLst>
                <a:ext uri="{FF2B5EF4-FFF2-40B4-BE49-F238E27FC236}">
                  <a16:creationId xmlns:a16="http://schemas.microsoft.com/office/drawing/2014/main" id="{60102BCD-3A16-6905-7A13-291CE3CA2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2181" name="Picture 2180" descr="Logo&#10;&#10;Description automatically generated">
              <a:extLst>
                <a:ext uri="{FF2B5EF4-FFF2-40B4-BE49-F238E27FC236}">
                  <a16:creationId xmlns:a16="http://schemas.microsoft.com/office/drawing/2014/main" id="{D4F45388-1170-184F-F62A-CD7D5A803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pic>
        <p:nvPicPr>
          <p:cNvPr id="2182" name="Picture 2181" descr="Icon&#10;&#10;Description automatically generated">
            <a:extLst>
              <a:ext uri="{FF2B5EF4-FFF2-40B4-BE49-F238E27FC236}">
                <a16:creationId xmlns:a16="http://schemas.microsoft.com/office/drawing/2014/main" id="{8C60082A-7658-B2DB-7177-5FC73F846B98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66" y="1354648"/>
            <a:ext cx="335317" cy="335317"/>
          </a:xfrm>
          <a:prstGeom prst="rect">
            <a:avLst/>
          </a:prstGeom>
        </p:spPr>
      </p:pic>
      <p:pic>
        <p:nvPicPr>
          <p:cNvPr id="2186" name="Picture 2185">
            <a:extLst>
              <a:ext uri="{FF2B5EF4-FFF2-40B4-BE49-F238E27FC236}">
                <a16:creationId xmlns:a16="http://schemas.microsoft.com/office/drawing/2014/main" id="{19B84050-31A9-E0BC-FC68-B42AF25FE0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086630">
            <a:off x="4028790" y="1120079"/>
            <a:ext cx="391827" cy="543764"/>
          </a:xfrm>
          <a:prstGeom prst="rect">
            <a:avLst/>
          </a:prstGeom>
        </p:spPr>
      </p:pic>
      <p:sp>
        <p:nvSpPr>
          <p:cNvPr id="2187" name="Thought Bubble: Cloud 2186">
            <a:extLst>
              <a:ext uri="{FF2B5EF4-FFF2-40B4-BE49-F238E27FC236}">
                <a16:creationId xmlns:a16="http://schemas.microsoft.com/office/drawing/2014/main" id="{4BF6C330-35DC-7C33-2CF4-3156DFAA6281}"/>
              </a:ext>
            </a:extLst>
          </p:cNvPr>
          <p:cNvSpPr/>
          <p:nvPr/>
        </p:nvSpPr>
        <p:spPr>
          <a:xfrm>
            <a:off x="2754660" y="632048"/>
            <a:ext cx="2096376" cy="1320590"/>
          </a:xfrm>
          <a:prstGeom prst="cloud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F6C62B-F18B-E131-090A-E871C2EDBBDD}"/>
              </a:ext>
            </a:extLst>
          </p:cNvPr>
          <p:cNvGrpSpPr/>
          <p:nvPr/>
        </p:nvGrpSpPr>
        <p:grpSpPr>
          <a:xfrm>
            <a:off x="921992" y="931543"/>
            <a:ext cx="1801949" cy="409714"/>
            <a:chOff x="1639842" y="1416995"/>
            <a:chExt cx="1801949" cy="409714"/>
          </a:xfrm>
        </p:grpSpPr>
        <p:sp>
          <p:nvSpPr>
            <p:cNvPr id="7" name="Google Shape;112;p3">
              <a:extLst>
                <a:ext uri="{FF2B5EF4-FFF2-40B4-BE49-F238E27FC236}">
                  <a16:creationId xmlns:a16="http://schemas.microsoft.com/office/drawing/2014/main" id="{C3C82B99-C562-6F62-10B6-77265D6A315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A82F268-ABD6-E842-C4DE-33FBE771B5CC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3E4ABE-98A0-13BE-3A28-DEA6155182B4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952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Expressing likes and dislikes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ABCEEE7-DEC4-17A2-2424-D20B357BDD3F}"/>
              </a:ext>
            </a:extLst>
          </p:cNvPr>
          <p:cNvGraphicFramePr>
            <a:graphicFrameLocks noGrp="1"/>
          </p:cNvGraphicFramePr>
          <p:nvPr/>
        </p:nvGraphicFramePr>
        <p:xfrm>
          <a:off x="105757" y="4460030"/>
          <a:ext cx="3113569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1818677008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</a:rPr>
                        <a:t>Quique</a:t>
                      </a: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14" name="Rectangle 13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BCF46C6C-D8DF-920D-E5B6-9A527ACDB618}"/>
              </a:ext>
            </a:extLst>
          </p:cNvPr>
          <p:cNvSpPr/>
          <p:nvPr/>
        </p:nvSpPr>
        <p:spPr>
          <a:xfrm>
            <a:off x="189565" y="5043129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5" name="Rectangle 14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699BA829-3F0B-4A3A-0F47-B49591A54D49}"/>
              </a:ext>
            </a:extLst>
          </p:cNvPr>
          <p:cNvSpPr/>
          <p:nvPr/>
        </p:nvSpPr>
        <p:spPr>
          <a:xfrm>
            <a:off x="207239" y="5512951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ectangle 15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165036A1-B2E6-3271-BDD8-CC63DF1275F9}"/>
              </a:ext>
            </a:extLst>
          </p:cNvPr>
          <p:cNvSpPr/>
          <p:nvPr/>
        </p:nvSpPr>
        <p:spPr>
          <a:xfrm>
            <a:off x="190965" y="5982773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00BC00A1-9569-58DC-7E12-6C4545E35A33}"/>
              </a:ext>
            </a:extLst>
          </p:cNvPr>
          <p:cNvSpPr txBox="1"/>
          <p:nvPr/>
        </p:nvSpPr>
        <p:spPr>
          <a:xfrm>
            <a:off x="1945939" y="3837390"/>
            <a:ext cx="6303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opina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¿Es Sofía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Quique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C6051-B619-BE01-3BAA-AF918A46B700}"/>
              </a:ext>
            </a:extLst>
          </p:cNvPr>
          <p:cNvSpPr txBox="1"/>
          <p:nvPr/>
        </p:nvSpPr>
        <p:spPr>
          <a:xfrm>
            <a:off x="1952298" y="4112593"/>
            <a:ext cx="68289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    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E3BB19-0485-5B37-63C4-8B3F06E889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99" y="4205900"/>
            <a:ext cx="154495" cy="1609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AFD1962-47CD-84E2-C1F9-06E15E98D6CD}"/>
              </a:ext>
            </a:extLst>
          </p:cNvPr>
          <p:cNvSpPr txBox="1"/>
          <p:nvPr/>
        </p:nvSpPr>
        <p:spPr>
          <a:xfrm>
            <a:off x="2985045" y="1457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82C35AF-471B-CFC0-2BCD-AA8E5F8E6490}"/>
              </a:ext>
            </a:extLst>
          </p:cNvPr>
          <p:cNvSpPr/>
          <p:nvPr/>
        </p:nvSpPr>
        <p:spPr>
          <a:xfrm>
            <a:off x="154066" y="775305"/>
            <a:ext cx="6539774" cy="280578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968D55-6BEB-030A-A23F-99FC7A5E7DA5}"/>
              </a:ext>
            </a:extLst>
          </p:cNvPr>
          <p:cNvSpPr txBox="1"/>
          <p:nvPr/>
        </p:nvSpPr>
        <p:spPr>
          <a:xfrm>
            <a:off x="177994" y="803358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Giving your opinion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546635-09FD-EB39-1A26-CDA38B54FF48}"/>
              </a:ext>
            </a:extLst>
          </p:cNvPr>
          <p:cNvGrpSpPr/>
          <p:nvPr/>
        </p:nvGrpSpPr>
        <p:grpSpPr>
          <a:xfrm>
            <a:off x="4871150" y="817477"/>
            <a:ext cx="1943885" cy="588990"/>
            <a:chOff x="115026" y="5917195"/>
            <a:chExt cx="1943885" cy="5889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8FABCD-B668-B714-8367-DFEEEEDBEEE4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11854D2-E26E-CCBF-6DB2-FD87B90FC43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D0AF4D-0895-45A4-AA2D-055951D4D9DA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5F41E32-6FC2-5FCC-5C18-5F68192542E5}"/>
              </a:ext>
            </a:extLst>
          </p:cNvPr>
          <p:cNvSpPr txBox="1"/>
          <p:nvPr/>
        </p:nvSpPr>
        <p:spPr>
          <a:xfrm>
            <a:off x="3034595" y="825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71;p8">
            <a:extLst>
              <a:ext uri="{FF2B5EF4-FFF2-40B4-BE49-F238E27FC236}">
                <a16:creationId xmlns:a16="http://schemas.microsoft.com/office/drawing/2014/main" id="{62EAFC23-1931-A88C-382A-B2C30BE90072}"/>
              </a:ext>
            </a:extLst>
          </p:cNvPr>
          <p:cNvSpPr txBox="1"/>
          <p:nvPr/>
        </p:nvSpPr>
        <p:spPr>
          <a:xfrm>
            <a:off x="200405" y="1412512"/>
            <a:ext cx="656836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the definite article after opinion verbs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69;p8">
            <a:extLst>
              <a:ext uri="{FF2B5EF4-FFF2-40B4-BE49-F238E27FC236}">
                <a16:creationId xmlns:a16="http://schemas.microsoft.com/office/drawing/2014/main" id="{28231A49-256A-2108-F1E2-A61B0A3EF5C3}"/>
              </a:ext>
            </a:extLst>
          </p:cNvPr>
          <p:cNvSpPr txBox="1"/>
          <p:nvPr/>
        </p:nvSpPr>
        <p:spPr>
          <a:xfrm>
            <a:off x="236329" y="1119300"/>
            <a:ext cx="3239912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15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15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odiar</a:t>
            </a:r>
            <a:r>
              <a:rPr kumimoji="0" lang="en-GB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5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6EF2C6-4074-1DD1-E282-777A2371DFDC}"/>
              </a:ext>
            </a:extLst>
          </p:cNvPr>
          <p:cNvSpPr txBox="1"/>
          <p:nvPr/>
        </p:nvSpPr>
        <p:spPr>
          <a:xfrm>
            <a:off x="615973" y="1775504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idiomas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A96730-8F47-F0F2-4EE5-6B830948560B}"/>
              </a:ext>
            </a:extLst>
          </p:cNvPr>
          <p:cNvSpPr txBox="1"/>
          <p:nvPr/>
        </p:nvSpPr>
        <p:spPr>
          <a:xfrm>
            <a:off x="612893" y="2058655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love languages.</a:t>
            </a: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A592F2BF-34E2-9CAD-7701-155E97D20C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7559" y="204434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CB4A929-A62B-AD65-5924-63176BFEAB1D}"/>
              </a:ext>
            </a:extLst>
          </p:cNvPr>
          <p:cNvSpPr txBox="1"/>
          <p:nvPr/>
        </p:nvSpPr>
        <p:spPr>
          <a:xfrm>
            <a:off x="2809639" y="1756962"/>
            <a:ext cx="309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mañanas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68E8AE-A847-C16C-0F1B-F3AEF26446D1}"/>
              </a:ext>
            </a:extLst>
          </p:cNvPr>
          <p:cNvSpPr txBox="1"/>
          <p:nvPr/>
        </p:nvSpPr>
        <p:spPr>
          <a:xfrm>
            <a:off x="2818186" y="2031571"/>
            <a:ext cx="19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hate mornings.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03F3CF3D-82E9-8E83-702F-A7AEFE4C7A6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04507" y="205440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0DDA3-299B-4337-5D1F-B55C6D7B4357}"/>
              </a:ext>
            </a:extLst>
          </p:cNvPr>
          <p:cNvSpPr txBox="1"/>
          <p:nvPr/>
        </p:nvSpPr>
        <p:spPr>
          <a:xfrm>
            <a:off x="210890" y="2395065"/>
            <a:ext cx="4438112" cy="53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‘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–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74D311-6E0D-26BF-CD75-AC2F97841F3B}"/>
              </a:ext>
            </a:extLst>
          </p:cNvPr>
          <p:cNvGrpSpPr/>
          <p:nvPr/>
        </p:nvGrpSpPr>
        <p:grpSpPr>
          <a:xfrm>
            <a:off x="4777201" y="1754830"/>
            <a:ext cx="2080799" cy="1107275"/>
            <a:chOff x="-2638283" y="7852178"/>
            <a:chExt cx="1610141" cy="980617"/>
          </a:xfrm>
        </p:grpSpPr>
        <p:sp>
          <p:nvSpPr>
            <p:cNvPr id="56" name="Rectangle: Folded Corner 55">
              <a:extLst>
                <a:ext uri="{FF2B5EF4-FFF2-40B4-BE49-F238E27FC236}">
                  <a16:creationId xmlns:a16="http://schemas.microsoft.com/office/drawing/2014/main" id="{FEC27A30-B95A-D4C0-A50C-345DF94FB489}"/>
                </a:ext>
              </a:extLst>
            </p:cNvPr>
            <p:cNvSpPr/>
            <p:nvPr/>
          </p:nvSpPr>
          <p:spPr>
            <a:xfrm>
              <a:off x="-2610456" y="7852178"/>
              <a:ext cx="938039" cy="98061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7" name="Picture 6" descr="Free Icon Light illustration and picture">
              <a:extLst>
                <a:ext uri="{FF2B5EF4-FFF2-40B4-BE49-F238E27FC236}">
                  <a16:creationId xmlns:a16="http://schemas.microsoft.com/office/drawing/2014/main" id="{9F111976-77C2-52D3-CBB9-9F0A0FEEF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1529" y="7873249"/>
              <a:ext cx="258343" cy="21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E6F483-8C7D-3CBB-28EA-43B5EF1D3502}"/>
                </a:ext>
              </a:extLst>
            </p:cNvPr>
            <p:cNvSpPr txBox="1"/>
            <p:nvPr/>
          </p:nvSpPr>
          <p:spPr>
            <a:xfrm>
              <a:off x="-2445642" y="7900737"/>
              <a:ext cx="1417500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 In English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0342B58-920D-4E65-5930-F5762518C862}"/>
                </a:ext>
              </a:extLst>
            </p:cNvPr>
            <p:cNvSpPr txBox="1"/>
            <p:nvPr/>
          </p:nvSpPr>
          <p:spPr>
            <a:xfrm>
              <a:off x="-2638283" y="8069598"/>
              <a:ext cx="1033458" cy="626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we often don’t translate the article (e.g. ‘I love languages’.)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FE52151-CA65-7EE6-6429-9CE8E8AF9CE9}"/>
              </a:ext>
            </a:extLst>
          </p:cNvPr>
          <p:cNvSpPr txBox="1"/>
          <p:nvPr/>
        </p:nvSpPr>
        <p:spPr>
          <a:xfrm>
            <a:off x="647285" y="2939811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B618DCF-8426-C4B7-31B4-61DA77696165}"/>
              </a:ext>
            </a:extLst>
          </p:cNvPr>
          <p:cNvSpPr txBox="1"/>
          <p:nvPr/>
        </p:nvSpPr>
        <p:spPr>
          <a:xfrm>
            <a:off x="644205" y="3222962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classroom.</a:t>
            </a:r>
          </a:p>
        </p:txBody>
      </p:sp>
      <p:pic>
        <p:nvPicPr>
          <p:cNvPr id="62" name="Google Shape;183;p8">
            <a:extLst>
              <a:ext uri="{FF2B5EF4-FFF2-40B4-BE49-F238E27FC236}">
                <a16:creationId xmlns:a16="http://schemas.microsoft.com/office/drawing/2014/main" id="{249DDAFC-732F-353F-4F72-23CE7A3158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8871" y="320865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D62561E-C620-616F-4DB0-E1CF84B413F8}"/>
              </a:ext>
            </a:extLst>
          </p:cNvPr>
          <p:cNvSpPr txBox="1"/>
          <p:nvPr/>
        </p:nvSpPr>
        <p:spPr>
          <a:xfrm>
            <a:off x="3273459" y="2921386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34EFAACE-5CF8-4D96-BF5C-EF6E83871958}"/>
              </a:ext>
            </a:extLst>
          </p:cNvPr>
          <p:cNvSpPr txBox="1"/>
          <p:nvPr/>
        </p:nvSpPr>
        <p:spPr>
          <a:xfrm>
            <a:off x="3270379" y="3204537"/>
            <a:ext cx="5072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uniform.</a:t>
            </a:r>
          </a:p>
        </p:txBody>
      </p:sp>
      <p:pic>
        <p:nvPicPr>
          <p:cNvPr id="2049" name="Google Shape;183;p8">
            <a:extLst>
              <a:ext uri="{FF2B5EF4-FFF2-40B4-BE49-F238E27FC236}">
                <a16:creationId xmlns:a16="http://schemas.microsoft.com/office/drawing/2014/main" id="{E758B531-184A-5474-833B-DDC0C6A689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85045" y="3190225"/>
            <a:ext cx="267353" cy="258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3B0B77C3-34E3-C61D-BA33-84687A953693}"/>
              </a:ext>
            </a:extLst>
          </p:cNvPr>
          <p:cNvGrpSpPr/>
          <p:nvPr/>
        </p:nvGrpSpPr>
        <p:grpSpPr>
          <a:xfrm>
            <a:off x="500757" y="3791606"/>
            <a:ext cx="1473203" cy="379319"/>
            <a:chOff x="455220" y="4435599"/>
            <a:chExt cx="1139979" cy="293521"/>
          </a:xfrm>
          <a:solidFill>
            <a:srgbClr val="96E2D9"/>
          </a:solidFill>
        </p:grpSpPr>
        <p:sp>
          <p:nvSpPr>
            <p:cNvPr id="2051" name="Google Shape;222;p10">
              <a:extLst>
                <a:ext uri="{FF2B5EF4-FFF2-40B4-BE49-F238E27FC236}">
                  <a16:creationId xmlns:a16="http://schemas.microsoft.com/office/drawing/2014/main" id="{D6E70405-4C16-9B62-86D0-1EA4E878832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55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73AD3B82-57EF-1891-0371-6F36D76090AB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3BFE3C86-D69C-F7B6-D380-B1563554385F}"/>
              </a:ext>
            </a:extLst>
          </p:cNvPr>
          <p:cNvGrpSpPr/>
          <p:nvPr/>
        </p:nvGrpSpPr>
        <p:grpSpPr>
          <a:xfrm>
            <a:off x="129483" y="3721271"/>
            <a:ext cx="530442" cy="501498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54" name="Oval 2053">
              <a:extLst>
                <a:ext uri="{FF2B5EF4-FFF2-40B4-BE49-F238E27FC236}">
                  <a16:creationId xmlns:a16="http://schemas.microsoft.com/office/drawing/2014/main" id="{A8B21CC5-A3ED-BB5C-F5CE-D80A552042C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326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5" name="Picture 2054" descr="Free speaker sound loud vector">
              <a:extLst>
                <a:ext uri="{FF2B5EF4-FFF2-40B4-BE49-F238E27FC236}">
                  <a16:creationId xmlns:a16="http://schemas.microsoft.com/office/drawing/2014/main" id="{AC7CA6EA-869D-3C87-467D-B074916DB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60" name="Picture 2" descr="Gráficos vectoriales gratis de Corazón">
            <a:extLst>
              <a:ext uri="{FF2B5EF4-FFF2-40B4-BE49-F238E27FC236}">
                <a16:creationId xmlns:a16="http://schemas.microsoft.com/office/drawing/2014/main" id="{18EA80C0-AA00-B9E4-30E4-637AEC07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20" y="4608327"/>
            <a:ext cx="224238" cy="2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2" descr="Angry, Emoji, Emoticon, Anger, Smiley">
            <a:extLst>
              <a:ext uri="{FF2B5EF4-FFF2-40B4-BE49-F238E27FC236}">
                <a16:creationId xmlns:a16="http://schemas.microsoft.com/office/drawing/2014/main" id="{17445E2A-A8E1-FBF2-9D7A-45742F52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29" y="4624818"/>
            <a:ext cx="226095" cy="24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EF5E819A-674A-62BC-956E-4C7485C2CB90}"/>
              </a:ext>
            </a:extLst>
          </p:cNvPr>
          <p:cNvSpPr txBox="1"/>
          <p:nvPr/>
        </p:nvSpPr>
        <p:spPr>
          <a:xfrm>
            <a:off x="933565" y="453074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aphicFrame>
        <p:nvGraphicFramePr>
          <p:cNvPr id="2063" name="Table 3">
            <a:extLst>
              <a:ext uri="{FF2B5EF4-FFF2-40B4-BE49-F238E27FC236}">
                <a16:creationId xmlns:a16="http://schemas.microsoft.com/office/drawing/2014/main" id="{A09242A2-B8E9-91C6-C9DD-698254D17F50}"/>
              </a:ext>
            </a:extLst>
          </p:cNvPr>
          <p:cNvGraphicFramePr>
            <a:graphicFrameLocks noGrp="1"/>
          </p:cNvGraphicFramePr>
          <p:nvPr/>
        </p:nvGraphicFramePr>
        <p:xfrm>
          <a:off x="3320808" y="4460030"/>
          <a:ext cx="3113569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1818677008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+mn-cs"/>
                        </a:rPr>
                        <a:t>Quique</a:t>
                      </a: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064" name="Rectangle 2063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2602FF72-540C-9F70-2347-5FE55A685DA2}"/>
              </a:ext>
            </a:extLst>
          </p:cNvPr>
          <p:cNvSpPr/>
          <p:nvPr/>
        </p:nvSpPr>
        <p:spPr>
          <a:xfrm>
            <a:off x="3404616" y="5043129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65" name="Rectangle 2064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7AA13A15-7B5F-885B-0ED3-5EBC3324AE09}"/>
              </a:ext>
            </a:extLst>
          </p:cNvPr>
          <p:cNvSpPr/>
          <p:nvPr/>
        </p:nvSpPr>
        <p:spPr>
          <a:xfrm>
            <a:off x="3422290" y="5512951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66" name="Rectangle 2065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B81F1F20-49C9-C0E9-7248-9CE754E8524A}"/>
              </a:ext>
            </a:extLst>
          </p:cNvPr>
          <p:cNvSpPr/>
          <p:nvPr/>
        </p:nvSpPr>
        <p:spPr>
          <a:xfrm>
            <a:off x="3406016" y="5982773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068" name="Picture 2" descr="Gráficos vectoriales gratis de Corazón">
            <a:extLst>
              <a:ext uri="{FF2B5EF4-FFF2-40B4-BE49-F238E27FC236}">
                <a16:creationId xmlns:a16="http://schemas.microsoft.com/office/drawing/2014/main" id="{B1AFE0E8-1C55-4E2F-F7E6-65281BD7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71" y="4608327"/>
            <a:ext cx="224238" cy="2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" descr="Angry, Emoji, Emoticon, Anger, Smiley">
            <a:extLst>
              <a:ext uri="{FF2B5EF4-FFF2-40B4-BE49-F238E27FC236}">
                <a16:creationId xmlns:a16="http://schemas.microsoft.com/office/drawing/2014/main" id="{793F029B-BA16-2975-A20C-94DBADDE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80" y="4624818"/>
            <a:ext cx="226095" cy="24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TextBox 2069">
            <a:extLst>
              <a:ext uri="{FF2B5EF4-FFF2-40B4-BE49-F238E27FC236}">
                <a16:creationId xmlns:a16="http://schemas.microsoft.com/office/drawing/2014/main" id="{D1311A33-0386-9200-95B6-9B2D8B4574AA}"/>
              </a:ext>
            </a:extLst>
          </p:cNvPr>
          <p:cNvSpPr txBox="1"/>
          <p:nvPr/>
        </p:nvSpPr>
        <p:spPr>
          <a:xfrm>
            <a:off x="4148616" y="453074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pic>
        <p:nvPicPr>
          <p:cNvPr id="2071" name="Picture 2" descr="Gráficos vectoriales gratis de Corazón">
            <a:extLst>
              <a:ext uri="{FF2B5EF4-FFF2-40B4-BE49-F238E27FC236}">
                <a16:creationId xmlns:a16="http://schemas.microsoft.com/office/drawing/2014/main" id="{4228589D-0A49-1917-0EA4-33769F500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5" y="5119780"/>
            <a:ext cx="224238" cy="2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82" name="Table 3">
            <a:extLst>
              <a:ext uri="{FF2B5EF4-FFF2-40B4-BE49-F238E27FC236}">
                <a16:creationId xmlns:a16="http://schemas.microsoft.com/office/drawing/2014/main" id="{326B9022-865E-C512-6D04-4399EAE4407F}"/>
              </a:ext>
            </a:extLst>
          </p:cNvPr>
          <p:cNvGraphicFramePr>
            <a:graphicFrameLocks noGrp="1"/>
          </p:cNvGraphicFramePr>
          <p:nvPr/>
        </p:nvGraphicFramePr>
        <p:xfrm>
          <a:off x="98403" y="6799277"/>
          <a:ext cx="310522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813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2618414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083" name="Rectangle 2082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18091E70-8AFE-5261-160A-2F2C8F77FF47}"/>
              </a:ext>
            </a:extLst>
          </p:cNvPr>
          <p:cNvSpPr/>
          <p:nvPr/>
        </p:nvSpPr>
        <p:spPr>
          <a:xfrm>
            <a:off x="212077" y="7327942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84" name="Rectangle 2083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7DB81263-F7F3-4049-560E-BAEF6D35E091}"/>
              </a:ext>
            </a:extLst>
          </p:cNvPr>
          <p:cNvSpPr/>
          <p:nvPr/>
        </p:nvSpPr>
        <p:spPr>
          <a:xfrm>
            <a:off x="195803" y="7797764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85" name="Rectangle 2084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DEBB7BD4-9BB4-2F5B-602C-942055BFBB21}"/>
              </a:ext>
            </a:extLst>
          </p:cNvPr>
          <p:cNvSpPr/>
          <p:nvPr/>
        </p:nvSpPr>
        <p:spPr>
          <a:xfrm>
            <a:off x="195803" y="6894019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graphicFrame>
        <p:nvGraphicFramePr>
          <p:cNvPr id="2086" name="Table 3">
            <a:extLst>
              <a:ext uri="{FF2B5EF4-FFF2-40B4-BE49-F238E27FC236}">
                <a16:creationId xmlns:a16="http://schemas.microsoft.com/office/drawing/2014/main" id="{656D7821-DD2F-9102-0B9A-4FAE8312962A}"/>
              </a:ext>
            </a:extLst>
          </p:cNvPr>
          <p:cNvGraphicFramePr>
            <a:graphicFrameLocks noGrp="1"/>
          </p:cNvGraphicFramePr>
          <p:nvPr/>
        </p:nvGraphicFramePr>
        <p:xfrm>
          <a:off x="3317304" y="6801414"/>
          <a:ext cx="310522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813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2618414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091" name="Rectangle 2090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3C00F619-DBFB-04F7-3059-5B37017F9D48}"/>
              </a:ext>
            </a:extLst>
          </p:cNvPr>
          <p:cNvSpPr/>
          <p:nvPr/>
        </p:nvSpPr>
        <p:spPr>
          <a:xfrm>
            <a:off x="3385714" y="6891930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92" name="Rectangle 2091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0862F31D-23BE-A8F7-C2B9-1049284EA647}"/>
              </a:ext>
            </a:extLst>
          </p:cNvPr>
          <p:cNvSpPr/>
          <p:nvPr/>
        </p:nvSpPr>
        <p:spPr>
          <a:xfrm>
            <a:off x="3403388" y="7361752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93" name="Rectangle 2092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7ACB2330-3745-5E83-AA2F-30C2A8114E36}"/>
              </a:ext>
            </a:extLst>
          </p:cNvPr>
          <p:cNvSpPr/>
          <p:nvPr/>
        </p:nvSpPr>
        <p:spPr>
          <a:xfrm>
            <a:off x="3387114" y="7831574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94" name="TextBox 2093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B9A45EC1-2CB3-EE05-75A2-4D88E72AADEC}"/>
              </a:ext>
            </a:extLst>
          </p:cNvPr>
          <p:cNvSpPr txBox="1"/>
          <p:nvPr/>
        </p:nvSpPr>
        <p:spPr>
          <a:xfrm>
            <a:off x="28337" y="6416582"/>
            <a:ext cx="6303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la palabra.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14" name="Picture 2113">
            <a:extLst>
              <a:ext uri="{FF2B5EF4-FFF2-40B4-BE49-F238E27FC236}">
                <a16:creationId xmlns:a16="http://schemas.microsoft.com/office/drawing/2014/main" id="{BA95C2BD-2595-2BB7-4ADE-5BF552BCBF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801" y="8321805"/>
            <a:ext cx="709280" cy="942124"/>
          </a:xfrm>
          <a:prstGeom prst="rect">
            <a:avLst/>
          </a:prstGeom>
        </p:spPr>
      </p:pic>
      <p:pic>
        <p:nvPicPr>
          <p:cNvPr id="2115" name="Picture 2114">
            <a:extLst>
              <a:ext uri="{FF2B5EF4-FFF2-40B4-BE49-F238E27FC236}">
                <a16:creationId xmlns:a16="http://schemas.microsoft.com/office/drawing/2014/main" id="{9922AF6F-FCCE-2B0D-3C46-1E42B61270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4413" y="8496527"/>
            <a:ext cx="1110547" cy="767401"/>
          </a:xfrm>
          <a:prstGeom prst="rect">
            <a:avLst/>
          </a:prstGeom>
        </p:spPr>
      </p:pic>
      <p:pic>
        <p:nvPicPr>
          <p:cNvPr id="2116" name="Picture 2115">
            <a:extLst>
              <a:ext uri="{FF2B5EF4-FFF2-40B4-BE49-F238E27FC236}">
                <a16:creationId xmlns:a16="http://schemas.microsoft.com/office/drawing/2014/main" id="{6801D782-4EDF-9DE6-2098-BDBFA1DA40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3081" y="8423523"/>
            <a:ext cx="1110546" cy="828095"/>
          </a:xfrm>
          <a:prstGeom prst="rect">
            <a:avLst/>
          </a:prstGeom>
        </p:spPr>
      </p:pic>
      <p:pic>
        <p:nvPicPr>
          <p:cNvPr id="2117" name="Picture 2116">
            <a:extLst>
              <a:ext uri="{FF2B5EF4-FFF2-40B4-BE49-F238E27FC236}">
                <a16:creationId xmlns:a16="http://schemas.microsoft.com/office/drawing/2014/main" id="{9BD879E2-FB92-F87A-90B3-6A7B6264BF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56663" y="8586752"/>
            <a:ext cx="1011377" cy="696358"/>
          </a:xfrm>
          <a:prstGeom prst="rect">
            <a:avLst/>
          </a:prstGeom>
        </p:spPr>
      </p:pic>
      <p:pic>
        <p:nvPicPr>
          <p:cNvPr id="2118" name="Picture 2117">
            <a:extLst>
              <a:ext uri="{FF2B5EF4-FFF2-40B4-BE49-F238E27FC236}">
                <a16:creationId xmlns:a16="http://schemas.microsoft.com/office/drawing/2014/main" id="{325FD29B-1D69-51AD-304B-2A36B1E615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96666" y="8580038"/>
            <a:ext cx="1060172" cy="696359"/>
          </a:xfrm>
          <a:prstGeom prst="rect">
            <a:avLst/>
          </a:prstGeom>
        </p:spPr>
      </p:pic>
      <p:pic>
        <p:nvPicPr>
          <p:cNvPr id="2119" name="Picture 2118">
            <a:extLst>
              <a:ext uri="{FF2B5EF4-FFF2-40B4-BE49-F238E27FC236}">
                <a16:creationId xmlns:a16="http://schemas.microsoft.com/office/drawing/2014/main" id="{7598BC42-7E60-D8A0-8C16-E7269586C34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2030" y="8534676"/>
            <a:ext cx="857175" cy="7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45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Expressing likes and dislikes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230218-1B7A-C077-B68D-934755D538B7}"/>
              </a:ext>
            </a:extLst>
          </p:cNvPr>
          <p:cNvGrpSpPr/>
          <p:nvPr/>
        </p:nvGrpSpPr>
        <p:grpSpPr>
          <a:xfrm>
            <a:off x="4974326" y="1238402"/>
            <a:ext cx="1801949" cy="492309"/>
            <a:chOff x="1639842" y="1416994"/>
            <a:chExt cx="1801949" cy="492309"/>
          </a:xfrm>
        </p:grpSpPr>
        <p:sp>
          <p:nvSpPr>
            <p:cNvPr id="13" name="Google Shape;112;p3">
              <a:extLst>
                <a:ext uri="{FF2B5EF4-FFF2-40B4-BE49-F238E27FC236}">
                  <a16:creationId xmlns:a16="http://schemas.microsoft.com/office/drawing/2014/main" id="{C1B2BDB3-0A16-E538-B98D-F132DA02D05B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5FE16F3-1E62-40DE-3121-29FAA02BAF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4D61DF-CC76-2831-5A7E-013CB525D531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Google Shape;402;p19">
            <a:extLst>
              <a:ext uri="{FF2B5EF4-FFF2-40B4-BE49-F238E27FC236}">
                <a16:creationId xmlns:a16="http://schemas.microsoft.com/office/drawing/2014/main" id="{590A7F52-5260-1971-D7EA-10BEB354E1E0}"/>
              </a:ext>
            </a:extLst>
          </p:cNvPr>
          <p:cNvSpPr txBox="1"/>
          <p:nvPr/>
        </p:nvSpPr>
        <p:spPr>
          <a:xfrm>
            <a:off x="2010720" y="893981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receta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 la bruja*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Piruja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916C4E-83F2-EF0E-9C9D-E177D86B43EA}"/>
              </a:ext>
            </a:extLst>
          </p:cNvPr>
          <p:cNvGrpSpPr/>
          <p:nvPr/>
        </p:nvGrpSpPr>
        <p:grpSpPr>
          <a:xfrm>
            <a:off x="501414" y="833632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6" name="Google Shape;222;p10">
              <a:extLst>
                <a:ext uri="{FF2B5EF4-FFF2-40B4-BE49-F238E27FC236}">
                  <a16:creationId xmlns:a16="http://schemas.microsoft.com/office/drawing/2014/main" id="{4CCEE4E7-6180-798B-F5DC-794D92ED5FCE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55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EB310F-39CF-AC90-B892-DE9B1871AF17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913845-09BA-6669-1FE9-AFCB44C225CE}"/>
              </a:ext>
            </a:extLst>
          </p:cNvPr>
          <p:cNvGrpSpPr/>
          <p:nvPr/>
        </p:nvGrpSpPr>
        <p:grpSpPr>
          <a:xfrm>
            <a:off x="130140" y="721092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77DCDBF-EB1E-7702-7BC8-75313567CBB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326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 descr="Free speaker sound loud vector">
              <a:extLst>
                <a:ext uri="{FF2B5EF4-FFF2-40B4-BE49-F238E27FC236}">
                  <a16:creationId xmlns:a16="http://schemas.microsoft.com/office/drawing/2014/main" id="{2357B034-2FE3-CE27-BE24-1CABDF9FF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49" name="TextBox 2048">
            <a:extLst>
              <a:ext uri="{FF2B5EF4-FFF2-40B4-BE49-F238E27FC236}">
                <a16:creationId xmlns:a16="http://schemas.microsoft.com/office/drawing/2014/main" id="{71D58C9F-F41A-980F-C974-EAFCE8984CFA}"/>
              </a:ext>
            </a:extLst>
          </p:cNvPr>
          <p:cNvSpPr txBox="1"/>
          <p:nvPr/>
        </p:nvSpPr>
        <p:spPr>
          <a:xfrm>
            <a:off x="208888" y="3049881"/>
            <a:ext cx="2152858" cy="215444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receta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recipe | la 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bruja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witch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E7486453-F8E4-3CEB-0913-4ACF6E497E3C}"/>
              </a:ext>
            </a:extLst>
          </p:cNvPr>
          <p:cNvSpPr txBox="1"/>
          <p:nvPr/>
        </p:nvSpPr>
        <p:spPr>
          <a:xfrm>
            <a:off x="699651" y="1251880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la(s)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letra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(s).</a:t>
            </a:r>
          </a:p>
        </p:txBody>
      </p:sp>
      <p:graphicFrame>
        <p:nvGraphicFramePr>
          <p:cNvPr id="2056" name="Table 3">
            <a:extLst>
              <a:ext uri="{FF2B5EF4-FFF2-40B4-BE49-F238E27FC236}">
                <a16:creationId xmlns:a16="http://schemas.microsoft.com/office/drawing/2014/main" id="{ECE026D8-E392-DDC8-04E6-9878A6F40765}"/>
              </a:ext>
            </a:extLst>
          </p:cNvPr>
          <p:cNvGraphicFramePr>
            <a:graphicFrameLocks noGrp="1"/>
          </p:cNvGraphicFramePr>
          <p:nvPr/>
        </p:nvGraphicFramePr>
        <p:xfrm>
          <a:off x="172869" y="1594661"/>
          <a:ext cx="145481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pe__a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a__oz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pe__a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057" name="Rectangle 2056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5CE43320-00E1-7B89-BB9C-26120210E9E4}"/>
              </a:ext>
            </a:extLst>
          </p:cNvPr>
          <p:cNvSpPr/>
          <p:nvPr/>
        </p:nvSpPr>
        <p:spPr>
          <a:xfrm>
            <a:off x="256677" y="1653504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58" name="Rectangle 2057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185F69D4-3452-A496-826B-FFDDFF16BC9B}"/>
              </a:ext>
            </a:extLst>
          </p:cNvPr>
          <p:cNvSpPr/>
          <p:nvPr/>
        </p:nvSpPr>
        <p:spPr>
          <a:xfrm>
            <a:off x="274351" y="2123326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59" name="Rectangle 2058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A324EB3E-D846-713D-DC51-7F331DE71FE9}"/>
              </a:ext>
            </a:extLst>
          </p:cNvPr>
          <p:cNvSpPr/>
          <p:nvPr/>
        </p:nvSpPr>
        <p:spPr>
          <a:xfrm>
            <a:off x="258077" y="2593148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2064" name="Table 3">
            <a:extLst>
              <a:ext uri="{FF2B5EF4-FFF2-40B4-BE49-F238E27FC236}">
                <a16:creationId xmlns:a16="http://schemas.microsoft.com/office/drawing/2014/main" id="{1EEF5D31-62E4-8F9B-A6BD-C1AB8685A0B8}"/>
              </a:ext>
            </a:extLst>
          </p:cNvPr>
          <p:cNvGraphicFramePr>
            <a:graphicFrameLocks noGrp="1"/>
          </p:cNvGraphicFramePr>
          <p:nvPr/>
        </p:nvGraphicFramePr>
        <p:xfrm>
          <a:off x="1674406" y="1589079"/>
          <a:ext cx="179732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39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1319784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a__</a:t>
                      </a: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aña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co__</a:t>
                      </a: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azón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ma__</a:t>
                      </a:r>
                      <a:r>
                        <a:rPr lang="en-GB" sz="2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ón</a:t>
                      </a:r>
                      <a:endParaRPr lang="en-GB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065" name="Rectangle 2064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F946A950-45DA-FC9F-77BA-7B063324B8DA}"/>
              </a:ext>
            </a:extLst>
          </p:cNvPr>
          <p:cNvSpPr/>
          <p:nvPr/>
        </p:nvSpPr>
        <p:spPr>
          <a:xfrm>
            <a:off x="1758214" y="1647922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66" name="Rectangle 2065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F1655214-B46F-CAAD-61CC-1AB6B26BDEDE}"/>
              </a:ext>
            </a:extLst>
          </p:cNvPr>
          <p:cNvSpPr/>
          <p:nvPr/>
        </p:nvSpPr>
        <p:spPr>
          <a:xfrm>
            <a:off x="1775888" y="2117744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67" name="Rectangle 2066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AFB1CA37-6BD7-5CF9-5684-EDFFDF5DAF64}"/>
              </a:ext>
            </a:extLst>
          </p:cNvPr>
          <p:cNvSpPr/>
          <p:nvPr/>
        </p:nvSpPr>
        <p:spPr>
          <a:xfrm>
            <a:off x="1759614" y="2587566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068" name="Picture 2067">
            <a:extLst>
              <a:ext uri="{FF2B5EF4-FFF2-40B4-BE49-F238E27FC236}">
                <a16:creationId xmlns:a16="http://schemas.microsoft.com/office/drawing/2014/main" id="{6089A858-B992-A440-9672-BBBC43B683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580" y="721719"/>
            <a:ext cx="954151" cy="502917"/>
          </a:xfrm>
          <a:prstGeom prst="rect">
            <a:avLst/>
          </a:prstGeom>
        </p:spPr>
      </p:pic>
      <p:sp>
        <p:nvSpPr>
          <p:cNvPr id="2069" name="TextBox 2068">
            <a:extLst>
              <a:ext uri="{FF2B5EF4-FFF2-40B4-BE49-F238E27FC236}">
                <a16:creationId xmlns:a16="http://schemas.microsoft.com/office/drawing/2014/main" id="{6E0D426F-EAE1-94B6-681D-1925E310CAE0}"/>
              </a:ext>
            </a:extLst>
          </p:cNvPr>
          <p:cNvSpPr txBox="1"/>
          <p:nvPr/>
        </p:nvSpPr>
        <p:spPr>
          <a:xfrm>
            <a:off x="3641048" y="1748960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Practica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receta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FA2B1A82-B1AC-AFE8-F594-0F3B0F4D358A}"/>
              </a:ext>
            </a:extLst>
          </p:cNvPr>
          <p:cNvSpPr txBox="1"/>
          <p:nvPr/>
        </p:nvSpPr>
        <p:spPr>
          <a:xfrm>
            <a:off x="3655887" y="2093356"/>
            <a:ext cx="6362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pe__a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a __ oz</a:t>
            </a: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66AA6C9E-15FF-5429-649E-57DA24BBCF94}"/>
              </a:ext>
            </a:extLst>
          </p:cNvPr>
          <p:cNvSpPr txBox="1"/>
          <p:nvPr/>
        </p:nvSpPr>
        <p:spPr>
          <a:xfrm>
            <a:off x="3655887" y="2343877"/>
            <a:ext cx="4003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__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aña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un pe __ o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4888A04C-8E41-CF42-5532-0AD09E6B0B0D}"/>
              </a:ext>
            </a:extLst>
          </p:cNvPr>
          <p:cNvSpPr txBox="1"/>
          <p:nvPr/>
        </p:nvSpPr>
        <p:spPr>
          <a:xfrm>
            <a:off x="3612182" y="2658709"/>
            <a:ext cx="4003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un co __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 __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074" name="Picture 8" descr="Peras, Fruta, Rodaja">
            <a:extLst>
              <a:ext uri="{FF2B5EF4-FFF2-40B4-BE49-F238E27FC236}">
                <a16:creationId xmlns:a16="http://schemas.microsoft.com/office/drawing/2014/main" id="{30587C86-65EF-E297-3E34-72B75BA0C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31" y="2105351"/>
            <a:ext cx="303060" cy="2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10" descr="Gráficos vectoriales gratis de Arroz">
            <a:extLst>
              <a:ext uri="{FF2B5EF4-FFF2-40B4-BE49-F238E27FC236}">
                <a16:creationId xmlns:a16="http://schemas.microsoft.com/office/drawing/2014/main" id="{5EDB4E64-97E2-90D8-D43F-33E411623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95" y="2140889"/>
            <a:ext cx="164356" cy="1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EAA47AAC-5930-DFA3-2E7F-AA3C20810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7851" y="2213910"/>
            <a:ext cx="429605" cy="503141"/>
          </a:xfrm>
          <a:prstGeom prst="rect">
            <a:avLst/>
          </a:prstGeom>
        </p:spPr>
      </p:pic>
      <p:pic>
        <p:nvPicPr>
          <p:cNvPr id="2078" name="Picture 16" descr="Gráficos vectoriales gratis de Animal">
            <a:extLst>
              <a:ext uri="{FF2B5EF4-FFF2-40B4-BE49-F238E27FC236}">
                <a16:creationId xmlns:a16="http://schemas.microsoft.com/office/drawing/2014/main" id="{07F50F8A-BBC5-28D6-FDDA-4D9882A6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217">
            <a:off x="6057679" y="2365579"/>
            <a:ext cx="267911" cy="2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12" descr="Gráficos vectoriales gratis de Anatómico">
            <a:extLst>
              <a:ext uri="{FF2B5EF4-FFF2-40B4-BE49-F238E27FC236}">
                <a16:creationId xmlns:a16="http://schemas.microsoft.com/office/drawing/2014/main" id="{FDE791EE-D0E7-E7AF-155B-16433A99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49" y="2672093"/>
            <a:ext cx="203433" cy="29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4" descr="Caldera, Maceta, Fuego, Calor, Cocinando">
            <a:extLst>
              <a:ext uri="{FF2B5EF4-FFF2-40B4-BE49-F238E27FC236}">
                <a16:creationId xmlns:a16="http://schemas.microsoft.com/office/drawing/2014/main" id="{674E1458-908C-E5BF-3B10-C2CDE01C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48" y="855026"/>
            <a:ext cx="559306" cy="45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Rectangle: Rounded Corners 2082">
            <a:extLst>
              <a:ext uri="{FF2B5EF4-FFF2-40B4-BE49-F238E27FC236}">
                <a16:creationId xmlns:a16="http://schemas.microsoft.com/office/drawing/2014/main" id="{DE499F8C-D603-F89D-87B4-F3D915961DA1}"/>
              </a:ext>
            </a:extLst>
          </p:cNvPr>
          <p:cNvSpPr/>
          <p:nvPr/>
        </p:nvSpPr>
        <p:spPr>
          <a:xfrm>
            <a:off x="172869" y="3395414"/>
            <a:ext cx="6103395" cy="252968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84" name="Google Shape;181;p8">
            <a:extLst>
              <a:ext uri="{FF2B5EF4-FFF2-40B4-BE49-F238E27FC236}">
                <a16:creationId xmlns:a16="http://schemas.microsoft.com/office/drawing/2014/main" id="{77186979-6BBE-53C6-ECE1-27C22EE125F7}"/>
              </a:ext>
            </a:extLst>
          </p:cNvPr>
          <p:cNvPicPr/>
          <p:nvPr/>
        </p:nvPicPr>
        <p:blipFill rotWithShape="1">
          <a:blip r:embed="rId16"/>
          <a:srcRect r="39765"/>
          <a:stretch/>
        </p:blipFill>
        <p:spPr>
          <a:xfrm>
            <a:off x="3546763" y="4535343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2085" name="Google Shape;181;p8">
            <a:extLst>
              <a:ext uri="{FF2B5EF4-FFF2-40B4-BE49-F238E27FC236}">
                <a16:creationId xmlns:a16="http://schemas.microsoft.com/office/drawing/2014/main" id="{F7A53092-6535-0F50-6FBE-9E4E504A08E9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1771493" y="4981624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086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155F981C-CEA2-E32B-36EE-B9BCD50D1111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06212" y="4501727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TextBox 2086">
            <a:extLst>
              <a:ext uri="{FF2B5EF4-FFF2-40B4-BE49-F238E27FC236}">
                <a16:creationId xmlns:a16="http://schemas.microsoft.com/office/drawing/2014/main" id="{793901EE-85DF-C6E6-B783-10CBC2FFF647}"/>
              </a:ext>
            </a:extLst>
          </p:cNvPr>
          <p:cNvSpPr txBox="1"/>
          <p:nvPr/>
        </p:nvSpPr>
        <p:spPr>
          <a:xfrm>
            <a:off x="4071029" y="4339999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4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AC84B7E7-AC33-51F9-878A-207DB3DF1834}"/>
              </a:ext>
            </a:extLst>
          </p:cNvPr>
          <p:cNvSpPr txBox="1"/>
          <p:nvPr/>
        </p:nvSpPr>
        <p:spPr>
          <a:xfrm>
            <a:off x="2389165" y="5128122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4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D3EA19BF-1A0F-C96A-32AF-6478325ADB33}"/>
              </a:ext>
            </a:extLst>
          </p:cNvPr>
          <p:cNvSpPr txBox="1"/>
          <p:nvPr/>
        </p:nvSpPr>
        <p:spPr>
          <a:xfrm>
            <a:off x="276677" y="3441268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Knowing whose opinion it is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AFBE713F-8B06-2BFD-190E-5D6397671823}"/>
              </a:ext>
            </a:extLst>
          </p:cNvPr>
          <p:cNvSpPr txBox="1"/>
          <p:nvPr/>
        </p:nvSpPr>
        <p:spPr>
          <a:xfrm>
            <a:off x="1078802" y="4375358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93" name="TextBox 2092">
            <a:extLst>
              <a:ext uri="{FF2B5EF4-FFF2-40B4-BE49-F238E27FC236}">
                <a16:creationId xmlns:a16="http://schemas.microsoft.com/office/drawing/2014/main" id="{873E9756-A5C4-9E31-BE4E-7DF66D614955}"/>
              </a:ext>
            </a:extLst>
          </p:cNvPr>
          <p:cNvSpPr txBox="1"/>
          <p:nvPr/>
        </p:nvSpPr>
        <p:spPr>
          <a:xfrm>
            <a:off x="267572" y="3708918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amar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&amp;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odiar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: ‘I’, ‘you’, s/he, it’]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0" name="Group 2099">
            <a:extLst>
              <a:ext uri="{FF2B5EF4-FFF2-40B4-BE49-F238E27FC236}">
                <a16:creationId xmlns:a16="http://schemas.microsoft.com/office/drawing/2014/main" id="{20EFF4A5-2D8E-D1FB-E808-95CBA73461D2}"/>
              </a:ext>
            </a:extLst>
          </p:cNvPr>
          <p:cNvGrpSpPr/>
          <p:nvPr/>
        </p:nvGrpSpPr>
        <p:grpSpPr>
          <a:xfrm>
            <a:off x="4451067" y="3411342"/>
            <a:ext cx="1943885" cy="588990"/>
            <a:chOff x="115026" y="5917195"/>
            <a:chExt cx="1943885" cy="588990"/>
          </a:xfrm>
        </p:grpSpPr>
        <p:sp>
          <p:nvSpPr>
            <p:cNvPr id="2101" name="TextBox 2100">
              <a:extLst>
                <a:ext uri="{FF2B5EF4-FFF2-40B4-BE49-F238E27FC236}">
                  <a16:creationId xmlns:a16="http://schemas.microsoft.com/office/drawing/2014/main" id="{95912125-5737-100D-E6C0-C7DC6F0CA23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0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C470C30-2105-FB0C-FF1C-D6A0EF2A4673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3" name="TextBox 2102">
              <a:extLst>
                <a:ext uri="{FF2B5EF4-FFF2-40B4-BE49-F238E27FC236}">
                  <a16:creationId xmlns:a16="http://schemas.microsoft.com/office/drawing/2014/main" id="{0AD65E28-EBC2-EFD6-238F-286E4ED0A983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04" name="TextBox 2103">
            <a:extLst>
              <a:ext uri="{FF2B5EF4-FFF2-40B4-BE49-F238E27FC236}">
                <a16:creationId xmlns:a16="http://schemas.microsoft.com/office/drawing/2014/main" id="{375BD8A6-BCC8-A3D8-0AB0-AE305D969BFB}"/>
              </a:ext>
            </a:extLst>
          </p:cNvPr>
          <p:cNvSpPr txBox="1"/>
          <p:nvPr/>
        </p:nvSpPr>
        <p:spPr>
          <a:xfrm>
            <a:off x="306424" y="3994379"/>
            <a:ext cx="5907458" cy="535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mean ‘I’, ‘s/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he,it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‘you’ with a verb, the verb ending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110" name="Group 2109">
            <a:extLst>
              <a:ext uri="{FF2B5EF4-FFF2-40B4-BE49-F238E27FC236}">
                <a16:creationId xmlns:a16="http://schemas.microsoft.com/office/drawing/2014/main" id="{E03C4B0A-62EE-3C37-34DA-256A1A693F8C}"/>
              </a:ext>
            </a:extLst>
          </p:cNvPr>
          <p:cNvGrpSpPr/>
          <p:nvPr/>
        </p:nvGrpSpPr>
        <p:grpSpPr>
          <a:xfrm>
            <a:off x="4491859" y="5215546"/>
            <a:ext cx="2080799" cy="1016489"/>
            <a:chOff x="-2638283" y="7852178"/>
            <a:chExt cx="1610141" cy="900216"/>
          </a:xfrm>
        </p:grpSpPr>
        <p:sp>
          <p:nvSpPr>
            <p:cNvPr id="2111" name="Rectangle: Folded Corner 2110">
              <a:extLst>
                <a:ext uri="{FF2B5EF4-FFF2-40B4-BE49-F238E27FC236}">
                  <a16:creationId xmlns:a16="http://schemas.microsoft.com/office/drawing/2014/main" id="{93D6769C-71C6-69EE-D781-66AA991D1362}"/>
                </a:ext>
              </a:extLst>
            </p:cNvPr>
            <p:cNvSpPr/>
            <p:nvPr/>
          </p:nvSpPr>
          <p:spPr>
            <a:xfrm>
              <a:off x="-2610457" y="7852178"/>
              <a:ext cx="1248333" cy="900216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7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112" name="Picture 6" descr="Free Icon Light illustration and picture">
              <a:extLst>
                <a:ext uri="{FF2B5EF4-FFF2-40B4-BE49-F238E27FC236}">
                  <a16:creationId xmlns:a16="http://schemas.microsoft.com/office/drawing/2014/main" id="{40868F33-AA51-A230-15B4-D4F09A8AB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1529" y="7906991"/>
              <a:ext cx="258343" cy="21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7D968EE1-C39B-D7F3-206B-2F0C11A05349}"/>
                </a:ext>
              </a:extLst>
            </p:cNvPr>
            <p:cNvSpPr txBox="1"/>
            <p:nvPr/>
          </p:nvSpPr>
          <p:spPr>
            <a:xfrm>
              <a:off x="-2445642" y="7900737"/>
              <a:ext cx="1417500" cy="218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 In English</a:t>
              </a:r>
            </a:p>
          </p:txBody>
        </p: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A6B2A0C7-59FE-1992-1E6C-071F2B52B3E7}"/>
                </a:ext>
              </a:extLst>
            </p:cNvPr>
            <p:cNvSpPr txBox="1"/>
            <p:nvPr/>
          </p:nvSpPr>
          <p:spPr>
            <a:xfrm>
              <a:off x="-2638283" y="8069598"/>
              <a:ext cx="1248333" cy="626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we often don’t need the article (the) after the opinion verbs. In Spanish we 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always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Century Gothic"/>
                </a:rPr>
                <a:t> do!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15" name="TextBox 2114">
            <a:extLst>
              <a:ext uri="{FF2B5EF4-FFF2-40B4-BE49-F238E27FC236}">
                <a16:creationId xmlns:a16="http://schemas.microsoft.com/office/drawing/2014/main" id="{8353D47A-B646-CFDF-DEA1-9FD1D31EF172}"/>
              </a:ext>
            </a:extLst>
          </p:cNvPr>
          <p:cNvSpPr txBox="1"/>
          <p:nvPr/>
        </p:nvSpPr>
        <p:spPr>
          <a:xfrm>
            <a:off x="1059364" y="6173271"/>
            <a:ext cx="5769442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los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mensajes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 es?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16" name="Group 2115">
            <a:extLst>
              <a:ext uri="{FF2B5EF4-FFF2-40B4-BE49-F238E27FC236}">
                <a16:creationId xmlns:a16="http://schemas.microsoft.com/office/drawing/2014/main" id="{1950E8D0-1F71-AFCB-E2B5-6E26B6CFE392}"/>
              </a:ext>
            </a:extLst>
          </p:cNvPr>
          <p:cNvGrpSpPr/>
          <p:nvPr/>
        </p:nvGrpSpPr>
        <p:grpSpPr>
          <a:xfrm>
            <a:off x="130140" y="6041484"/>
            <a:ext cx="1072125" cy="541432"/>
            <a:chOff x="85157" y="674113"/>
            <a:chExt cx="1072125" cy="541432"/>
          </a:xfrm>
        </p:grpSpPr>
        <p:sp>
          <p:nvSpPr>
            <p:cNvPr id="2117" name="Google Shape;206;p9">
              <a:extLst>
                <a:ext uri="{FF2B5EF4-FFF2-40B4-BE49-F238E27FC236}">
                  <a16:creationId xmlns:a16="http://schemas.microsoft.com/office/drawing/2014/main" id="{C75FB1CF-E63A-78D7-4217-2CC7EA29BDB2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8" name="Picture 2117">
              <a:extLst>
                <a:ext uri="{FF2B5EF4-FFF2-40B4-BE49-F238E27FC236}">
                  <a16:creationId xmlns:a16="http://schemas.microsoft.com/office/drawing/2014/main" id="{E2476EB2-80E3-6573-AB78-6573CAA2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19" name="TextBox 2118">
              <a:extLst>
                <a:ext uri="{FF2B5EF4-FFF2-40B4-BE49-F238E27FC236}">
                  <a16:creationId xmlns:a16="http://schemas.microsoft.com/office/drawing/2014/main" id="{851897CB-AC56-FDA7-771B-C3B6E2E9351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2121" name="TextBox 2120">
            <a:extLst>
              <a:ext uri="{FF2B5EF4-FFF2-40B4-BE49-F238E27FC236}">
                <a16:creationId xmlns:a16="http://schemas.microsoft.com/office/drawing/2014/main" id="{21383753-5482-30DC-FB40-ABE07409D04F}"/>
              </a:ext>
            </a:extLst>
          </p:cNvPr>
          <p:cNvSpPr txBox="1"/>
          <p:nvPr/>
        </p:nvSpPr>
        <p:spPr>
          <a:xfrm>
            <a:off x="1378079" y="4705818"/>
            <a:ext cx="166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love Spanish.</a:t>
            </a:r>
          </a:p>
        </p:txBody>
      </p:sp>
      <p:pic>
        <p:nvPicPr>
          <p:cNvPr id="2122" name="Google Shape;183;p8">
            <a:extLst>
              <a:ext uri="{FF2B5EF4-FFF2-40B4-BE49-F238E27FC236}">
                <a16:creationId xmlns:a16="http://schemas.microsoft.com/office/drawing/2014/main" id="{CD86F5A8-41AE-CC71-5F71-199C1C682809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43891" y="470607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TextBox 2122">
            <a:extLst>
              <a:ext uri="{FF2B5EF4-FFF2-40B4-BE49-F238E27FC236}">
                <a16:creationId xmlns:a16="http://schemas.microsoft.com/office/drawing/2014/main" id="{2E47B15F-38F0-2E63-B2D8-33615D2F7253}"/>
              </a:ext>
            </a:extLst>
          </p:cNvPr>
          <p:cNvSpPr txBox="1"/>
          <p:nvPr/>
        </p:nvSpPr>
        <p:spPr>
          <a:xfrm>
            <a:off x="4384440" y="4701208"/>
            <a:ext cx="212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love Spanish.</a:t>
            </a:r>
          </a:p>
        </p:txBody>
      </p:sp>
      <p:pic>
        <p:nvPicPr>
          <p:cNvPr id="2124" name="Google Shape;183;p8">
            <a:extLst>
              <a:ext uri="{FF2B5EF4-FFF2-40B4-BE49-F238E27FC236}">
                <a16:creationId xmlns:a16="http://schemas.microsoft.com/office/drawing/2014/main" id="{7F20302D-7A79-4E28-0FC9-A1086A8F1D59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150252" y="470146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25" name="TextBox 2124">
            <a:extLst>
              <a:ext uri="{FF2B5EF4-FFF2-40B4-BE49-F238E27FC236}">
                <a16:creationId xmlns:a16="http://schemas.microsoft.com/office/drawing/2014/main" id="{0654259E-1C71-5E50-170D-6A1A0CCE7394}"/>
              </a:ext>
            </a:extLst>
          </p:cNvPr>
          <p:cNvSpPr txBox="1"/>
          <p:nvPr/>
        </p:nvSpPr>
        <p:spPr>
          <a:xfrm>
            <a:off x="2559516" y="5490945"/>
            <a:ext cx="217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/e loves Spanish.</a:t>
            </a:r>
          </a:p>
        </p:txBody>
      </p:sp>
      <p:pic>
        <p:nvPicPr>
          <p:cNvPr id="2126" name="Google Shape;183;p8">
            <a:extLst>
              <a:ext uri="{FF2B5EF4-FFF2-40B4-BE49-F238E27FC236}">
                <a16:creationId xmlns:a16="http://schemas.microsoft.com/office/drawing/2014/main" id="{BBCCB9CE-CE31-2ABF-F995-8043A3165BD9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325328" y="5491202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Picture 2126">
            <a:extLst>
              <a:ext uri="{FF2B5EF4-FFF2-40B4-BE49-F238E27FC236}">
                <a16:creationId xmlns:a16="http://schemas.microsoft.com/office/drawing/2014/main" id="{BA83E968-2AB1-7DFB-53EF-A3E57B8A41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476" y="6585984"/>
            <a:ext cx="3286032" cy="1017021"/>
          </a:xfrm>
          <a:prstGeom prst="rect">
            <a:avLst/>
          </a:prstGeom>
        </p:spPr>
      </p:pic>
      <p:pic>
        <p:nvPicPr>
          <p:cNvPr id="2128" name="Picture 2127">
            <a:extLst>
              <a:ext uri="{FF2B5EF4-FFF2-40B4-BE49-F238E27FC236}">
                <a16:creationId xmlns:a16="http://schemas.microsoft.com/office/drawing/2014/main" id="{F229EF6C-5CDC-04CD-1806-EE8E1983585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27955" y="6570709"/>
            <a:ext cx="3244703" cy="961650"/>
          </a:xfrm>
          <a:prstGeom prst="rect">
            <a:avLst/>
          </a:prstGeom>
        </p:spPr>
      </p:pic>
      <p:pic>
        <p:nvPicPr>
          <p:cNvPr id="2129" name="Picture 2128">
            <a:extLst>
              <a:ext uri="{FF2B5EF4-FFF2-40B4-BE49-F238E27FC236}">
                <a16:creationId xmlns:a16="http://schemas.microsoft.com/office/drawing/2014/main" id="{ED396EB7-CFBF-8AD2-34F7-CBA2B5B45E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5805" y="7742001"/>
            <a:ext cx="3244702" cy="955135"/>
          </a:xfrm>
          <a:prstGeom prst="rect">
            <a:avLst/>
          </a:prstGeom>
        </p:spPr>
      </p:pic>
      <p:pic>
        <p:nvPicPr>
          <p:cNvPr id="2130" name="Picture 2129">
            <a:extLst>
              <a:ext uri="{FF2B5EF4-FFF2-40B4-BE49-F238E27FC236}">
                <a16:creationId xmlns:a16="http://schemas.microsoft.com/office/drawing/2014/main" id="{7B12FE7F-8399-6B3F-BAE0-6CA6D04D46A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27654" y="7664122"/>
            <a:ext cx="3244702" cy="964735"/>
          </a:xfrm>
          <a:prstGeom prst="rect">
            <a:avLst/>
          </a:prstGeom>
        </p:spPr>
      </p:pic>
      <p:pic>
        <p:nvPicPr>
          <p:cNvPr id="2131" name="Picture 2130">
            <a:extLst>
              <a:ext uri="{FF2B5EF4-FFF2-40B4-BE49-F238E27FC236}">
                <a16:creationId xmlns:a16="http://schemas.microsoft.com/office/drawing/2014/main" id="{8A4DEF1C-C4B5-2386-A3CB-7125C9343AF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78079" y="8813213"/>
            <a:ext cx="3390278" cy="1001180"/>
          </a:xfrm>
          <a:prstGeom prst="rect">
            <a:avLst/>
          </a:prstGeom>
        </p:spPr>
      </p:pic>
      <p:sp>
        <p:nvSpPr>
          <p:cNvPr id="2132" name="Rectangle: Rounded Corners 2131">
            <a:extLst>
              <a:ext uri="{FF2B5EF4-FFF2-40B4-BE49-F238E27FC236}">
                <a16:creationId xmlns:a16="http://schemas.microsoft.com/office/drawing/2014/main" id="{2021896F-7F3C-3064-F71F-423CF1F883E4}"/>
              </a:ext>
            </a:extLst>
          </p:cNvPr>
          <p:cNvSpPr/>
          <p:nvPr/>
        </p:nvSpPr>
        <p:spPr>
          <a:xfrm>
            <a:off x="2278550" y="6704660"/>
            <a:ext cx="352231" cy="339097"/>
          </a:xfrm>
          <a:custGeom>
            <a:avLst/>
            <a:gdLst>
              <a:gd name="connsiteX0" fmla="*/ 0 w 352231"/>
              <a:gd name="connsiteY0" fmla="*/ 56517 h 339097"/>
              <a:gd name="connsiteX1" fmla="*/ 56517 w 352231"/>
              <a:gd name="connsiteY1" fmla="*/ 0 h 339097"/>
              <a:gd name="connsiteX2" fmla="*/ 295714 w 352231"/>
              <a:gd name="connsiteY2" fmla="*/ 0 h 339097"/>
              <a:gd name="connsiteX3" fmla="*/ 352231 w 352231"/>
              <a:gd name="connsiteY3" fmla="*/ 56517 h 339097"/>
              <a:gd name="connsiteX4" fmla="*/ 352231 w 352231"/>
              <a:gd name="connsiteY4" fmla="*/ 282580 h 339097"/>
              <a:gd name="connsiteX5" fmla="*/ 295714 w 352231"/>
              <a:gd name="connsiteY5" fmla="*/ 339097 h 339097"/>
              <a:gd name="connsiteX6" fmla="*/ 56517 w 352231"/>
              <a:gd name="connsiteY6" fmla="*/ 339097 h 339097"/>
              <a:gd name="connsiteX7" fmla="*/ 0 w 352231"/>
              <a:gd name="connsiteY7" fmla="*/ 282580 h 339097"/>
              <a:gd name="connsiteX8" fmla="*/ 0 w 352231"/>
              <a:gd name="connsiteY8" fmla="*/ 56517 h 33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31" h="339097" extrusionOk="0">
                <a:moveTo>
                  <a:pt x="0" y="56517"/>
                </a:moveTo>
                <a:cubicBezTo>
                  <a:pt x="4305" y="22765"/>
                  <a:pt x="30116" y="-2666"/>
                  <a:pt x="56517" y="0"/>
                </a:cubicBezTo>
                <a:cubicBezTo>
                  <a:pt x="111589" y="11189"/>
                  <a:pt x="213907" y="-7783"/>
                  <a:pt x="295714" y="0"/>
                </a:cubicBezTo>
                <a:cubicBezTo>
                  <a:pt x="325571" y="5572"/>
                  <a:pt x="351061" y="21115"/>
                  <a:pt x="352231" y="56517"/>
                </a:cubicBezTo>
                <a:cubicBezTo>
                  <a:pt x="346020" y="126736"/>
                  <a:pt x="349080" y="175295"/>
                  <a:pt x="352231" y="282580"/>
                </a:cubicBezTo>
                <a:cubicBezTo>
                  <a:pt x="354057" y="315173"/>
                  <a:pt x="331113" y="334469"/>
                  <a:pt x="295714" y="339097"/>
                </a:cubicBezTo>
                <a:cubicBezTo>
                  <a:pt x="202826" y="337918"/>
                  <a:pt x="153103" y="343229"/>
                  <a:pt x="56517" y="339097"/>
                </a:cubicBezTo>
                <a:cubicBezTo>
                  <a:pt x="27406" y="340547"/>
                  <a:pt x="733" y="316775"/>
                  <a:pt x="0" y="282580"/>
                </a:cubicBezTo>
                <a:cubicBezTo>
                  <a:pt x="-2479" y="221964"/>
                  <a:pt x="4205" y="160922"/>
                  <a:pt x="0" y="56517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72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Expressing likes and dislikes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7695" y="9561450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4F89A7-55C1-4083-C1C9-AB3439669A45}"/>
              </a:ext>
            </a:extLst>
          </p:cNvPr>
          <p:cNvGraphicFramePr>
            <a:graphicFrameLocks noGrp="1"/>
          </p:cNvGraphicFramePr>
          <p:nvPr/>
        </p:nvGraphicFramePr>
        <p:xfrm>
          <a:off x="184553" y="1225409"/>
          <a:ext cx="6332362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40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7633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comida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46C2E58-1D9E-C93C-B7E0-8C615B902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48" y="2680398"/>
            <a:ext cx="631934" cy="58121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87ACFDE-4685-DC74-4CAF-3644418F1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2" y="1558194"/>
            <a:ext cx="667164" cy="667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79D10-5FC7-F695-D3D5-ED0359A36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03" y="3696672"/>
            <a:ext cx="653860" cy="619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D48A19-1A9B-2F93-DF72-163A6566DA63}"/>
              </a:ext>
            </a:extLst>
          </p:cNvPr>
          <p:cNvSpPr txBox="1"/>
          <p:nvPr/>
        </p:nvSpPr>
        <p:spPr>
          <a:xfrm>
            <a:off x="861405" y="20077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6B259-C703-47ED-DBC2-0147F2CF2394}"/>
              </a:ext>
            </a:extLst>
          </p:cNvPr>
          <p:cNvSpPr txBox="1"/>
          <p:nvPr/>
        </p:nvSpPr>
        <p:spPr>
          <a:xfrm>
            <a:off x="856962" y="30224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A00407-4E37-88D0-A46E-B0E2A01F031A}"/>
              </a:ext>
            </a:extLst>
          </p:cNvPr>
          <p:cNvSpPr txBox="1"/>
          <p:nvPr/>
        </p:nvSpPr>
        <p:spPr>
          <a:xfrm>
            <a:off x="839747" y="407290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B596C9-5F76-C390-253E-DBD363D1A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890" y="1104053"/>
            <a:ext cx="572382" cy="4352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4A3234-C3BC-C2B6-BC85-5745AD17D7E8}"/>
              </a:ext>
            </a:extLst>
          </p:cNvPr>
          <p:cNvSpPr txBox="1"/>
          <p:nvPr/>
        </p:nvSpPr>
        <p:spPr>
          <a:xfrm>
            <a:off x="1088558" y="79214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D08018-D769-8683-FC12-96A1FCDAEDFB}"/>
              </a:ext>
            </a:extLst>
          </p:cNvPr>
          <p:cNvGrpSpPr/>
          <p:nvPr/>
        </p:nvGrpSpPr>
        <p:grpSpPr>
          <a:xfrm>
            <a:off x="92659" y="650834"/>
            <a:ext cx="1072125" cy="541432"/>
            <a:chOff x="85157" y="674113"/>
            <a:chExt cx="1072125" cy="541432"/>
          </a:xfrm>
        </p:grpSpPr>
        <p:sp>
          <p:nvSpPr>
            <p:cNvPr id="22" name="Google Shape;206;p9">
              <a:extLst>
                <a:ext uri="{FF2B5EF4-FFF2-40B4-BE49-F238E27FC236}">
                  <a16:creationId xmlns:a16="http://schemas.microsoft.com/office/drawing/2014/main" id="{C65E38C0-EE86-E984-A6C4-AEAA4BBAE3C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B93505-9259-68E4-BACD-77F24C14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8EB963-C330-64FB-6050-209F795F92B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FA700DC-B85B-9608-A372-69CA270C97D4}"/>
              </a:ext>
            </a:extLst>
          </p:cNvPr>
          <p:cNvSpPr txBox="1"/>
          <p:nvPr/>
        </p:nvSpPr>
        <p:spPr>
          <a:xfrm>
            <a:off x="1478634" y="456010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14E629-A8B2-5C0A-9B97-31474991F83D}"/>
              </a:ext>
            </a:extLst>
          </p:cNvPr>
          <p:cNvGrpSpPr/>
          <p:nvPr/>
        </p:nvGrpSpPr>
        <p:grpSpPr>
          <a:xfrm>
            <a:off x="517439" y="4552349"/>
            <a:ext cx="962296" cy="307777"/>
            <a:chOff x="537508" y="810975"/>
            <a:chExt cx="505091" cy="307777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986FD26F-D9B2-4130-23B6-A241A7114BF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D2330D-7DDE-3EA9-E226-ED3061BBEBC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4" name="Picture 2" descr="Pen, Write, Pencil, Writing Tool, Work, Message, Blue">
            <a:extLst>
              <a:ext uri="{FF2B5EF4-FFF2-40B4-BE49-F238E27FC236}">
                <a16:creationId xmlns:a16="http://schemas.microsoft.com/office/drawing/2014/main" id="{45850730-9068-2222-F4AA-D423F7EE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442119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EED13E0-CA34-9824-BA0B-D73C21C0BD8A}"/>
              </a:ext>
            </a:extLst>
          </p:cNvPr>
          <p:cNvSpPr txBox="1"/>
          <p:nvPr/>
        </p:nvSpPr>
        <p:spPr>
          <a:xfrm>
            <a:off x="541822" y="5015307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Picture 2" descr="Free icon pencil write vector">
            <a:extLst>
              <a:ext uri="{FF2B5EF4-FFF2-40B4-BE49-F238E27FC236}">
                <a16:creationId xmlns:a16="http://schemas.microsoft.com/office/drawing/2014/main" id="{3247BFF5-9C94-C6DB-4D1F-04544A79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3964" y="511362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8871AC6-A58E-CE1E-00A1-145513C8F527}"/>
              </a:ext>
            </a:extLst>
          </p:cNvPr>
          <p:cNvGraphicFramePr>
            <a:graphicFrameLocks noGrp="1"/>
          </p:cNvGraphicFramePr>
          <p:nvPr/>
        </p:nvGraphicFramePr>
        <p:xfrm>
          <a:off x="157863" y="5087400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04D9BB4D-AB9E-1EFA-0666-1811748B5471}"/>
              </a:ext>
            </a:extLst>
          </p:cNvPr>
          <p:cNvSpPr txBox="1"/>
          <p:nvPr/>
        </p:nvSpPr>
        <p:spPr>
          <a:xfrm>
            <a:off x="541822" y="5506832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Picture 2" descr="Free icon pencil write vector">
            <a:extLst>
              <a:ext uri="{FF2B5EF4-FFF2-40B4-BE49-F238E27FC236}">
                <a16:creationId xmlns:a16="http://schemas.microsoft.com/office/drawing/2014/main" id="{D0CBF994-236D-337B-1905-CFB26218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3964" y="560515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7706ACC-757B-4F62-7CF7-8F2F13DA054B}"/>
              </a:ext>
            </a:extLst>
          </p:cNvPr>
          <p:cNvGraphicFramePr>
            <a:graphicFrameLocks noGrp="1"/>
          </p:cNvGraphicFramePr>
          <p:nvPr/>
        </p:nvGraphicFramePr>
        <p:xfrm>
          <a:off x="157863" y="557892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F3533E48-67F3-90C5-DB77-48718B1A8D67}"/>
              </a:ext>
            </a:extLst>
          </p:cNvPr>
          <p:cNvSpPr txBox="1"/>
          <p:nvPr/>
        </p:nvSpPr>
        <p:spPr>
          <a:xfrm>
            <a:off x="541822" y="5983822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Picture 2" descr="Free icon pencil write vector">
            <a:extLst>
              <a:ext uri="{FF2B5EF4-FFF2-40B4-BE49-F238E27FC236}">
                <a16:creationId xmlns:a16="http://schemas.microsoft.com/office/drawing/2014/main" id="{7F626B52-B2C2-E5C8-D228-BF68B441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3964" y="608214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BBCE5DA-A1F7-A080-2CAE-56A4FFA93B5A}"/>
              </a:ext>
            </a:extLst>
          </p:cNvPr>
          <p:cNvGraphicFramePr>
            <a:graphicFrameLocks noGrp="1"/>
          </p:cNvGraphicFramePr>
          <p:nvPr/>
        </p:nvGraphicFramePr>
        <p:xfrm>
          <a:off x="157863" y="605591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E76522-0B71-FEE5-68FE-440871CF094E}"/>
              </a:ext>
            </a:extLst>
          </p:cNvPr>
          <p:cNvSpPr txBox="1"/>
          <p:nvPr/>
        </p:nvSpPr>
        <p:spPr>
          <a:xfrm>
            <a:off x="541822" y="6453615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" name="Picture 2" descr="Free icon pencil write vector">
            <a:extLst>
              <a:ext uri="{FF2B5EF4-FFF2-40B4-BE49-F238E27FC236}">
                <a16:creationId xmlns:a16="http://schemas.microsoft.com/office/drawing/2014/main" id="{A21E8BF7-68B7-D229-30DF-73CD5C6F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3964" y="655193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AB4DE1AB-C322-AAC2-6EDD-C20A45EE98DA}"/>
              </a:ext>
            </a:extLst>
          </p:cNvPr>
          <p:cNvGraphicFramePr>
            <a:graphicFrameLocks noGrp="1"/>
          </p:cNvGraphicFramePr>
          <p:nvPr/>
        </p:nvGraphicFramePr>
        <p:xfrm>
          <a:off x="157863" y="652570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B891CD99-1FE3-ABF9-CFAB-6D2069014EE5}"/>
              </a:ext>
            </a:extLst>
          </p:cNvPr>
          <p:cNvSpPr txBox="1"/>
          <p:nvPr/>
        </p:nvSpPr>
        <p:spPr>
          <a:xfrm>
            <a:off x="541822" y="6945140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Picture 2" descr="Free icon pencil write vector">
            <a:extLst>
              <a:ext uri="{FF2B5EF4-FFF2-40B4-BE49-F238E27FC236}">
                <a16:creationId xmlns:a16="http://schemas.microsoft.com/office/drawing/2014/main" id="{996EACCB-C96E-493F-934B-4DE72DA18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3964" y="704345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6153D6E5-E1C8-205D-7E00-779939699F62}"/>
              </a:ext>
            </a:extLst>
          </p:cNvPr>
          <p:cNvGraphicFramePr>
            <a:graphicFrameLocks noGrp="1"/>
          </p:cNvGraphicFramePr>
          <p:nvPr/>
        </p:nvGraphicFramePr>
        <p:xfrm>
          <a:off x="157863" y="701723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03356733-BDD8-B424-5DFF-BEE5EC81E9C3}"/>
              </a:ext>
            </a:extLst>
          </p:cNvPr>
          <p:cNvSpPr txBox="1"/>
          <p:nvPr/>
        </p:nvSpPr>
        <p:spPr>
          <a:xfrm>
            <a:off x="541822" y="7422130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" name="Picture 2" descr="Free icon pencil write vector">
            <a:extLst>
              <a:ext uri="{FF2B5EF4-FFF2-40B4-BE49-F238E27FC236}">
                <a16:creationId xmlns:a16="http://schemas.microsoft.com/office/drawing/2014/main" id="{18171B3E-D77C-6B15-28C4-E5BF10DD7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63964" y="752044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5793603-D9CD-701E-CB6E-766542C6346F}"/>
              </a:ext>
            </a:extLst>
          </p:cNvPr>
          <p:cNvGraphicFramePr>
            <a:graphicFrameLocks noGrp="1"/>
          </p:cNvGraphicFramePr>
          <p:nvPr/>
        </p:nvGraphicFramePr>
        <p:xfrm>
          <a:off x="157863" y="749422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pic>
        <p:nvPicPr>
          <p:cNvPr id="54" name="Picture 53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74D3DE02-DA1F-34A7-9529-8171A7455B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82" y="8025933"/>
            <a:ext cx="3652553" cy="1693391"/>
          </a:xfrm>
          <a:prstGeom prst="rect">
            <a:avLst/>
          </a:prstGeom>
        </p:spPr>
      </p:pic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182E59B3-95CF-5F8D-9741-4AD6300C7A0B}"/>
              </a:ext>
            </a:extLst>
          </p:cNvPr>
          <p:cNvSpPr/>
          <p:nvPr/>
        </p:nvSpPr>
        <p:spPr>
          <a:xfrm>
            <a:off x="96862" y="8347806"/>
            <a:ext cx="1164183" cy="602611"/>
          </a:xfrm>
          <a:prstGeom prst="wedgeEllipseCallout">
            <a:avLst>
              <a:gd name="adj1" fmla="val 46495"/>
              <a:gd name="adj2" fmla="val 61275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¿y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tú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?</a:t>
            </a: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3EBCA016-8799-787F-DAB3-4AF17772B87E}"/>
              </a:ext>
            </a:extLst>
          </p:cNvPr>
          <p:cNvSpPr/>
          <p:nvPr/>
        </p:nvSpPr>
        <p:spPr>
          <a:xfrm>
            <a:off x="1215865" y="8880075"/>
            <a:ext cx="1413442" cy="649313"/>
          </a:xfrm>
          <a:prstGeom prst="wedgeEllipseCallout">
            <a:avLst>
              <a:gd name="adj1" fmla="val 57277"/>
              <a:gd name="adj2" fmla="val -42877"/>
            </a:avLst>
          </a:prstGeom>
          <a:solidFill>
            <a:srgbClr val="B9E5EE"/>
          </a:solidFill>
          <a:ln>
            <a:solidFill>
              <a:srgbClr val="B9E5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¿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Qué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odias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?</a:t>
            </a: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FFB44BA5-7C13-E384-6630-AC3EA8A6B465}"/>
              </a:ext>
            </a:extLst>
          </p:cNvPr>
          <p:cNvSpPr/>
          <p:nvPr/>
        </p:nvSpPr>
        <p:spPr>
          <a:xfrm>
            <a:off x="1348736" y="8087854"/>
            <a:ext cx="1413442" cy="649313"/>
          </a:xfrm>
          <a:prstGeom prst="wedgeEllipseCallout">
            <a:avLst>
              <a:gd name="adj1" fmla="val 46495"/>
              <a:gd name="adj2" fmla="val 61275"/>
            </a:avLst>
          </a:prstGeom>
          <a:solidFill>
            <a:srgbClr val="FFE1F0"/>
          </a:solidFill>
          <a:ln>
            <a:solidFill>
              <a:srgbClr val="FFE1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¿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Qué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amas?</a:t>
            </a:r>
          </a:p>
        </p:txBody>
      </p:sp>
    </p:spTree>
    <p:extLst>
      <p:ext uri="{BB962C8B-B14F-4D97-AF65-F5344CB8AC3E}">
        <p14:creationId xmlns:p14="http://schemas.microsoft.com/office/powerpoint/2010/main" val="371794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802D8CD9-E0B7-CC24-4366-F8827B225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12216"/>
            <a:ext cx="5528801" cy="3682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Expressing likes and dislikes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37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645A8EC-4F21-6EF6-A595-E866C676A318}"/>
              </a:ext>
            </a:extLst>
          </p:cNvPr>
          <p:cNvGraphicFramePr>
            <a:graphicFrameLocks noGrp="1"/>
          </p:cNvGraphicFramePr>
          <p:nvPr/>
        </p:nvGraphicFramePr>
        <p:xfrm>
          <a:off x="130140" y="5650077"/>
          <a:ext cx="6560054" cy="34879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06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815618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4457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3802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a/an, one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1321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(m.,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(f., pl.)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grandma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E7CAEB2-4C84-BC3D-DA69-E9F609B4389F}"/>
              </a:ext>
            </a:extLst>
          </p:cNvPr>
          <p:cNvSpPr txBox="1"/>
          <p:nvPr/>
        </p:nvSpPr>
        <p:spPr>
          <a:xfrm>
            <a:off x="1478634" y="520628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7966C9-0001-49A0-F499-BD02D06E0441}"/>
              </a:ext>
            </a:extLst>
          </p:cNvPr>
          <p:cNvGrpSpPr/>
          <p:nvPr/>
        </p:nvGrpSpPr>
        <p:grpSpPr>
          <a:xfrm>
            <a:off x="517439" y="5198525"/>
            <a:ext cx="962296" cy="307777"/>
            <a:chOff x="537508" y="810975"/>
            <a:chExt cx="505091" cy="307777"/>
          </a:xfrm>
        </p:grpSpPr>
        <p:sp>
          <p:nvSpPr>
            <p:cNvPr id="25" name="Google Shape;206;p9">
              <a:extLst>
                <a:ext uri="{FF2B5EF4-FFF2-40B4-BE49-F238E27FC236}">
                  <a16:creationId xmlns:a16="http://schemas.microsoft.com/office/drawing/2014/main" id="{4D530649-BADA-5C38-CE0C-6586E997EA6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F15B0C-4581-C307-A150-BDC620BE8C6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7" name="Picture 2" descr="Pen, Write, Pencil, Writing Tool, Work, Message, Blue">
            <a:extLst>
              <a:ext uri="{FF2B5EF4-FFF2-40B4-BE49-F238E27FC236}">
                <a16:creationId xmlns:a16="http://schemas.microsoft.com/office/drawing/2014/main" id="{FB0807A3-9B27-4F35-7F3C-8A13C3D4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506737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C41516-5B6B-1708-7DC2-C135011BB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72" y="7296331"/>
            <a:ext cx="631934" cy="58121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F27D43D-239F-445F-974B-197FFBCC3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9" y="6094835"/>
            <a:ext cx="667164" cy="6671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A02262-130E-D417-0FB5-CDFA45491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432" y="8396234"/>
            <a:ext cx="653860" cy="6194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907E72-3882-8C08-2BDB-DA95FE13D417}"/>
              </a:ext>
            </a:extLst>
          </p:cNvPr>
          <p:cNvSpPr txBox="1"/>
          <p:nvPr/>
        </p:nvSpPr>
        <p:spPr>
          <a:xfrm>
            <a:off x="807882" y="654443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932F00-FEF7-537B-002F-3C3998394FB1}"/>
              </a:ext>
            </a:extLst>
          </p:cNvPr>
          <p:cNvSpPr txBox="1"/>
          <p:nvPr/>
        </p:nvSpPr>
        <p:spPr>
          <a:xfrm>
            <a:off x="804286" y="763839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E0F74A-8F20-5E07-A011-22B5387D3034}"/>
              </a:ext>
            </a:extLst>
          </p:cNvPr>
          <p:cNvSpPr txBox="1"/>
          <p:nvPr/>
        </p:nvSpPr>
        <p:spPr>
          <a:xfrm>
            <a:off x="771176" y="877246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BF2FDBE-C3E6-89D3-D4A4-A68BB9DDE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0477" y="5528721"/>
            <a:ext cx="572382" cy="43524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831C7C8-CCB6-957E-2590-461BBDD07524}"/>
              </a:ext>
            </a:extLst>
          </p:cNvPr>
          <p:cNvGrpSpPr/>
          <p:nvPr/>
        </p:nvGrpSpPr>
        <p:grpSpPr>
          <a:xfrm>
            <a:off x="492421" y="805257"/>
            <a:ext cx="822261" cy="307777"/>
            <a:chOff x="455223" y="4442570"/>
            <a:chExt cx="822262" cy="307777"/>
          </a:xfrm>
        </p:grpSpPr>
        <p:sp>
          <p:nvSpPr>
            <p:cNvPr id="36" name="Google Shape;222;p10">
              <a:extLst>
                <a:ext uri="{FF2B5EF4-FFF2-40B4-BE49-F238E27FC236}">
                  <a16:creationId xmlns:a16="http://schemas.microsoft.com/office/drawing/2014/main" id="{F24C51CC-F8C6-ECD3-8153-F253F2D7A6DE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71F9E7-1A47-B34A-C5AB-1F16E9D5ECA8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hablar</a:t>
              </a:r>
            </a:p>
          </p:txBody>
        </p:sp>
      </p:grpSp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C435E572-5F71-686B-17EE-471F2B784320}"/>
              </a:ext>
            </a:extLst>
          </p:cNvPr>
          <p:cNvSpPr txBox="1"/>
          <p:nvPr/>
        </p:nvSpPr>
        <p:spPr>
          <a:xfrm>
            <a:off x="1303558" y="818727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adivina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F9B1FDF-AFE9-AA10-9024-ED427349D8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00" y="658006"/>
            <a:ext cx="572707" cy="605907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2B215388-5AC3-4220-0E55-45581E9D0B7E}"/>
              </a:ext>
            </a:extLst>
          </p:cNvPr>
          <p:cNvSpPr/>
          <p:nvPr/>
        </p:nvSpPr>
        <p:spPr>
          <a:xfrm>
            <a:off x="3790950" y="1069170"/>
            <a:ext cx="1465445" cy="607413"/>
          </a:xfrm>
          <a:prstGeom prst="wedgeEllipseCallout">
            <a:avLst>
              <a:gd name="adj1" fmla="val 60141"/>
              <a:gd name="adj2" fmla="val 67090"/>
            </a:avLst>
          </a:prstGeom>
          <a:solidFill>
            <a:srgbClr val="FFC9E4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¿Amas… ?</a:t>
            </a: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1576C8FE-21B1-2937-9C79-6802CE6A6DBA}"/>
              </a:ext>
            </a:extLst>
          </p:cNvPr>
          <p:cNvSpPr/>
          <p:nvPr/>
        </p:nvSpPr>
        <p:spPr>
          <a:xfrm>
            <a:off x="4523672" y="1831555"/>
            <a:ext cx="1299350" cy="478984"/>
          </a:xfrm>
          <a:prstGeom prst="wedgeEllipseCallout">
            <a:avLst>
              <a:gd name="adj1" fmla="val 35243"/>
              <a:gd name="adj2" fmla="val 6552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¡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Sí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…😊!</a:t>
            </a:r>
          </a:p>
        </p:txBody>
      </p:sp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C70954B2-9801-3A76-D83D-C7182C03B553}"/>
              </a:ext>
            </a:extLst>
          </p:cNvPr>
          <p:cNvSpPr/>
          <p:nvPr/>
        </p:nvSpPr>
        <p:spPr>
          <a:xfrm>
            <a:off x="5363400" y="2409902"/>
            <a:ext cx="1432837" cy="478984"/>
          </a:xfrm>
          <a:prstGeom prst="wedgeEllipseCallout">
            <a:avLst>
              <a:gd name="adj1" fmla="val -70612"/>
              <a:gd name="adj2" fmla="val 57964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¡No…👎!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D0118D-D22B-9C9C-4E66-7F9FB8450920}"/>
              </a:ext>
            </a:extLst>
          </p:cNvPr>
          <p:cNvGrpSpPr/>
          <p:nvPr/>
        </p:nvGrpSpPr>
        <p:grpSpPr>
          <a:xfrm>
            <a:off x="5620226" y="3216706"/>
            <a:ext cx="1363984" cy="971510"/>
            <a:chOff x="333483" y="8659808"/>
            <a:chExt cx="1315926" cy="810173"/>
          </a:xfrm>
        </p:grpSpPr>
        <p:sp>
          <p:nvSpPr>
            <p:cNvPr id="48" name="Rectangle: Folded Corner 47">
              <a:extLst>
                <a:ext uri="{FF2B5EF4-FFF2-40B4-BE49-F238E27FC236}">
                  <a16:creationId xmlns:a16="http://schemas.microsoft.com/office/drawing/2014/main" id="{4AB7D301-8D74-1919-0C89-BBF9C36E6579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9" name="Picture 6" descr="Free Icon Light illustration and picture">
              <a:extLst>
                <a:ext uri="{FF2B5EF4-FFF2-40B4-BE49-F238E27FC236}">
                  <a16:creationId xmlns:a16="http://schemas.microsoft.com/office/drawing/2014/main" id="{5ECA3682-E8AB-CC6D-981B-32130054B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21" y="8677562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7C45CFB-19C6-159D-491B-3116164BED7B}"/>
                </a:ext>
              </a:extLst>
            </p:cNvPr>
            <p:cNvSpPr txBox="1"/>
            <p:nvPr/>
          </p:nvSpPr>
          <p:spPr>
            <a:xfrm>
              <a:off x="559635" y="8749457"/>
              <a:ext cx="1089774" cy="218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Remember</a:t>
              </a:r>
            </a:p>
          </p:txBody>
        </p:sp>
      </p:grp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17B5FE0B-9A7F-608D-EF05-5A1EE1DD4A02}"/>
              </a:ext>
            </a:extLst>
          </p:cNvPr>
          <p:cNvSpPr/>
          <p:nvPr/>
        </p:nvSpPr>
        <p:spPr>
          <a:xfrm>
            <a:off x="5366779" y="1047156"/>
            <a:ext cx="1426080" cy="607413"/>
          </a:xfrm>
          <a:prstGeom prst="wedgeEllipseCallout">
            <a:avLst>
              <a:gd name="adj1" fmla="val -44826"/>
              <a:gd name="adj2" fmla="val 71795"/>
            </a:avLst>
          </a:prstGeom>
          <a:solidFill>
            <a:srgbClr val="FFC9E4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¿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Odias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… 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6E703C3-6C46-A017-6BDB-B175569ADCD0}"/>
              </a:ext>
            </a:extLst>
          </p:cNvPr>
          <p:cNvSpPr txBox="1"/>
          <p:nvPr/>
        </p:nvSpPr>
        <p:spPr>
          <a:xfrm>
            <a:off x="5639470" y="3493063"/>
            <a:ext cx="1129573" cy="5718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article (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las).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3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 sz="591">
                <a:solidFill>
                  <a:schemeClr val="lt1"/>
                </a:solidFill>
              </a:rPr>
              <a:t>Term overview</a:t>
            </a:r>
            <a:endParaRPr/>
          </a:p>
        </p:txBody>
      </p:sp>
      <p:sp>
        <p:nvSpPr>
          <p:cNvPr id="178" name="Google Shape;178;p4"/>
          <p:cNvSpPr/>
          <p:nvPr/>
        </p:nvSpPr>
        <p:spPr>
          <a:xfrm rot="-2376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79" name="Google Shape;179;p4"/>
          <p:cNvGraphicFramePr/>
          <p:nvPr>
            <p:extLst>
              <p:ext uri="{D42A27DB-BD31-4B8C-83A1-F6EECF244321}">
                <p14:modId xmlns:p14="http://schemas.microsoft.com/office/powerpoint/2010/main" val="3988119727"/>
              </p:ext>
            </p:extLst>
          </p:nvPr>
        </p:nvGraphicFramePr>
        <p:xfrm>
          <a:off x="139865" y="688382"/>
          <a:ext cx="6565750" cy="8608019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2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4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</a:t>
                      </a:r>
                      <a:endParaRPr sz="1300" b="1" u="none" strike="noStrike" cap="none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Context </a:t>
                      </a:r>
                      <a:r>
                        <a:rPr lang="en-GB" sz="10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Communication</a:t>
                      </a:r>
                      <a: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Culture</a:t>
                      </a:r>
                      <a:endParaRPr sz="1300" b="1" u="none" strike="noStrike" cap="none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Key ideas </a:t>
                      </a:r>
                      <a:b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(GRAMMAR)</a:t>
                      </a:r>
                      <a:endParaRPr sz="1300" b="1" u="none" strike="noStrike" cap="none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PHONICS </a:t>
                      </a:r>
                      <a:endParaRPr sz="1300" b="1" u="none" strike="noStrike" cap="none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VOCABULARY</a:t>
                      </a:r>
                      <a:endParaRPr sz="1300" b="1" u="none" strike="noStrike" cap="none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9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 8 </a:t>
                      </a:r>
                      <a:br>
                        <a:rPr lang="en-GB" sz="1200" b="1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20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(W1-6)</a:t>
                      </a:r>
                      <a:endParaRPr sz="1200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Describing things and people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Describing pictures </a:t>
                      </a:r>
                      <a:endParaRPr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zoo </a:t>
                      </a:r>
                      <a:endParaRPr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favourites</a:t>
                      </a:r>
                      <a:endParaRPr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ages, states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731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being (2)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Singular definite and indefinite articles (revisit)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Postnominal adjective agreement (revisit)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Subject pronouns for clarity and emphasis  – </a:t>
                      </a: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yo, tú, él, ella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Possessive adjectives </a:t>
                      </a: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mi, tu</a:t>
                      </a:r>
                      <a:endParaRPr sz="1200" b="1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 of </a:t>
                      </a: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 </a:t>
                      </a: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for possession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Noun + </a:t>
                      </a: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favorito/a</a:t>
                      </a: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Tener </a:t>
                      </a: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meaning ‘be’ for age </a:t>
                      </a:r>
                      <a:endParaRPr sz="1200" b="1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SSC [j]</a:t>
                      </a:r>
                      <a:endParaRPr/>
                    </a:p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SSC [ge] [gi]</a:t>
                      </a:r>
                      <a:endParaRPr/>
                    </a:p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[ge] [gi] vs [ga] [go] [gu]</a:t>
                      </a:r>
                      <a:endParaRPr/>
                    </a:p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SSC [gue] [gui]</a:t>
                      </a:r>
                      <a:endParaRPr/>
                    </a:p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SSC</a:t>
                      </a:r>
                      <a:endParaRPr/>
                    </a:p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SSC [n] [ñ]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Range of nouns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Range of adjectives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Range of adverbs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Numbers 1-12 (revisit)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hunger, thirst, right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1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 9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(W7-9)</a:t>
                      </a: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731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Expressing likes and saying what I and others do</a:t>
                      </a:r>
                      <a:endParaRPr/>
                    </a:p>
                    <a:p>
                      <a:pPr marL="273050" marR="0" lvl="0" indent="-1095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opinions</a:t>
                      </a:r>
                      <a:endParaRPr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end of term show</a:t>
                      </a:r>
                      <a:endParaRPr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dad’s work</a:t>
                      </a:r>
                      <a:endParaRPr/>
                    </a:p>
                    <a:p>
                      <a:pPr marL="185738" marR="0" lvl="0" indent="-23812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7313" marR="0" lvl="1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likes &amp; dislikes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Plural definite article </a:t>
                      </a:r>
                      <a:r>
                        <a:rPr lang="en-GB" sz="11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los, las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 of definite article after verbs of opinion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–AR and –ER verbs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SSC [r] [rr]</a:t>
                      </a:r>
                      <a:endParaRPr/>
                    </a:p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SSC [v] [b]</a:t>
                      </a:r>
                      <a:endParaRPr/>
                    </a:p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SSC [h]</a:t>
                      </a:r>
                      <a:endParaRPr/>
                    </a:p>
                    <a:p>
                      <a:pPr marL="180975" marR="0" lvl="0" indent="-1905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Range of –AR and –ER verbs</a:t>
                      </a:r>
                      <a:endParaRPr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Range of plural nouns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2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 10</a:t>
                      </a:r>
                      <a:b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(W10-11)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5738" marR="0" lvl="0" indent="-1000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Assessments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key ideas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SSC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vocabulary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2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 11</a:t>
                      </a:r>
                      <a:b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2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(W12-13)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Hungry Caterpillar </a:t>
                      </a:r>
                      <a:endParaRPr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 poema</a:t>
                      </a:r>
                      <a:endParaRPr sz="11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key ideas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SSC</a:t>
                      </a:r>
                      <a:endParaRPr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vocabulary</a:t>
                      </a:r>
                      <a:endParaRPr dirty="0"/>
                    </a:p>
                  </a:txBody>
                  <a:tcPr marL="21625" marR="21625" marT="21625" marB="21625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0" name="Google Shape;180;p4"/>
          <p:cNvSpPr/>
          <p:nvPr/>
        </p:nvSpPr>
        <p:spPr>
          <a:xfrm>
            <a:off x="130140" y="128411"/>
            <a:ext cx="2664771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 3 learning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banner decoration party vector">
            <a:extLst>
              <a:ext uri="{FF2B5EF4-FFF2-40B4-BE49-F238E27FC236}">
                <a16:creationId xmlns:a16="http://schemas.microsoft.com/office/drawing/2014/main" id="{39280280-4621-F65F-B507-4235CC24B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14" y="524751"/>
            <a:ext cx="1951152" cy="9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107">
            <a:extLst>
              <a:ext uri="{FF2B5EF4-FFF2-40B4-BE49-F238E27FC236}">
                <a16:creationId xmlns:a16="http://schemas.microsoft.com/office/drawing/2014/main" id="{9EC5ABB6-A766-EC45-8875-DA4DE8300722}"/>
              </a:ext>
            </a:extLst>
          </p:cNvPr>
          <p:cNvGraphicFramePr>
            <a:graphicFrameLocks noGrp="1"/>
          </p:cNvGraphicFramePr>
          <p:nvPr/>
        </p:nvGraphicFramePr>
        <p:xfrm>
          <a:off x="277888" y="1412182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6F3E4F-85B6-4470-2AFD-A709BC24F329}"/>
              </a:ext>
            </a:extLst>
          </p:cNvPr>
          <p:cNvSpPr txBox="1"/>
          <p:nvPr/>
        </p:nvSpPr>
        <p:spPr>
          <a:xfrm>
            <a:off x="307645" y="216535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168A4C-5248-5CCA-5A31-0660B93138C7}"/>
              </a:ext>
            </a:extLst>
          </p:cNvPr>
          <p:cNvGrpSpPr/>
          <p:nvPr/>
        </p:nvGrpSpPr>
        <p:grpSpPr>
          <a:xfrm>
            <a:off x="845792" y="847136"/>
            <a:ext cx="1801949" cy="409714"/>
            <a:chOff x="1639842" y="1416995"/>
            <a:chExt cx="1801949" cy="409714"/>
          </a:xfrm>
        </p:grpSpPr>
        <p:sp>
          <p:nvSpPr>
            <p:cNvPr id="7" name="Google Shape;112;p3">
              <a:extLst>
                <a:ext uri="{FF2B5EF4-FFF2-40B4-BE49-F238E27FC236}">
                  <a16:creationId xmlns:a16="http://schemas.microsoft.com/office/drawing/2014/main" id="{844535B4-3B06-F926-473E-A48263DA9D01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9446E35-FD75-A561-0CAB-90453F249EF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7EC450-F077-FF11-E2B9-68DFFB9A0FC2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3" name="Table 107">
            <a:extLst>
              <a:ext uri="{FF2B5EF4-FFF2-40B4-BE49-F238E27FC236}">
                <a16:creationId xmlns:a16="http://schemas.microsoft.com/office/drawing/2014/main" id="{E3DF1E6C-94EE-6A59-7EB5-DA7C8E252B85}"/>
              </a:ext>
            </a:extLst>
          </p:cNvPr>
          <p:cNvGraphicFramePr>
            <a:graphicFrameLocks noGrp="1"/>
          </p:cNvGraphicFramePr>
          <p:nvPr/>
        </p:nvGraphicFramePr>
        <p:xfrm>
          <a:off x="1444982" y="1411728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1F77CDF-8F33-4CA8-1AAC-E7102102EA05}"/>
              </a:ext>
            </a:extLst>
          </p:cNvPr>
          <p:cNvSpPr txBox="1"/>
          <p:nvPr/>
        </p:nvSpPr>
        <p:spPr>
          <a:xfrm>
            <a:off x="1423939" y="2164904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65596D-2751-C5AA-542C-AD7E1338DBD1}"/>
              </a:ext>
            </a:extLst>
          </p:cNvPr>
          <p:cNvSpPr/>
          <p:nvPr/>
        </p:nvSpPr>
        <p:spPr>
          <a:xfrm>
            <a:off x="146245" y="709322"/>
            <a:ext cx="2530325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324D6E-D6A4-9D2E-C7C6-75E83B963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5" y="1581150"/>
            <a:ext cx="469283" cy="5837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09B96-4B85-321D-19A7-BB5604B45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777" y="1790313"/>
            <a:ext cx="813817" cy="3122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F9C75A3-C8D3-75B5-20E1-BC126ED6BF7F}"/>
              </a:ext>
            </a:extLst>
          </p:cNvPr>
          <p:cNvGrpSpPr/>
          <p:nvPr/>
        </p:nvGrpSpPr>
        <p:grpSpPr>
          <a:xfrm>
            <a:off x="2530182" y="860430"/>
            <a:ext cx="970168" cy="814884"/>
            <a:chOff x="307002" y="7566375"/>
            <a:chExt cx="808622" cy="403765"/>
          </a:xfrm>
        </p:grpSpPr>
        <p:sp>
          <p:nvSpPr>
            <p:cNvPr id="22" name="Rectangle: Folded Corner 21">
              <a:extLst>
                <a:ext uri="{FF2B5EF4-FFF2-40B4-BE49-F238E27FC236}">
                  <a16:creationId xmlns:a16="http://schemas.microsoft.com/office/drawing/2014/main" id="{7187BB8B-1F34-D3C3-AD61-15FD1B96CA7D}"/>
                </a:ext>
              </a:extLst>
            </p:cNvPr>
            <p:cNvSpPr/>
            <p:nvPr/>
          </p:nvSpPr>
          <p:spPr>
            <a:xfrm>
              <a:off x="307002" y="7566375"/>
              <a:ext cx="808622" cy="40376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4A52CC-B9E2-DFD7-18CB-2E5A0DBCAAF4}"/>
                </a:ext>
              </a:extLst>
            </p:cNvPr>
            <p:cNvSpPr txBox="1"/>
            <p:nvPr/>
          </p:nvSpPr>
          <p:spPr>
            <a:xfrm>
              <a:off x="362741" y="7583757"/>
              <a:ext cx="732496" cy="381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[v]</a:t>
              </a:r>
              <a:r>
                <a:rPr kumimoji="0" lang="es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has the same sound as [b]!</a:t>
              </a:r>
            </a:p>
          </p:txBody>
        </p:sp>
      </p:grpSp>
      <p:pic>
        <p:nvPicPr>
          <p:cNvPr id="24" name="Picture 16" descr="Free bulb idea sketch illustration">
            <a:extLst>
              <a:ext uri="{FF2B5EF4-FFF2-40B4-BE49-F238E27FC236}">
                <a16:creationId xmlns:a16="http://schemas.microsoft.com/office/drawing/2014/main" id="{ECE4FC8F-3789-572A-34F3-3C6025C7C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6" b="21460"/>
          <a:stretch/>
        </p:blipFill>
        <p:spPr bwMode="auto">
          <a:xfrm>
            <a:off x="2542530" y="856973"/>
            <a:ext cx="292539" cy="2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AEFFFCF-A40E-4E53-4A2D-68428F1445AA}"/>
              </a:ext>
            </a:extLst>
          </p:cNvPr>
          <p:cNvGrpSpPr/>
          <p:nvPr/>
        </p:nvGrpSpPr>
        <p:grpSpPr>
          <a:xfrm>
            <a:off x="4884130" y="600761"/>
            <a:ext cx="1822690" cy="1443940"/>
            <a:chOff x="4876029" y="582476"/>
            <a:chExt cx="1822690" cy="10864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E84F612-F4A5-B9AD-A3A4-9FCA30C62E17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86473"/>
              <a:chOff x="4310576" y="875609"/>
              <a:chExt cx="2558030" cy="147045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07BCD25-CEB3-C366-FBEE-83326D2A6828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392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64EB015A-3824-58F7-EB1F-CC7E69622FD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7FFF33-1589-7370-44CD-6D7992B4B680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F9F2E2-A792-B178-F372-97F370270288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578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what you and others do on the last day of school.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6" descr="Free target button icon illustration">
            <a:extLst>
              <a:ext uri="{FF2B5EF4-FFF2-40B4-BE49-F238E27FC236}">
                <a16:creationId xmlns:a16="http://schemas.microsoft.com/office/drawing/2014/main" id="{A9ED9C8C-E8A3-32D3-0978-DDB4D25A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51">
            <a:extLst>
              <a:ext uri="{FF2B5EF4-FFF2-40B4-BE49-F238E27FC236}">
                <a16:creationId xmlns:a16="http://schemas.microsoft.com/office/drawing/2014/main" id="{53B458E0-8B9A-42D4-C371-27CC62BE7EBC}"/>
              </a:ext>
            </a:extLst>
          </p:cNvPr>
          <p:cNvGraphicFramePr>
            <a:graphicFrameLocks noGrp="1"/>
          </p:cNvGraphicFramePr>
          <p:nvPr/>
        </p:nvGraphicFramePr>
        <p:xfrm>
          <a:off x="141142" y="3228323"/>
          <a:ext cx="6539773" cy="1444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jugar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llevar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preparar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canción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profesor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653890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95A1D-2C36-CD9D-0AA0-80A820B0DD32}"/>
              </a:ext>
            </a:extLst>
          </p:cNvPr>
          <p:cNvGrpSpPr/>
          <p:nvPr/>
        </p:nvGrpSpPr>
        <p:grpSpPr>
          <a:xfrm>
            <a:off x="5135855" y="2777299"/>
            <a:ext cx="1879161" cy="369332"/>
            <a:chOff x="4495800" y="3728776"/>
            <a:chExt cx="1879161" cy="369332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AFFD21ED-957B-F7F0-2E47-8480040C20F1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CAA92E-63FE-BBFB-5221-C38F526DA9A2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DD11888-24A2-1F53-6C27-FEFC8D7DD606}"/>
              </a:ext>
            </a:extLst>
          </p:cNvPr>
          <p:cNvSpPr txBox="1"/>
          <p:nvPr/>
        </p:nvSpPr>
        <p:spPr>
          <a:xfrm>
            <a:off x="44042" y="285480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18B634-2C2F-03B7-1D72-D4E7845B72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1036" y="2646514"/>
            <a:ext cx="707513" cy="53800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5C5071F-E86B-5EF8-098F-88F7540A5949}"/>
              </a:ext>
            </a:extLst>
          </p:cNvPr>
          <p:cNvSpPr txBox="1"/>
          <p:nvPr/>
        </p:nvSpPr>
        <p:spPr>
          <a:xfrm>
            <a:off x="3014073" y="3960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3A927C3-EB7A-5C12-356C-CA9F40587B7A}"/>
              </a:ext>
            </a:extLst>
          </p:cNvPr>
          <p:cNvSpPr/>
          <p:nvPr/>
        </p:nvSpPr>
        <p:spPr>
          <a:xfrm>
            <a:off x="198823" y="4812048"/>
            <a:ext cx="6507997" cy="298252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Google Shape;181;p8">
            <a:extLst>
              <a:ext uri="{FF2B5EF4-FFF2-40B4-BE49-F238E27FC236}">
                <a16:creationId xmlns:a16="http://schemas.microsoft.com/office/drawing/2014/main" id="{8FA11E1A-6924-8C34-BA13-6C6E15C0CB53}"/>
              </a:ext>
            </a:extLst>
          </p:cNvPr>
          <p:cNvPicPr/>
          <p:nvPr/>
        </p:nvPicPr>
        <p:blipFill rotWithShape="1">
          <a:blip r:embed="rId13"/>
          <a:srcRect r="39765"/>
          <a:stretch/>
        </p:blipFill>
        <p:spPr>
          <a:xfrm>
            <a:off x="418736" y="8804493"/>
            <a:ext cx="387169" cy="374398"/>
          </a:xfrm>
          <a:prstGeom prst="rect">
            <a:avLst/>
          </a:prstGeom>
          <a:ln>
            <a:noFill/>
          </a:ln>
        </p:spPr>
      </p:pic>
      <p:pic>
        <p:nvPicPr>
          <p:cNvPr id="59" name="Google Shape;181;p8">
            <a:extLst>
              <a:ext uri="{FF2B5EF4-FFF2-40B4-BE49-F238E27FC236}">
                <a16:creationId xmlns:a16="http://schemas.microsoft.com/office/drawing/2014/main" id="{453607D3-1F6B-DA17-F875-965EFC82B61A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340835" y="9325375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60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6BD7B046-EF91-9584-ED10-BD120E9ADD7A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2476" y="8235273"/>
            <a:ext cx="217499" cy="36068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D16EFE1-65D4-D128-B82C-0F4D6346C99C}"/>
              </a:ext>
            </a:extLst>
          </p:cNvPr>
          <p:cNvSpPr txBox="1"/>
          <p:nvPr/>
        </p:nvSpPr>
        <p:spPr>
          <a:xfrm>
            <a:off x="868804" y="8810238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____  visit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186392-F9C6-1ADD-86F6-12DE6FCF9435}"/>
              </a:ext>
            </a:extLst>
          </p:cNvPr>
          <p:cNvSpPr txBox="1"/>
          <p:nvPr/>
        </p:nvSpPr>
        <p:spPr>
          <a:xfrm>
            <a:off x="927042" y="9408746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- ____   _________</a:t>
            </a:r>
            <a:endParaRPr kumimoji="0" lang="en-GB" sz="14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47CD39-39B0-BCE4-D288-90C609645F32}"/>
              </a:ext>
            </a:extLst>
          </p:cNvPr>
          <p:cNvSpPr txBox="1"/>
          <p:nvPr/>
        </p:nvSpPr>
        <p:spPr>
          <a:xfrm>
            <a:off x="302631" y="4862665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BB8248A5-B2C0-2FAE-5E83-85FC7BED70A0}"/>
              </a:ext>
            </a:extLst>
          </p:cNvPr>
          <p:cNvSpPr txBox="1"/>
          <p:nvPr/>
        </p:nvSpPr>
        <p:spPr>
          <a:xfrm>
            <a:off x="826226" y="8249673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____ visit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817F4328-19B6-4851-14C2-A1F47E9EDF73}"/>
              </a:ext>
            </a:extLst>
          </p:cNvPr>
          <p:cNvSpPr txBox="1"/>
          <p:nvPr/>
        </p:nvSpPr>
        <p:spPr>
          <a:xfrm>
            <a:off x="293526" y="5130315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verbs: ‘I’, ‘you’, s/he, it’]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4B00F387-5053-61EA-BE86-DEA244124C79}"/>
              </a:ext>
            </a:extLst>
          </p:cNvPr>
          <p:cNvSpPr txBox="1"/>
          <p:nvPr/>
        </p:nvSpPr>
        <p:spPr>
          <a:xfrm>
            <a:off x="4024590" y="8810238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____ ________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3731248E-698D-476D-E03C-65F7A95A6023}"/>
              </a:ext>
            </a:extLst>
          </p:cNvPr>
          <p:cNvSpPr txBox="1"/>
          <p:nvPr/>
        </p:nvSpPr>
        <p:spPr>
          <a:xfrm>
            <a:off x="4082828" y="9408746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- ____ learn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9A68FEE2-D596-D92F-26FD-40BCD3977C96}"/>
              </a:ext>
            </a:extLst>
          </p:cNvPr>
          <p:cNvSpPr txBox="1"/>
          <p:nvPr/>
        </p:nvSpPr>
        <p:spPr>
          <a:xfrm>
            <a:off x="3982012" y="8249673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____ learn</a:t>
            </a:r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01C9E306-1E4C-6C52-5BF1-6B2801908565}"/>
              </a:ext>
            </a:extLst>
          </p:cNvPr>
          <p:cNvGrpSpPr/>
          <p:nvPr/>
        </p:nvGrpSpPr>
        <p:grpSpPr>
          <a:xfrm>
            <a:off x="4870721" y="4832739"/>
            <a:ext cx="1943885" cy="588990"/>
            <a:chOff x="115026" y="5917195"/>
            <a:chExt cx="1943885" cy="588990"/>
          </a:xfrm>
        </p:grpSpPr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D1206DF9-9014-F011-2563-91CA1A54F34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6C4E5F00-E08E-86C7-1F6D-5AFE2215672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F313B36B-ADAA-2319-2C8E-251B6711E22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61" name="TextBox 2060">
            <a:extLst>
              <a:ext uri="{FF2B5EF4-FFF2-40B4-BE49-F238E27FC236}">
                <a16:creationId xmlns:a16="http://schemas.microsoft.com/office/drawing/2014/main" id="{FF1053A5-6B58-E4DA-9ED3-C9755F5230FA}"/>
              </a:ext>
            </a:extLst>
          </p:cNvPr>
          <p:cNvSpPr txBox="1"/>
          <p:nvPr/>
        </p:nvSpPr>
        <p:spPr>
          <a:xfrm>
            <a:off x="267942" y="5471414"/>
            <a:ext cx="65079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learnt that in Spanish, The verb ending changes to indicate the person who is talking.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84" name="Google Shape;183;p8">
            <a:extLst>
              <a:ext uri="{FF2B5EF4-FFF2-40B4-BE49-F238E27FC236}">
                <a16:creationId xmlns:a16="http://schemas.microsoft.com/office/drawing/2014/main" id="{1ABDC07D-0E1A-1369-68E6-BFE1829009B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64040" y="6430290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TextBox 2084">
            <a:extLst>
              <a:ext uri="{FF2B5EF4-FFF2-40B4-BE49-F238E27FC236}">
                <a16:creationId xmlns:a16="http://schemas.microsoft.com/office/drawing/2014/main" id="{34F52A20-EFDC-C0D7-F67B-329D6C63D030}"/>
              </a:ext>
            </a:extLst>
          </p:cNvPr>
          <p:cNvSpPr txBox="1"/>
          <p:nvPr/>
        </p:nvSpPr>
        <p:spPr>
          <a:xfrm>
            <a:off x="201688" y="6422636"/>
            <a:ext cx="1644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911DE169-9A6E-3CB0-077D-824251A8EDF2}"/>
              </a:ext>
            </a:extLst>
          </p:cNvPr>
          <p:cNvSpPr txBox="1"/>
          <p:nvPr/>
        </p:nvSpPr>
        <p:spPr>
          <a:xfrm>
            <a:off x="2146529" y="6416482"/>
            <a:ext cx="429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bring a cake.</a:t>
            </a: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31A77600-E413-53CA-74FF-379663E59CF5}"/>
              </a:ext>
            </a:extLst>
          </p:cNvPr>
          <p:cNvSpPr txBox="1"/>
          <p:nvPr/>
        </p:nvSpPr>
        <p:spPr>
          <a:xfrm>
            <a:off x="1814455" y="6045662"/>
            <a:ext cx="421910" cy="307777"/>
          </a:xfrm>
          <a:prstGeom prst="rect">
            <a:avLst/>
          </a:prstGeom>
          <a:solidFill>
            <a:srgbClr val="B0DD7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817DA1CD-FA5F-7570-F2C0-2712562B7205}"/>
              </a:ext>
            </a:extLst>
          </p:cNvPr>
          <p:cNvSpPr txBox="1"/>
          <p:nvPr/>
        </p:nvSpPr>
        <p:spPr>
          <a:xfrm>
            <a:off x="4519466" y="6041633"/>
            <a:ext cx="415498" cy="307777"/>
          </a:xfrm>
          <a:prstGeom prst="rect">
            <a:avLst/>
          </a:prstGeom>
          <a:solidFill>
            <a:srgbClr val="B0DD7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-er</a:t>
            </a:r>
          </a:p>
        </p:txBody>
      </p:sp>
      <p:pic>
        <p:nvPicPr>
          <p:cNvPr id="2106" name="Google Shape;183;p8">
            <a:extLst>
              <a:ext uri="{FF2B5EF4-FFF2-40B4-BE49-F238E27FC236}">
                <a16:creationId xmlns:a16="http://schemas.microsoft.com/office/drawing/2014/main" id="{46E08320-C176-CE82-C889-EB48F19187A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57986" y="6684922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TextBox 2106">
            <a:extLst>
              <a:ext uri="{FF2B5EF4-FFF2-40B4-BE49-F238E27FC236}">
                <a16:creationId xmlns:a16="http://schemas.microsoft.com/office/drawing/2014/main" id="{60076369-1751-C1EA-44FA-3354C4E72911}"/>
              </a:ext>
            </a:extLst>
          </p:cNvPr>
          <p:cNvSpPr txBox="1"/>
          <p:nvPr/>
        </p:nvSpPr>
        <p:spPr>
          <a:xfrm>
            <a:off x="195634" y="6677268"/>
            <a:ext cx="187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globos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08" name="TextBox 2107">
            <a:extLst>
              <a:ext uri="{FF2B5EF4-FFF2-40B4-BE49-F238E27FC236}">
                <a16:creationId xmlns:a16="http://schemas.microsoft.com/office/drawing/2014/main" id="{0A839862-C921-FCF2-DC91-2E5C895F155B}"/>
              </a:ext>
            </a:extLst>
          </p:cNvPr>
          <p:cNvSpPr txBox="1"/>
          <p:nvPr/>
        </p:nvSpPr>
        <p:spPr>
          <a:xfrm>
            <a:off x="2140475" y="6709214"/>
            <a:ext cx="429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bring some balloons.</a:t>
            </a:r>
          </a:p>
        </p:txBody>
      </p:sp>
      <p:pic>
        <p:nvPicPr>
          <p:cNvPr id="2109" name="Google Shape;183;p8">
            <a:extLst>
              <a:ext uri="{FF2B5EF4-FFF2-40B4-BE49-F238E27FC236}">
                <a16:creationId xmlns:a16="http://schemas.microsoft.com/office/drawing/2014/main" id="{1EABF823-BEBF-E9C2-F485-BB204E33CA2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57986" y="6976078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0" name="TextBox 2109">
            <a:extLst>
              <a:ext uri="{FF2B5EF4-FFF2-40B4-BE49-F238E27FC236}">
                <a16:creationId xmlns:a16="http://schemas.microsoft.com/office/drawing/2014/main" id="{13E2EA53-0A68-5C7B-D32A-D515AC23B593}"/>
              </a:ext>
            </a:extLst>
          </p:cNvPr>
          <p:cNvSpPr txBox="1"/>
          <p:nvPr/>
        </p:nvSpPr>
        <p:spPr>
          <a:xfrm>
            <a:off x="195634" y="6968424"/>
            <a:ext cx="1980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sombrero.</a:t>
            </a:r>
          </a:p>
        </p:txBody>
      </p:sp>
      <p:sp>
        <p:nvSpPr>
          <p:cNvPr id="2111" name="TextBox 2110">
            <a:extLst>
              <a:ext uri="{FF2B5EF4-FFF2-40B4-BE49-F238E27FC236}">
                <a16:creationId xmlns:a16="http://schemas.microsoft.com/office/drawing/2014/main" id="{7AB370FF-AA86-70DE-7F95-159309EC3198}"/>
              </a:ext>
            </a:extLst>
          </p:cNvPr>
          <p:cNvSpPr txBox="1"/>
          <p:nvPr/>
        </p:nvSpPr>
        <p:spPr>
          <a:xfrm>
            <a:off x="2140475" y="6962270"/>
            <a:ext cx="1515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wears a hat.</a:t>
            </a: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CE0D8995-F20C-576B-28AF-B613B3233F9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27067" y="6635705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3" name="TextBox 2112">
            <a:extLst>
              <a:ext uri="{FF2B5EF4-FFF2-40B4-BE49-F238E27FC236}">
                <a16:creationId xmlns:a16="http://schemas.microsoft.com/office/drawing/2014/main" id="{F83CFFB9-9A8F-CEC2-AF62-AB4EB10E080E}"/>
              </a:ext>
            </a:extLst>
          </p:cNvPr>
          <p:cNvSpPr txBox="1"/>
          <p:nvPr/>
        </p:nvSpPr>
        <p:spPr>
          <a:xfrm>
            <a:off x="4391773" y="6374804"/>
            <a:ext cx="333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bocadillo.</a:t>
            </a: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4" name="TextBox 2113">
            <a:extLst>
              <a:ext uri="{FF2B5EF4-FFF2-40B4-BE49-F238E27FC236}">
                <a16:creationId xmlns:a16="http://schemas.microsoft.com/office/drawing/2014/main" id="{3D7B0145-5E37-D649-7E9E-05A8ADDA2EAA}"/>
              </a:ext>
            </a:extLst>
          </p:cNvPr>
          <p:cNvSpPr txBox="1"/>
          <p:nvPr/>
        </p:nvSpPr>
        <p:spPr>
          <a:xfrm>
            <a:off x="4780836" y="665386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 a sandwich.</a:t>
            </a:r>
          </a:p>
        </p:txBody>
      </p:sp>
      <p:sp>
        <p:nvSpPr>
          <p:cNvPr id="2121" name="TextBox 2120">
            <a:extLst>
              <a:ext uri="{FF2B5EF4-FFF2-40B4-BE49-F238E27FC236}">
                <a16:creationId xmlns:a16="http://schemas.microsoft.com/office/drawing/2014/main" id="{C2323AF7-EB6F-F8F0-0CAD-5E6401ED74CD}"/>
              </a:ext>
            </a:extLst>
          </p:cNvPr>
          <p:cNvSpPr txBox="1"/>
          <p:nvPr/>
        </p:nvSpPr>
        <p:spPr>
          <a:xfrm>
            <a:off x="3942326" y="6943773"/>
            <a:ext cx="325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fruta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123" name="Google Shape;183;p8">
            <a:extLst>
              <a:ext uri="{FF2B5EF4-FFF2-40B4-BE49-F238E27FC236}">
                <a16:creationId xmlns:a16="http://schemas.microsoft.com/office/drawing/2014/main" id="{2BF39C41-865A-4067-512D-4AAA786EA5B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205029" y="6976970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TextBox 2123">
            <a:extLst>
              <a:ext uri="{FF2B5EF4-FFF2-40B4-BE49-F238E27FC236}">
                <a16:creationId xmlns:a16="http://schemas.microsoft.com/office/drawing/2014/main" id="{C5D8C184-6D21-7453-9E68-ABAE163B23B9}"/>
              </a:ext>
            </a:extLst>
          </p:cNvPr>
          <p:cNvSpPr txBox="1"/>
          <p:nvPr/>
        </p:nvSpPr>
        <p:spPr>
          <a:xfrm>
            <a:off x="5458798" y="697607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 fruit.</a:t>
            </a:r>
          </a:p>
        </p:txBody>
      </p:sp>
      <p:sp>
        <p:nvSpPr>
          <p:cNvPr id="2127" name="TextBox 2126">
            <a:extLst>
              <a:ext uri="{FF2B5EF4-FFF2-40B4-BE49-F238E27FC236}">
                <a16:creationId xmlns:a16="http://schemas.microsoft.com/office/drawing/2014/main" id="{FA2541C9-863A-3F42-A325-AEDBCC294552}"/>
              </a:ext>
            </a:extLst>
          </p:cNvPr>
          <p:cNvSpPr txBox="1"/>
          <p:nvPr/>
        </p:nvSpPr>
        <p:spPr>
          <a:xfrm>
            <a:off x="3932703" y="7180090"/>
            <a:ext cx="325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comida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128" name="Google Shape;183;p8">
            <a:extLst>
              <a:ext uri="{FF2B5EF4-FFF2-40B4-BE49-F238E27FC236}">
                <a16:creationId xmlns:a16="http://schemas.microsoft.com/office/drawing/2014/main" id="{DC643349-CE87-3C4E-7773-E0E2CF56D1A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35087" y="7473331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687FDE75-29A7-1318-3AFF-32AF42A4FD7F}"/>
              </a:ext>
            </a:extLst>
          </p:cNvPr>
          <p:cNvSpPr txBox="1"/>
          <p:nvPr/>
        </p:nvSpPr>
        <p:spPr>
          <a:xfrm>
            <a:off x="4288856" y="747243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eats Spanish food.</a:t>
            </a:r>
          </a:p>
        </p:txBody>
      </p:sp>
      <p:sp>
        <p:nvSpPr>
          <p:cNvPr id="2130" name="Speech Bubble: Rectangle with Corners Rounded 2129">
            <a:extLst>
              <a:ext uri="{FF2B5EF4-FFF2-40B4-BE49-F238E27FC236}">
                <a16:creationId xmlns:a16="http://schemas.microsoft.com/office/drawing/2014/main" id="{B7F958E6-5DB8-280C-9657-F16701F21142}"/>
              </a:ext>
            </a:extLst>
          </p:cNvPr>
          <p:cNvSpPr/>
          <p:nvPr/>
        </p:nvSpPr>
        <p:spPr>
          <a:xfrm>
            <a:off x="2543002" y="5813047"/>
            <a:ext cx="1440784" cy="515189"/>
          </a:xfrm>
          <a:prstGeom prst="wedgeRoundRectCallout">
            <a:avLst>
              <a:gd name="adj1" fmla="val 11223"/>
              <a:gd name="adj2" fmla="val 829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refer to ‘I’, the ending is the same.</a:t>
            </a:r>
            <a:endParaRPr kumimoji="0" lang="en-GB" sz="12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31" name="Speech Bubble: Rectangle with Corners Rounded 2130">
            <a:extLst>
              <a:ext uri="{FF2B5EF4-FFF2-40B4-BE49-F238E27FC236}">
                <a16:creationId xmlns:a16="http://schemas.microsoft.com/office/drawing/2014/main" id="{E8D9CB90-86AF-9FD4-F227-EE32C1879608}"/>
              </a:ext>
            </a:extLst>
          </p:cNvPr>
          <p:cNvSpPr/>
          <p:nvPr/>
        </p:nvSpPr>
        <p:spPr>
          <a:xfrm>
            <a:off x="813817" y="7376859"/>
            <a:ext cx="1888893" cy="317560"/>
          </a:xfrm>
          <a:prstGeom prst="wedgeRoundRectCallout">
            <a:avLst>
              <a:gd name="adj1" fmla="val -52042"/>
              <a:gd name="adj2" fmla="val -8152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all have an –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common. </a:t>
            </a:r>
          </a:p>
        </p:txBody>
      </p:sp>
      <p:sp>
        <p:nvSpPr>
          <p:cNvPr id="2132" name="Speech Bubble: Rectangle with Corners Rounded 2131">
            <a:extLst>
              <a:ext uri="{FF2B5EF4-FFF2-40B4-BE49-F238E27FC236}">
                <a16:creationId xmlns:a16="http://schemas.microsoft.com/office/drawing/2014/main" id="{D3D55551-F102-D56A-2BFF-50830815A084}"/>
              </a:ext>
            </a:extLst>
          </p:cNvPr>
          <p:cNvSpPr/>
          <p:nvPr/>
        </p:nvSpPr>
        <p:spPr>
          <a:xfrm>
            <a:off x="5098294" y="5793147"/>
            <a:ext cx="1338943" cy="515189"/>
          </a:xfrm>
          <a:prstGeom prst="wedgeRoundRectCallout">
            <a:avLst>
              <a:gd name="adj1" fmla="val 46221"/>
              <a:gd name="adj2" fmla="val 785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er verbs all have an –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common. </a:t>
            </a: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0A0D6D1A-54D2-D24A-A809-A5D4E1170B83}"/>
              </a:ext>
            </a:extLst>
          </p:cNvPr>
          <p:cNvSpPr txBox="1"/>
          <p:nvPr/>
        </p:nvSpPr>
        <p:spPr>
          <a:xfrm>
            <a:off x="6370395" y="9548750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38</a:t>
            </a:r>
          </a:p>
        </p:txBody>
      </p:sp>
      <p:pic>
        <p:nvPicPr>
          <p:cNvPr id="2135" name="Picture 6" descr="Free Icon Light illustration and picture">
            <a:extLst>
              <a:ext uri="{FF2B5EF4-FFF2-40B4-BE49-F238E27FC236}">
                <a16:creationId xmlns:a16="http://schemas.microsoft.com/office/drawing/2014/main" id="{DFAE614B-4A31-A28F-832D-E14E8761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2" y="7845647"/>
            <a:ext cx="338554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6" name="TextBox 2135">
            <a:extLst>
              <a:ext uri="{FF2B5EF4-FFF2-40B4-BE49-F238E27FC236}">
                <a16:creationId xmlns:a16="http://schemas.microsoft.com/office/drawing/2014/main" id="{234E12E3-983D-CBE4-C5ED-571638F2E2A8}"/>
              </a:ext>
            </a:extLst>
          </p:cNvPr>
          <p:cNvSpPr txBox="1"/>
          <p:nvPr/>
        </p:nvSpPr>
        <p:spPr>
          <a:xfrm>
            <a:off x="547486" y="7934915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7" name="Google Shape;181;p8">
            <a:extLst>
              <a:ext uri="{FF2B5EF4-FFF2-40B4-BE49-F238E27FC236}">
                <a16:creationId xmlns:a16="http://schemas.microsoft.com/office/drawing/2014/main" id="{EDD7425D-3944-9ADD-25E0-8E9D9B01FB08}"/>
              </a:ext>
            </a:extLst>
          </p:cNvPr>
          <p:cNvPicPr/>
          <p:nvPr/>
        </p:nvPicPr>
        <p:blipFill rotWithShape="1">
          <a:blip r:embed="rId13"/>
          <a:srcRect r="39765"/>
          <a:stretch/>
        </p:blipFill>
        <p:spPr>
          <a:xfrm>
            <a:off x="3466276" y="8771963"/>
            <a:ext cx="387169" cy="374398"/>
          </a:xfrm>
          <a:prstGeom prst="rect">
            <a:avLst/>
          </a:prstGeom>
          <a:ln>
            <a:noFill/>
          </a:ln>
        </p:spPr>
      </p:pic>
      <p:pic>
        <p:nvPicPr>
          <p:cNvPr id="2138" name="Google Shape;181;p8">
            <a:extLst>
              <a:ext uri="{FF2B5EF4-FFF2-40B4-BE49-F238E27FC236}">
                <a16:creationId xmlns:a16="http://schemas.microsoft.com/office/drawing/2014/main" id="{6C6E15B0-DA53-0ACD-C424-B6179488C135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3388375" y="9292845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139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BA4E0F31-37BD-02C5-EFDF-5544D3EDAC3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60016" y="8202743"/>
            <a:ext cx="217499" cy="36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Free balloons happy birthday hat illustration">
            <a:extLst>
              <a:ext uri="{FF2B5EF4-FFF2-40B4-BE49-F238E27FC236}">
                <a16:creationId xmlns:a16="http://schemas.microsoft.com/office/drawing/2014/main" id="{8A16AECE-505E-C5F0-3AC6-281F97796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0" b="19711"/>
          <a:stretch/>
        </p:blipFill>
        <p:spPr bwMode="auto">
          <a:xfrm rot="1306586">
            <a:off x="4218507" y="1096699"/>
            <a:ext cx="596025" cy="93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D6A1BB4-9192-4DA1-3C2E-E2F3BD3F9F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6842" y="1752197"/>
            <a:ext cx="464330" cy="105002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21CEE1-70EB-5CBC-7541-DE7707481CD1}"/>
              </a:ext>
            </a:extLst>
          </p:cNvPr>
          <p:cNvGrpSpPr/>
          <p:nvPr/>
        </p:nvGrpSpPr>
        <p:grpSpPr>
          <a:xfrm>
            <a:off x="3557557" y="1497298"/>
            <a:ext cx="877955" cy="1353959"/>
            <a:chOff x="3920876" y="1036811"/>
            <a:chExt cx="4204180" cy="6140346"/>
          </a:xfrm>
        </p:grpSpPr>
        <p:pic>
          <p:nvPicPr>
            <p:cNvPr id="39" name="Picture 38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130BD49E-6DBF-0C08-FFEB-846680F3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</p:spPr>
        </p:pic>
        <p:pic>
          <p:nvPicPr>
            <p:cNvPr id="40" name="Picture 39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D0C5850-B494-F25A-F32A-ADAA19F3F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</p:spPr>
        </p:pic>
      </p:grpSp>
      <p:pic>
        <p:nvPicPr>
          <p:cNvPr id="41" name="Picture 2" descr="Free banners celebration medieval illustration">
            <a:extLst>
              <a:ext uri="{FF2B5EF4-FFF2-40B4-BE49-F238E27FC236}">
                <a16:creationId xmlns:a16="http://schemas.microsoft.com/office/drawing/2014/main" id="{34004B7D-3CCE-1813-3A2E-A9526D0E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6" b="64166"/>
          <a:stretch/>
        </p:blipFill>
        <p:spPr bwMode="auto">
          <a:xfrm rot="20522167">
            <a:off x="4619078" y="1985106"/>
            <a:ext cx="1798039" cy="4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CF3EA64-6F2B-414F-98B2-4D0451A3DB13}"/>
              </a:ext>
            </a:extLst>
          </p:cNvPr>
          <p:cNvSpPr txBox="1"/>
          <p:nvPr/>
        </p:nvSpPr>
        <p:spPr>
          <a:xfrm rot="20541565">
            <a:off x="4793821" y="2099093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El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último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día de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clase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51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39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9C22D3CA-3688-D9E5-345D-C8F06C03F588}"/>
              </a:ext>
            </a:extLst>
          </p:cNvPr>
          <p:cNvGraphicFramePr>
            <a:graphicFrameLocks noGrp="1"/>
          </p:cNvGraphicFramePr>
          <p:nvPr/>
        </p:nvGraphicFramePr>
        <p:xfrm>
          <a:off x="105757" y="1393272"/>
          <a:ext cx="228419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4A97DAF5-894B-2F33-A3E5-D2F21372C7AA}"/>
              </a:ext>
            </a:extLst>
          </p:cNvPr>
          <p:cNvSpPr/>
          <p:nvPr/>
        </p:nvSpPr>
        <p:spPr>
          <a:xfrm>
            <a:off x="189565" y="1976371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" name="Rectangle 11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341B8C75-44A3-FFD9-8677-D48E0038D165}"/>
              </a:ext>
            </a:extLst>
          </p:cNvPr>
          <p:cNvSpPr/>
          <p:nvPr/>
        </p:nvSpPr>
        <p:spPr>
          <a:xfrm>
            <a:off x="207239" y="2446193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2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19388EFD-FEAC-F831-D7AD-86AACDADC8A7}"/>
              </a:ext>
            </a:extLst>
          </p:cNvPr>
          <p:cNvSpPr/>
          <p:nvPr/>
        </p:nvSpPr>
        <p:spPr>
          <a:xfrm>
            <a:off x="190965" y="2916015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8BF1AEA9-5CED-9D78-91C4-F1B6F47CF9B3}"/>
              </a:ext>
            </a:extLst>
          </p:cNvPr>
          <p:cNvSpPr txBox="1"/>
          <p:nvPr/>
        </p:nvSpPr>
        <p:spPr>
          <a:xfrm>
            <a:off x="1945939" y="770632"/>
            <a:ext cx="6303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Quique.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870EA-9D26-C558-C856-5A9EC0499E3B}"/>
              </a:ext>
            </a:extLst>
          </p:cNvPr>
          <p:cNvSpPr txBox="1"/>
          <p:nvPr/>
        </p:nvSpPr>
        <p:spPr>
          <a:xfrm>
            <a:off x="1952298" y="1045835"/>
            <a:ext cx="68289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¿Quique o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    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487961-75E9-97B5-6E09-B41E5CE3FC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35" y="1139142"/>
            <a:ext cx="154495" cy="1609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EDA300-71EB-9A3A-AFAC-B53ACE5B6533}"/>
              </a:ext>
            </a:extLst>
          </p:cNvPr>
          <p:cNvGrpSpPr/>
          <p:nvPr/>
        </p:nvGrpSpPr>
        <p:grpSpPr>
          <a:xfrm>
            <a:off x="500757" y="724848"/>
            <a:ext cx="1473203" cy="379319"/>
            <a:chOff x="455220" y="4435599"/>
            <a:chExt cx="1139979" cy="293521"/>
          </a:xfrm>
          <a:solidFill>
            <a:srgbClr val="96E2D9"/>
          </a:solidFill>
        </p:grpSpPr>
        <p:sp>
          <p:nvSpPr>
            <p:cNvPr id="18" name="Google Shape;222;p10">
              <a:extLst>
                <a:ext uri="{FF2B5EF4-FFF2-40B4-BE49-F238E27FC236}">
                  <a16:creationId xmlns:a16="http://schemas.microsoft.com/office/drawing/2014/main" id="{1F801249-B9F9-02DD-5B30-FD79FC5A16D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55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EF2AAF-F270-B3E2-C63C-9A691ECD7BB1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716CCE-C630-8AD0-0C17-8476504E96C9}"/>
              </a:ext>
            </a:extLst>
          </p:cNvPr>
          <p:cNvGrpSpPr/>
          <p:nvPr/>
        </p:nvGrpSpPr>
        <p:grpSpPr>
          <a:xfrm>
            <a:off x="129483" y="654513"/>
            <a:ext cx="530442" cy="501498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1C8F39-1DC4-9860-6779-11114E1AAF6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326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Free speaker sound loud vector">
              <a:extLst>
                <a:ext uri="{FF2B5EF4-FFF2-40B4-BE49-F238E27FC236}">
                  <a16:creationId xmlns:a16="http://schemas.microsoft.com/office/drawing/2014/main" id="{30414FD7-D581-434C-AFAD-F8EC4D5A3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D98AC972-F43F-07C0-991D-CAF1FD05509F}"/>
              </a:ext>
            </a:extLst>
          </p:cNvPr>
          <p:cNvGraphicFramePr>
            <a:graphicFrameLocks noGrp="1"/>
          </p:cNvGraphicFramePr>
          <p:nvPr/>
        </p:nvGraphicFramePr>
        <p:xfrm>
          <a:off x="98403" y="3732519"/>
          <a:ext cx="4286038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477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1075035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2745526">
                  <a:extLst>
                    <a:ext uri="{9D8B030D-6E8A-4147-A177-3AD203B41FA5}">
                      <a16:colId xmlns:a16="http://schemas.microsoft.com/office/drawing/2014/main" val="4130143051"/>
                    </a:ext>
                  </a:extLst>
                </a:gridCol>
              </a:tblGrid>
              <a:tr h="187630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 extra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26914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ball |a game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30116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sandwiches | some cakes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95892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English | in Spanish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song | a poem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cake | a (piece of) fruit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to your teacher | to your friend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7399"/>
                  </a:ext>
                </a:extLst>
              </a:tr>
            </a:tbl>
          </a:graphicData>
        </a:graphic>
      </p:graphicFrame>
      <p:sp>
        <p:nvSpPr>
          <p:cNvPr id="2048" name="TextBox 2047">
            <a:hlinkClick r:id="" action="ppaction://noaction">
              <a:snd r:embed="rId6" name="3_i.wav"/>
            </a:hlinkClick>
            <a:extLst>
              <a:ext uri="{FF2B5EF4-FFF2-40B4-BE49-F238E27FC236}">
                <a16:creationId xmlns:a16="http://schemas.microsoft.com/office/drawing/2014/main" id="{8C332C3C-A8E1-45EC-AA85-6F40E98FEAB4}"/>
              </a:ext>
            </a:extLst>
          </p:cNvPr>
          <p:cNvSpPr txBox="1"/>
          <p:nvPr/>
        </p:nvSpPr>
        <p:spPr>
          <a:xfrm>
            <a:off x="28336" y="3387924"/>
            <a:ext cx="7119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Información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festival de fin de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curso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8BDF5796-E670-899C-F901-3E5D4FC647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9" y="2021482"/>
            <a:ext cx="154495" cy="160933"/>
          </a:xfrm>
          <a:prstGeom prst="rect">
            <a:avLst/>
          </a:prstGeom>
        </p:spPr>
      </p:pic>
      <p:graphicFrame>
        <p:nvGraphicFramePr>
          <p:cNvPr id="2055" name="Table 3">
            <a:extLst>
              <a:ext uri="{FF2B5EF4-FFF2-40B4-BE49-F238E27FC236}">
                <a16:creationId xmlns:a16="http://schemas.microsoft.com/office/drawing/2014/main" id="{15C5C1C7-9DA7-003A-3FE6-EB9A743C77B8}"/>
              </a:ext>
            </a:extLst>
          </p:cNvPr>
          <p:cNvGraphicFramePr>
            <a:graphicFrameLocks noGrp="1"/>
          </p:cNvGraphicFramePr>
          <p:nvPr/>
        </p:nvGraphicFramePr>
        <p:xfrm>
          <a:off x="2573877" y="1391139"/>
          <a:ext cx="228419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">
                  <a:extLst>
                    <a:ext uri="{9D8B030D-6E8A-4147-A177-3AD203B41FA5}">
                      <a16:colId xmlns:a16="http://schemas.microsoft.com/office/drawing/2014/main" val="1943330647"/>
                    </a:ext>
                  </a:extLst>
                </a:gridCol>
                <a:gridCol w="951233">
                  <a:extLst>
                    <a:ext uri="{9D8B030D-6E8A-4147-A177-3AD203B41FA5}">
                      <a16:colId xmlns:a16="http://schemas.microsoft.com/office/drawing/2014/main" val="3439554547"/>
                    </a:ext>
                  </a:extLst>
                </a:gridCol>
                <a:gridCol w="829375">
                  <a:extLst>
                    <a:ext uri="{9D8B030D-6E8A-4147-A177-3AD203B41FA5}">
                      <a16:colId xmlns:a16="http://schemas.microsoft.com/office/drawing/2014/main" val="3820564243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C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98364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92250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5156"/>
                  </a:ext>
                </a:extLst>
              </a:tr>
              <a:tr h="304631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79482"/>
                  </a:ext>
                </a:extLst>
              </a:tr>
            </a:tbl>
          </a:graphicData>
        </a:graphic>
      </p:graphicFrame>
      <p:sp>
        <p:nvSpPr>
          <p:cNvPr id="2056" name="Rectangle 2055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FB2637BC-929E-B7B1-57D0-7598DA1E5B61}"/>
              </a:ext>
            </a:extLst>
          </p:cNvPr>
          <p:cNvSpPr/>
          <p:nvPr/>
        </p:nvSpPr>
        <p:spPr>
          <a:xfrm>
            <a:off x="2657685" y="1974238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57" name="Rectangle 2056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966A2D0E-9075-BB76-720C-5E535233A062}"/>
              </a:ext>
            </a:extLst>
          </p:cNvPr>
          <p:cNvSpPr/>
          <p:nvPr/>
        </p:nvSpPr>
        <p:spPr>
          <a:xfrm>
            <a:off x="2675359" y="2444060"/>
            <a:ext cx="3125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58" name="Rectangle 2057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B0E7D6A8-5B2A-B800-4D5E-1CA71DDDD16A}"/>
              </a:ext>
            </a:extLst>
          </p:cNvPr>
          <p:cNvSpPr/>
          <p:nvPr/>
        </p:nvSpPr>
        <p:spPr>
          <a:xfrm>
            <a:off x="2659085" y="2913882"/>
            <a:ext cx="311186" cy="251156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026" name="Picture 2" descr="Free banners celebration medieval illustration">
            <a:extLst>
              <a:ext uri="{FF2B5EF4-FFF2-40B4-BE49-F238E27FC236}">
                <a16:creationId xmlns:a16="http://schemas.microsoft.com/office/drawing/2014/main" id="{F937283B-E9FD-0174-D808-60F084292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6" b="64166"/>
          <a:stretch/>
        </p:blipFill>
        <p:spPr bwMode="auto">
          <a:xfrm rot="20522167">
            <a:off x="4934287" y="1243237"/>
            <a:ext cx="1798039" cy="4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9247EF2A-49AA-25EF-7591-160E59A2E638}"/>
              </a:ext>
            </a:extLst>
          </p:cNvPr>
          <p:cNvSpPr txBox="1"/>
          <p:nvPr/>
        </p:nvSpPr>
        <p:spPr>
          <a:xfrm rot="20541565">
            <a:off x="5109030" y="1357224"/>
            <a:ext cx="1459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El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último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día de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clase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pic>
        <p:nvPicPr>
          <p:cNvPr id="1028" name="Picture 4" descr="Free balloons happy birthday hat illustration">
            <a:extLst>
              <a:ext uri="{FF2B5EF4-FFF2-40B4-BE49-F238E27FC236}">
                <a16:creationId xmlns:a16="http://schemas.microsoft.com/office/drawing/2014/main" id="{6F449DF1-9988-9790-4089-B5D086FC2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0" b="19711"/>
          <a:stretch/>
        </p:blipFill>
        <p:spPr bwMode="auto">
          <a:xfrm>
            <a:off x="6116854" y="1493439"/>
            <a:ext cx="692748" cy="10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206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3BA0D-3A92-E2E5-4D00-C00361616E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0332" y="2127584"/>
            <a:ext cx="464330" cy="1050024"/>
          </a:xfrm>
          <a:prstGeom prst="rect">
            <a:avLst/>
          </a:prstGeom>
        </p:spPr>
      </p:pic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06A0B30D-81FD-330C-9881-02B0A00D2A72}"/>
              </a:ext>
            </a:extLst>
          </p:cNvPr>
          <p:cNvGrpSpPr/>
          <p:nvPr/>
        </p:nvGrpSpPr>
        <p:grpSpPr>
          <a:xfrm>
            <a:off x="5485157" y="1975617"/>
            <a:ext cx="877955" cy="1353959"/>
            <a:chOff x="3920876" y="1036811"/>
            <a:chExt cx="4204180" cy="6140346"/>
          </a:xfrm>
        </p:grpSpPr>
        <p:pic>
          <p:nvPicPr>
            <p:cNvPr id="2064" name="Picture 2063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id="{A110370C-7EE5-A970-9402-4B242BB89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876" y="1405946"/>
              <a:ext cx="2134546" cy="5606817"/>
            </a:xfrm>
            <a:prstGeom prst="rect">
              <a:avLst/>
            </a:prstGeom>
          </p:spPr>
        </p:pic>
        <p:pic>
          <p:nvPicPr>
            <p:cNvPr id="2065" name="Picture 206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D186AF6C-A46E-5FC2-7E74-89FD2E007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591" y="1036811"/>
              <a:ext cx="2358465" cy="6140346"/>
            </a:xfrm>
            <a:prstGeom prst="rect">
              <a:avLst/>
            </a:prstGeom>
          </p:spPr>
        </p:pic>
      </p:grpSp>
      <p:sp>
        <p:nvSpPr>
          <p:cNvPr id="2060" name="Title 1">
            <a:extLst>
              <a:ext uri="{FF2B5EF4-FFF2-40B4-BE49-F238E27FC236}">
                <a16:creationId xmlns:a16="http://schemas.microsoft.com/office/drawing/2014/main" id="{237CBE5C-5466-74CD-31DD-6E6BCD9BCE7D}"/>
              </a:ext>
            </a:extLst>
          </p:cNvPr>
          <p:cNvSpPr txBox="1">
            <a:spLocks/>
          </p:cNvSpPr>
          <p:nvPr/>
        </p:nvSpPr>
        <p:spPr>
          <a:xfrm>
            <a:off x="5041998" y="3092153"/>
            <a:ext cx="1625038" cy="257671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último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last</a:t>
            </a:r>
          </a:p>
        </p:txBody>
      </p:sp>
      <p:sp>
        <p:nvSpPr>
          <p:cNvPr id="2066" name="Rectangle 2065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B25285CD-538C-97CB-DD88-3F2D3C937BCB}"/>
              </a:ext>
            </a:extLst>
          </p:cNvPr>
          <p:cNvSpPr/>
          <p:nvPr/>
        </p:nvSpPr>
        <p:spPr>
          <a:xfrm>
            <a:off x="202420" y="4032211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67" name="Rectangle 2066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8FD98AD0-2520-5E33-7E30-30FDE3349B6B}"/>
              </a:ext>
            </a:extLst>
          </p:cNvPr>
          <p:cNvSpPr/>
          <p:nvPr/>
        </p:nvSpPr>
        <p:spPr>
          <a:xfrm>
            <a:off x="202420" y="4297213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68" name="Rectangle 2067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A6ABAAD6-24AE-6122-123D-5251395EC435}"/>
              </a:ext>
            </a:extLst>
          </p:cNvPr>
          <p:cNvSpPr/>
          <p:nvPr/>
        </p:nvSpPr>
        <p:spPr>
          <a:xfrm>
            <a:off x="203348" y="4568351"/>
            <a:ext cx="206227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69" name="Rectangle 2068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B0C7BEA3-9461-5018-4A22-7782D95EC204}"/>
              </a:ext>
            </a:extLst>
          </p:cNvPr>
          <p:cNvSpPr/>
          <p:nvPr/>
        </p:nvSpPr>
        <p:spPr>
          <a:xfrm>
            <a:off x="202420" y="4857116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70" name="Rectangle 2069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2B5A9CC1-98DE-AE39-14B7-37E5BE5607DD}"/>
              </a:ext>
            </a:extLst>
          </p:cNvPr>
          <p:cNvSpPr/>
          <p:nvPr/>
        </p:nvSpPr>
        <p:spPr>
          <a:xfrm>
            <a:off x="203348" y="5128254"/>
            <a:ext cx="206227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71" name="Rectangle 2070">
            <a:hlinkClick r:id="" action="ppaction://noaction">
              <a:snd r:embed="rId5" name="6_4.wav"/>
            </a:hlinkClick>
            <a:extLst>
              <a:ext uri="{FF2B5EF4-FFF2-40B4-BE49-F238E27FC236}">
                <a16:creationId xmlns:a16="http://schemas.microsoft.com/office/drawing/2014/main" id="{76667E87-2241-5D69-9438-4646AD85FA22}"/>
              </a:ext>
            </a:extLst>
          </p:cNvPr>
          <p:cNvSpPr/>
          <p:nvPr/>
        </p:nvSpPr>
        <p:spPr>
          <a:xfrm>
            <a:off x="202420" y="5399392"/>
            <a:ext cx="207155" cy="183555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73" name="Title 1">
            <a:extLst>
              <a:ext uri="{FF2B5EF4-FFF2-40B4-BE49-F238E27FC236}">
                <a16:creationId xmlns:a16="http://schemas.microsoft.com/office/drawing/2014/main" id="{86F0C87F-F900-CEA7-4CE4-B869545932A9}"/>
              </a:ext>
            </a:extLst>
          </p:cNvPr>
          <p:cNvSpPr txBox="1">
            <a:spLocks/>
          </p:cNvSpPr>
          <p:nvPr/>
        </p:nvSpPr>
        <p:spPr>
          <a:xfrm>
            <a:off x="4488457" y="5399392"/>
            <a:ext cx="2271139" cy="222887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(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)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fin de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curso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end of school year</a:t>
            </a:r>
          </a:p>
        </p:txBody>
      </p:sp>
      <p:sp>
        <p:nvSpPr>
          <p:cNvPr id="2074" name="Rectangle: Rounded Corners 2073">
            <a:extLst>
              <a:ext uri="{FF2B5EF4-FFF2-40B4-BE49-F238E27FC236}">
                <a16:creationId xmlns:a16="http://schemas.microsoft.com/office/drawing/2014/main" id="{148FA3CC-0255-DB64-9545-2BD47A0EE5B4}"/>
              </a:ext>
            </a:extLst>
          </p:cNvPr>
          <p:cNvSpPr/>
          <p:nvPr/>
        </p:nvSpPr>
        <p:spPr>
          <a:xfrm>
            <a:off x="4447829" y="3852686"/>
            <a:ext cx="2311767" cy="15160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School assemblies are not very common in Spain but pupils in each year group contribute to the whole school’s end of year show (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festival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74341A1F-FDFE-1EDC-92A6-FC63FFED8B82}"/>
              </a:ext>
            </a:extLst>
          </p:cNvPr>
          <p:cNvGrpSpPr/>
          <p:nvPr/>
        </p:nvGrpSpPr>
        <p:grpSpPr>
          <a:xfrm>
            <a:off x="4464201" y="3766915"/>
            <a:ext cx="382214" cy="433792"/>
            <a:chOff x="6210543" y="3764108"/>
            <a:chExt cx="801046" cy="775262"/>
          </a:xfrm>
        </p:grpSpPr>
        <p:sp>
          <p:nvSpPr>
            <p:cNvPr id="2076" name="Oval 2075">
              <a:extLst>
                <a:ext uri="{FF2B5EF4-FFF2-40B4-BE49-F238E27FC236}">
                  <a16:creationId xmlns:a16="http://schemas.microsoft.com/office/drawing/2014/main" id="{96405392-B6BB-141C-4B51-C666F8DC153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77" name="Picture 2076">
              <a:extLst>
                <a:ext uri="{FF2B5EF4-FFF2-40B4-BE49-F238E27FC236}">
                  <a16:creationId xmlns:a16="http://schemas.microsoft.com/office/drawing/2014/main" id="{AF73CBAD-B4DF-7939-198C-F45F25EC0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78" name="Picture 207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FE5408E-9522-58F5-B1E1-FBB58650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2080" name="Table 2079">
            <a:extLst>
              <a:ext uri="{FF2B5EF4-FFF2-40B4-BE49-F238E27FC236}">
                <a16:creationId xmlns:a16="http://schemas.microsoft.com/office/drawing/2014/main" id="{F321E7BD-FE50-52C9-A86F-FBB2DC231702}"/>
              </a:ext>
            </a:extLst>
          </p:cNvPr>
          <p:cNvGraphicFramePr>
            <a:graphicFrameLocks noGrp="1"/>
          </p:cNvGraphicFramePr>
          <p:nvPr/>
        </p:nvGraphicFramePr>
        <p:xfrm>
          <a:off x="2929768" y="5794504"/>
          <a:ext cx="2673944" cy="1295400"/>
        </p:xfrm>
        <a:graphic>
          <a:graphicData uri="http://schemas.openxmlformats.org/drawingml/2006/table">
            <a:tbl>
              <a:tblPr firstRow="1" bandRow="1"/>
              <a:tblGrid>
                <a:gridCol w="2673944">
                  <a:extLst>
                    <a:ext uri="{9D8B030D-6E8A-4147-A177-3AD203B41FA5}">
                      <a16:colId xmlns:a16="http://schemas.microsoft.com/office/drawing/2014/main" val="8001217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endParaRPr lang="en-GB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845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542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escuchar </a:t>
                      </a:r>
                      <a:r>
                        <a:rPr lang="en-GB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endParaRPr lang="en-GB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047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 </a:t>
                      </a:r>
                      <a:r>
                        <a:rPr lang="en-GB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537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11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baile</a:t>
                      </a: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966628"/>
                  </a:ext>
                </a:extLst>
              </a:tr>
            </a:tbl>
          </a:graphicData>
        </a:graphic>
      </p:graphicFrame>
      <p:sp>
        <p:nvSpPr>
          <p:cNvPr id="2081" name="Speech Bubble: Oval 2080">
            <a:extLst>
              <a:ext uri="{FF2B5EF4-FFF2-40B4-BE49-F238E27FC236}">
                <a16:creationId xmlns:a16="http://schemas.microsoft.com/office/drawing/2014/main" id="{D908AA82-7D64-9AA2-D44F-D7D1226EC243}"/>
              </a:ext>
            </a:extLst>
          </p:cNvPr>
          <p:cNvSpPr/>
          <p:nvPr/>
        </p:nvSpPr>
        <p:spPr>
          <a:xfrm>
            <a:off x="1447863" y="5844823"/>
            <a:ext cx="1646789" cy="882233"/>
          </a:xfrm>
          <a:prstGeom prst="wedgeEllipseCallout">
            <a:avLst>
              <a:gd name="adj1" fmla="val 80963"/>
              <a:gd name="adj2" fmla="val -13524"/>
            </a:avLst>
          </a:prstGeom>
          <a:solidFill>
            <a:srgbClr val="FFC9E4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festival es normal… </a:t>
            </a:r>
          </a:p>
        </p:txBody>
      </p:sp>
      <p:grpSp>
        <p:nvGrpSpPr>
          <p:cNvPr id="2082" name="Group 2081">
            <a:extLst>
              <a:ext uri="{FF2B5EF4-FFF2-40B4-BE49-F238E27FC236}">
                <a16:creationId xmlns:a16="http://schemas.microsoft.com/office/drawing/2014/main" id="{9ABCFD23-3EFD-653B-165D-668822749E6D}"/>
              </a:ext>
            </a:extLst>
          </p:cNvPr>
          <p:cNvGrpSpPr/>
          <p:nvPr/>
        </p:nvGrpSpPr>
        <p:grpSpPr>
          <a:xfrm>
            <a:off x="494105" y="5835239"/>
            <a:ext cx="822261" cy="307777"/>
            <a:chOff x="455223" y="4442570"/>
            <a:chExt cx="822262" cy="307777"/>
          </a:xfrm>
        </p:grpSpPr>
        <p:sp>
          <p:nvSpPr>
            <p:cNvPr id="2083" name="Google Shape;222;p10">
              <a:extLst>
                <a:ext uri="{FF2B5EF4-FFF2-40B4-BE49-F238E27FC236}">
                  <a16:creationId xmlns:a16="http://schemas.microsoft.com/office/drawing/2014/main" id="{F677E6F5-40F8-816F-783C-F0BC1A6BC08F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4" name="TextBox 2083">
              <a:extLst>
                <a:ext uri="{FF2B5EF4-FFF2-40B4-BE49-F238E27FC236}">
                  <a16:creationId xmlns:a16="http://schemas.microsoft.com/office/drawing/2014/main" id="{5E653248-44F4-F54D-E9F5-C0E2A4A7DADF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hablar</a:t>
              </a:r>
            </a:p>
          </p:txBody>
        </p:sp>
      </p:grpSp>
      <p:pic>
        <p:nvPicPr>
          <p:cNvPr id="2086" name="Picture 2085">
            <a:extLst>
              <a:ext uri="{FF2B5EF4-FFF2-40B4-BE49-F238E27FC236}">
                <a16:creationId xmlns:a16="http://schemas.microsoft.com/office/drawing/2014/main" id="{4969E228-6D64-0092-0EF2-C4E8074F92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84" y="5687988"/>
            <a:ext cx="572707" cy="605907"/>
          </a:xfrm>
          <a:prstGeom prst="rect">
            <a:avLst/>
          </a:prstGeom>
        </p:spPr>
      </p:pic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4901FE9B-02E9-C439-EB94-72602A1CF05C}"/>
              </a:ext>
            </a:extLst>
          </p:cNvPr>
          <p:cNvGrpSpPr/>
          <p:nvPr/>
        </p:nvGrpSpPr>
        <p:grpSpPr>
          <a:xfrm>
            <a:off x="66064" y="7080631"/>
            <a:ext cx="1801949" cy="492309"/>
            <a:chOff x="1639842" y="1416994"/>
            <a:chExt cx="1801949" cy="492309"/>
          </a:xfrm>
        </p:grpSpPr>
        <p:sp>
          <p:nvSpPr>
            <p:cNvPr id="2090" name="Google Shape;112;p3">
              <a:extLst>
                <a:ext uri="{FF2B5EF4-FFF2-40B4-BE49-F238E27FC236}">
                  <a16:creationId xmlns:a16="http://schemas.microsoft.com/office/drawing/2014/main" id="{8C72EE8B-A445-461E-84F9-20BCAEE4E0E6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9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1DBEF61-CBFA-C3E0-67B5-C0085046FE65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17F639F0-1543-62F5-A296-5199CE0A248C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93" name="Google Shape;402;p19">
            <a:extLst>
              <a:ext uri="{FF2B5EF4-FFF2-40B4-BE49-F238E27FC236}">
                <a16:creationId xmlns:a16="http://schemas.microsoft.com/office/drawing/2014/main" id="{670F197B-B2FC-545C-DDC6-97AD3E4437D0}"/>
              </a:ext>
            </a:extLst>
          </p:cNvPr>
          <p:cNvSpPr txBox="1"/>
          <p:nvPr/>
        </p:nvSpPr>
        <p:spPr>
          <a:xfrm>
            <a:off x="1847382" y="7207382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¿b o v?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rima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practica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89FE1B19-96F8-334F-DDBD-9391C2BD9BB5}"/>
              </a:ext>
            </a:extLst>
          </p:cNvPr>
          <p:cNvSpPr txBox="1"/>
          <p:nvPr/>
        </p:nvSpPr>
        <p:spPr>
          <a:xfrm>
            <a:off x="92260" y="7846054"/>
            <a:ext cx="516507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aja del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ancos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iento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______.</a:t>
            </a:r>
          </a:p>
        </p:txBody>
      </p:sp>
      <p:pic>
        <p:nvPicPr>
          <p:cNvPr id="2102" name="Picture 22" descr="Gráficos vectoriales gratis de Abajo">
            <a:extLst>
              <a:ext uri="{FF2B5EF4-FFF2-40B4-BE49-F238E27FC236}">
                <a16:creationId xmlns:a16="http://schemas.microsoft.com/office/drawing/2014/main" id="{40A0A955-E379-FB27-7049-BC2AA681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51" y="8249673"/>
            <a:ext cx="314188" cy="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Picture 30" descr="Gráficos vectoriales gratis de El autobús de la ciudad">
            <a:extLst>
              <a:ext uri="{FF2B5EF4-FFF2-40B4-BE49-F238E27FC236}">
                <a16:creationId xmlns:a16="http://schemas.microsoft.com/office/drawing/2014/main" id="{8B095A96-76A8-36EF-36F3-03BCB7884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2" r="56924" b="66484"/>
          <a:stretch/>
        </p:blipFill>
        <p:spPr bwMode="auto">
          <a:xfrm>
            <a:off x="2831652" y="8273982"/>
            <a:ext cx="563074" cy="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38" descr="Gráficos vectoriales gratis de Cordero">
            <a:extLst>
              <a:ext uri="{FF2B5EF4-FFF2-40B4-BE49-F238E27FC236}">
                <a16:creationId xmlns:a16="http://schemas.microsoft.com/office/drawing/2014/main" id="{811178E1-B3D9-1D4F-FEB2-171C39F5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32" y="8713942"/>
            <a:ext cx="470320" cy="35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05" name="Group 2104">
            <a:extLst>
              <a:ext uri="{FF2B5EF4-FFF2-40B4-BE49-F238E27FC236}">
                <a16:creationId xmlns:a16="http://schemas.microsoft.com/office/drawing/2014/main" id="{2028E1FF-D795-508D-E0CF-E44D1DE3903A}"/>
              </a:ext>
            </a:extLst>
          </p:cNvPr>
          <p:cNvGrpSpPr/>
          <p:nvPr/>
        </p:nvGrpSpPr>
        <p:grpSpPr>
          <a:xfrm>
            <a:off x="3241918" y="9149200"/>
            <a:ext cx="1336810" cy="369332"/>
            <a:chOff x="763549" y="5590476"/>
            <a:chExt cx="3212424" cy="1037301"/>
          </a:xfrm>
        </p:grpSpPr>
        <p:pic>
          <p:nvPicPr>
            <p:cNvPr id="2107" name="Picture 12" descr="Gráficos vectoriales gratis de Mesa de trabajo">
              <a:extLst>
                <a:ext uri="{FF2B5EF4-FFF2-40B4-BE49-F238E27FC236}">
                  <a16:creationId xmlns:a16="http://schemas.microsoft.com/office/drawing/2014/main" id="{1DCD7057-1E6B-A744-07AA-8D68EFACC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3549" y="5697276"/>
              <a:ext cx="1677638" cy="93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8" name="Picture 12" descr="Gráficos vectoriales gratis de Mesa de trabajo">
              <a:extLst>
                <a:ext uri="{FF2B5EF4-FFF2-40B4-BE49-F238E27FC236}">
                  <a16:creationId xmlns:a16="http://schemas.microsoft.com/office/drawing/2014/main" id="{BDB4BF50-82AF-B18C-F822-04DA57333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8335" y="5590476"/>
              <a:ext cx="1677638" cy="93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09" name="TextBox 2108">
            <a:extLst>
              <a:ext uri="{FF2B5EF4-FFF2-40B4-BE49-F238E27FC236}">
                <a16:creationId xmlns:a16="http://schemas.microsoft.com/office/drawing/2014/main" id="{FFFC7EAA-D5EA-3CF3-5592-B0EB83118B0E}"/>
              </a:ext>
            </a:extLst>
          </p:cNvPr>
          <p:cNvSpPr txBox="1"/>
          <p:nvPr/>
        </p:nvSpPr>
        <p:spPr>
          <a:xfrm>
            <a:off x="5679880" y="7098244"/>
            <a:ext cx="1134368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uve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030" name="Picture 6" descr="Free wind blowing cloud illustration">
            <a:extLst>
              <a:ext uri="{FF2B5EF4-FFF2-40B4-BE49-F238E27FC236}">
                <a16:creationId xmlns:a16="http://schemas.microsoft.com/office/drawing/2014/main" id="{32E1B0B0-5B04-78EC-C34F-1E470A3EE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91" y="8830103"/>
            <a:ext cx="748341" cy="7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35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91" name="Table 2090">
            <a:extLst>
              <a:ext uri="{FF2B5EF4-FFF2-40B4-BE49-F238E27FC236}">
                <a16:creationId xmlns:a16="http://schemas.microsoft.com/office/drawing/2014/main" id="{63F714C7-0457-DDBA-1B08-91F41FCBB9E0}"/>
              </a:ext>
            </a:extLst>
          </p:cNvPr>
          <p:cNvGraphicFramePr>
            <a:graphicFrameLocks noGrp="1"/>
          </p:cNvGraphicFramePr>
          <p:nvPr/>
        </p:nvGraphicFramePr>
        <p:xfrm>
          <a:off x="133067" y="1218944"/>
          <a:ext cx="6611010" cy="2640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4004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4004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comida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40047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grupo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favorito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4004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40047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jugar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llevar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4004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canción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preparar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92" name="TextBox 2091">
            <a:extLst>
              <a:ext uri="{FF2B5EF4-FFF2-40B4-BE49-F238E27FC236}">
                <a16:creationId xmlns:a16="http://schemas.microsoft.com/office/drawing/2014/main" id="{8BCB935B-AA60-CEDF-424C-50942104D865}"/>
              </a:ext>
            </a:extLst>
          </p:cNvPr>
          <p:cNvSpPr txBox="1"/>
          <p:nvPr/>
        </p:nvSpPr>
        <p:spPr>
          <a:xfrm>
            <a:off x="1070498" y="805300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pic>
        <p:nvPicPr>
          <p:cNvPr id="2093" name="Picture 2092">
            <a:extLst>
              <a:ext uri="{FF2B5EF4-FFF2-40B4-BE49-F238E27FC236}">
                <a16:creationId xmlns:a16="http://schemas.microsoft.com/office/drawing/2014/main" id="{B08B70DB-5207-49F5-55E9-FC4ECC3A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0" y="2356902"/>
            <a:ext cx="631934" cy="581219"/>
          </a:xfrm>
          <a:prstGeom prst="rect">
            <a:avLst/>
          </a:prstGeom>
        </p:spPr>
      </p:pic>
      <p:pic>
        <p:nvPicPr>
          <p:cNvPr id="2094" name="Picture 2093" descr="Icon&#10;&#10;Description automatically generated">
            <a:extLst>
              <a:ext uri="{FF2B5EF4-FFF2-40B4-BE49-F238E27FC236}">
                <a16:creationId xmlns:a16="http://schemas.microsoft.com/office/drawing/2014/main" id="{91CD44C9-7D5E-C016-ABFA-7015DC582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0" y="1416693"/>
            <a:ext cx="667164" cy="667164"/>
          </a:xfrm>
          <a:prstGeom prst="rect">
            <a:avLst/>
          </a:prstGeom>
        </p:spPr>
      </p:pic>
      <p:sp>
        <p:nvSpPr>
          <p:cNvPr id="2095" name="TextBox 2094">
            <a:extLst>
              <a:ext uri="{FF2B5EF4-FFF2-40B4-BE49-F238E27FC236}">
                <a16:creationId xmlns:a16="http://schemas.microsoft.com/office/drawing/2014/main" id="{267F77AA-711B-C754-A78E-6858A10FDD6B}"/>
              </a:ext>
            </a:extLst>
          </p:cNvPr>
          <p:cNvSpPr txBox="1"/>
          <p:nvPr/>
        </p:nvSpPr>
        <p:spPr>
          <a:xfrm>
            <a:off x="720935" y="178394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B990D4AB-27CA-8FD0-A89C-D4F1A82672B2}"/>
              </a:ext>
            </a:extLst>
          </p:cNvPr>
          <p:cNvSpPr txBox="1"/>
          <p:nvPr/>
        </p:nvSpPr>
        <p:spPr>
          <a:xfrm>
            <a:off x="707469" y="264751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pic>
        <p:nvPicPr>
          <p:cNvPr id="2099" name="Picture 2098">
            <a:extLst>
              <a:ext uri="{FF2B5EF4-FFF2-40B4-BE49-F238E27FC236}">
                <a16:creationId xmlns:a16="http://schemas.microsoft.com/office/drawing/2014/main" id="{2B621731-3B4C-D96E-8D87-549A589EE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18" y="3196242"/>
            <a:ext cx="653860" cy="619446"/>
          </a:xfrm>
          <a:prstGeom prst="rect">
            <a:avLst/>
          </a:prstGeom>
        </p:spPr>
      </p:pic>
      <p:sp>
        <p:nvSpPr>
          <p:cNvPr id="2101" name="TextBox 2100">
            <a:extLst>
              <a:ext uri="{FF2B5EF4-FFF2-40B4-BE49-F238E27FC236}">
                <a16:creationId xmlns:a16="http://schemas.microsoft.com/office/drawing/2014/main" id="{8C5A4A52-C187-2178-DD58-A128B7F4C2A9}"/>
              </a:ext>
            </a:extLst>
          </p:cNvPr>
          <p:cNvSpPr txBox="1"/>
          <p:nvPr/>
        </p:nvSpPr>
        <p:spPr>
          <a:xfrm>
            <a:off x="660029" y="3504226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grpSp>
        <p:nvGrpSpPr>
          <p:cNvPr id="2102" name="Group 2101">
            <a:extLst>
              <a:ext uri="{FF2B5EF4-FFF2-40B4-BE49-F238E27FC236}">
                <a16:creationId xmlns:a16="http://schemas.microsoft.com/office/drawing/2014/main" id="{DA04A8ED-6FDE-7740-825B-43478F68CA53}"/>
              </a:ext>
            </a:extLst>
          </p:cNvPr>
          <p:cNvGrpSpPr/>
          <p:nvPr/>
        </p:nvGrpSpPr>
        <p:grpSpPr>
          <a:xfrm>
            <a:off x="84606" y="650421"/>
            <a:ext cx="1072125" cy="541432"/>
            <a:chOff x="85157" y="674113"/>
            <a:chExt cx="1072125" cy="541432"/>
          </a:xfrm>
        </p:grpSpPr>
        <p:sp>
          <p:nvSpPr>
            <p:cNvPr id="2103" name="Google Shape;206;p9">
              <a:extLst>
                <a:ext uri="{FF2B5EF4-FFF2-40B4-BE49-F238E27FC236}">
                  <a16:creationId xmlns:a16="http://schemas.microsoft.com/office/drawing/2014/main" id="{18D4CB3A-05A8-B3F3-652E-92F9A8913E4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4" name="Picture 2103">
              <a:extLst>
                <a:ext uri="{FF2B5EF4-FFF2-40B4-BE49-F238E27FC236}">
                  <a16:creationId xmlns:a16="http://schemas.microsoft.com/office/drawing/2014/main" id="{EDCB253B-C3E1-FA6F-80A0-0FA3600BB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5" name="TextBox 2104">
              <a:extLst>
                <a:ext uri="{FF2B5EF4-FFF2-40B4-BE49-F238E27FC236}">
                  <a16:creationId xmlns:a16="http://schemas.microsoft.com/office/drawing/2014/main" id="{A2A1D477-56E2-C4B4-5F5C-9277D4DCF70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2107" name="Picture 2106">
            <a:extLst>
              <a:ext uri="{FF2B5EF4-FFF2-40B4-BE49-F238E27FC236}">
                <a16:creationId xmlns:a16="http://schemas.microsoft.com/office/drawing/2014/main" id="{468D0C92-BAB4-F431-5892-86F415947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808" y="956081"/>
            <a:ext cx="572382" cy="435249"/>
          </a:xfrm>
          <a:prstGeom prst="rect">
            <a:avLst/>
          </a:prstGeom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1367" y="954875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53043-26E1-C7E2-8886-27C3BC586EC2}"/>
              </a:ext>
            </a:extLst>
          </p:cNvPr>
          <p:cNvSpPr/>
          <p:nvPr/>
        </p:nvSpPr>
        <p:spPr>
          <a:xfrm>
            <a:off x="111738" y="3939378"/>
            <a:ext cx="6631659" cy="230821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115CA-D616-6BC9-1FD9-B11A3476872E}"/>
              </a:ext>
            </a:extLst>
          </p:cNvPr>
          <p:cNvSpPr txBox="1"/>
          <p:nvPr/>
        </p:nvSpPr>
        <p:spPr>
          <a:xfrm>
            <a:off x="215546" y="3989994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Using the verb 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jugar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C79E0-432C-7C4A-77CB-8B8A2F370475}"/>
              </a:ext>
            </a:extLst>
          </p:cNvPr>
          <p:cNvSpPr txBox="1"/>
          <p:nvPr/>
        </p:nvSpPr>
        <p:spPr>
          <a:xfrm>
            <a:off x="206441" y="4257644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play, playing: I, you &amp; s/he;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87569-AD70-9267-D8F2-BC34148D88F7}"/>
              </a:ext>
            </a:extLst>
          </p:cNvPr>
          <p:cNvGrpSpPr/>
          <p:nvPr/>
        </p:nvGrpSpPr>
        <p:grpSpPr>
          <a:xfrm>
            <a:off x="4916986" y="3960068"/>
            <a:ext cx="1943885" cy="588990"/>
            <a:chOff x="115026" y="5917195"/>
            <a:chExt cx="1943885" cy="5889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BD9A3B-795B-81E3-8703-A3C0F46A14D3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C0CE47FF-3F9B-1051-FE53-89885732D4D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7F1397-E9ED-A6C8-52E2-D6581293F9B5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37D44FD-2C27-3350-A9B9-B7E702C7C977}"/>
              </a:ext>
            </a:extLst>
          </p:cNvPr>
          <p:cNvSpPr txBox="1"/>
          <p:nvPr/>
        </p:nvSpPr>
        <p:spPr>
          <a:xfrm>
            <a:off x="180857" y="4598743"/>
            <a:ext cx="6507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 The verb ‘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jugar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this.</a:t>
            </a:r>
          </a:p>
        </p:txBody>
      </p:sp>
      <p:sp>
        <p:nvSpPr>
          <p:cNvPr id="58" name="Google Shape;476;p51">
            <a:extLst>
              <a:ext uri="{FF2B5EF4-FFF2-40B4-BE49-F238E27FC236}">
                <a16:creationId xmlns:a16="http://schemas.microsoft.com/office/drawing/2014/main" id="{72A5F7B2-1553-8EBE-0A76-DF379BBB448E}"/>
              </a:ext>
            </a:extLst>
          </p:cNvPr>
          <p:cNvSpPr txBox="1"/>
          <p:nvPr/>
        </p:nvSpPr>
        <p:spPr>
          <a:xfrm>
            <a:off x="161670" y="5557506"/>
            <a:ext cx="162708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Juego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485;p51">
            <a:extLst>
              <a:ext uri="{FF2B5EF4-FFF2-40B4-BE49-F238E27FC236}">
                <a16:creationId xmlns:a16="http://schemas.microsoft.com/office/drawing/2014/main" id="{55B19A3A-27FD-3C29-6764-185297733717}"/>
              </a:ext>
            </a:extLst>
          </p:cNvPr>
          <p:cNvSpPr txBox="1"/>
          <p:nvPr/>
        </p:nvSpPr>
        <p:spPr>
          <a:xfrm>
            <a:off x="439941" y="5833241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play</a:t>
            </a:r>
            <a:endParaRPr kumimoji="0" sz="14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Rectangle 59">
            <a:hlinkClick r:id="" action="ppaction://noaction">
              <a:snd r:embed="rId11" name="19_Eestaactivo.wav"/>
            </a:hlinkClick>
            <a:extLst>
              <a:ext uri="{FF2B5EF4-FFF2-40B4-BE49-F238E27FC236}">
                <a16:creationId xmlns:a16="http://schemas.microsoft.com/office/drawing/2014/main" id="{7834488E-4ED0-85E5-2B47-13D0DBEFA889}"/>
              </a:ext>
            </a:extLst>
          </p:cNvPr>
          <p:cNvSpPr/>
          <p:nvPr/>
        </p:nvSpPr>
        <p:spPr>
          <a:xfrm>
            <a:off x="225180" y="5170939"/>
            <a:ext cx="615287" cy="3396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2" name="Google Shape;476;p51">
            <a:extLst>
              <a:ext uri="{FF2B5EF4-FFF2-40B4-BE49-F238E27FC236}">
                <a16:creationId xmlns:a16="http://schemas.microsoft.com/office/drawing/2014/main" id="{77AC684A-6A08-83A0-BEE8-A6AB416EC030}"/>
              </a:ext>
            </a:extLst>
          </p:cNvPr>
          <p:cNvSpPr txBox="1"/>
          <p:nvPr/>
        </p:nvSpPr>
        <p:spPr>
          <a:xfrm>
            <a:off x="2485647" y="5542354"/>
            <a:ext cx="192177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Juegas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48" name="Rectangle 2047">
            <a:hlinkClick r:id="" action="ppaction://noaction">
              <a:snd r:embed="rId11" name="19_Eestaactivo.wav"/>
            </a:hlinkClick>
            <a:extLst>
              <a:ext uri="{FF2B5EF4-FFF2-40B4-BE49-F238E27FC236}">
                <a16:creationId xmlns:a16="http://schemas.microsoft.com/office/drawing/2014/main" id="{CBB178F8-CF2B-D1AB-251F-A6A382C5D6EE}"/>
              </a:ext>
            </a:extLst>
          </p:cNvPr>
          <p:cNvSpPr/>
          <p:nvPr/>
        </p:nvSpPr>
        <p:spPr>
          <a:xfrm>
            <a:off x="2613828" y="5181488"/>
            <a:ext cx="615287" cy="3396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050" name="Google Shape;476;p51">
            <a:extLst>
              <a:ext uri="{FF2B5EF4-FFF2-40B4-BE49-F238E27FC236}">
                <a16:creationId xmlns:a16="http://schemas.microsoft.com/office/drawing/2014/main" id="{4F8E526A-CF8E-6D61-7CA1-1C268F2B61BC}"/>
              </a:ext>
            </a:extLst>
          </p:cNvPr>
          <p:cNvSpPr txBox="1"/>
          <p:nvPr/>
        </p:nvSpPr>
        <p:spPr>
          <a:xfrm>
            <a:off x="5389174" y="5471731"/>
            <a:ext cx="162708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Juega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60" name="Rectangle 2059">
            <a:hlinkClick r:id="" action="ppaction://noaction">
              <a:snd r:embed="rId11" name="19_Eestaactivo.wav"/>
            </a:hlinkClick>
            <a:extLst>
              <a:ext uri="{FF2B5EF4-FFF2-40B4-BE49-F238E27FC236}">
                <a16:creationId xmlns:a16="http://schemas.microsoft.com/office/drawing/2014/main" id="{95BD814B-E416-B81B-005B-108EFE531BC3}"/>
              </a:ext>
            </a:extLst>
          </p:cNvPr>
          <p:cNvSpPr/>
          <p:nvPr/>
        </p:nvSpPr>
        <p:spPr>
          <a:xfrm>
            <a:off x="5551259" y="5117003"/>
            <a:ext cx="615287" cy="3396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</a:p>
        </p:txBody>
      </p:sp>
      <p:sp>
        <p:nvSpPr>
          <p:cNvPr id="2062" name="Speech Bubble: Rectangle with Corners Rounded 2061">
            <a:extLst>
              <a:ext uri="{FF2B5EF4-FFF2-40B4-BE49-F238E27FC236}">
                <a16:creationId xmlns:a16="http://schemas.microsoft.com/office/drawing/2014/main" id="{9FC2ADB1-B96F-8D66-0223-EE1D1C7BC4E1}"/>
              </a:ext>
            </a:extLst>
          </p:cNvPr>
          <p:cNvSpPr/>
          <p:nvPr/>
        </p:nvSpPr>
        <p:spPr>
          <a:xfrm>
            <a:off x="3609067" y="5245259"/>
            <a:ext cx="1550746" cy="392584"/>
          </a:xfrm>
          <a:prstGeom prst="wedgeRoundRectCallout">
            <a:avLst>
              <a:gd name="adj1" fmla="val -12481"/>
              <a:gd name="adj2" fmla="val -1239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changes to ‘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jueg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</a:p>
        </p:txBody>
      </p:sp>
      <p:pic>
        <p:nvPicPr>
          <p:cNvPr id="13" name="Google Shape;183;p8">
            <a:extLst>
              <a:ext uri="{FF2B5EF4-FFF2-40B4-BE49-F238E27FC236}">
                <a16:creationId xmlns:a16="http://schemas.microsoft.com/office/drawing/2014/main" id="{910466F6-0C7A-CDDD-10B4-BF4135A9941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9213" y="5861588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85;p51">
            <a:extLst>
              <a:ext uri="{FF2B5EF4-FFF2-40B4-BE49-F238E27FC236}">
                <a16:creationId xmlns:a16="http://schemas.microsoft.com/office/drawing/2014/main" id="{9DE47BD1-93D7-5082-F502-CC976B90486E}"/>
              </a:ext>
            </a:extLst>
          </p:cNvPr>
          <p:cNvSpPr txBox="1"/>
          <p:nvPr/>
        </p:nvSpPr>
        <p:spPr>
          <a:xfrm>
            <a:off x="2736687" y="5783286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play</a:t>
            </a:r>
            <a:endParaRPr kumimoji="0" sz="14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A41208CB-2A9F-6EBC-5058-9E2B99683D3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25959" y="5811633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85;p51">
            <a:extLst>
              <a:ext uri="{FF2B5EF4-FFF2-40B4-BE49-F238E27FC236}">
                <a16:creationId xmlns:a16="http://schemas.microsoft.com/office/drawing/2014/main" id="{30541560-64A4-BAF3-1E51-A8D58866A31D}"/>
              </a:ext>
            </a:extLst>
          </p:cNvPr>
          <p:cNvSpPr txBox="1"/>
          <p:nvPr/>
        </p:nvSpPr>
        <p:spPr>
          <a:xfrm>
            <a:off x="5658416" y="5782730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plays</a:t>
            </a:r>
            <a:endParaRPr kumimoji="0" sz="14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F4921310-AB4E-A7ED-E6EA-02AEB7235F9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29486" y="5854337"/>
            <a:ext cx="253769" cy="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7176A7-DD90-6E06-B8B8-08CC53513C60}"/>
              </a:ext>
            </a:extLst>
          </p:cNvPr>
          <p:cNvSpPr txBox="1"/>
          <p:nvPr/>
        </p:nvSpPr>
        <p:spPr>
          <a:xfrm>
            <a:off x="1088558" y="6469446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traduce*.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5181E0-2CFD-79B5-BA67-FC72D3ED2462}"/>
              </a:ext>
            </a:extLst>
          </p:cNvPr>
          <p:cNvGrpSpPr/>
          <p:nvPr/>
        </p:nvGrpSpPr>
        <p:grpSpPr>
          <a:xfrm>
            <a:off x="102666" y="6314567"/>
            <a:ext cx="1072125" cy="541432"/>
            <a:chOff x="85157" y="674113"/>
            <a:chExt cx="1072125" cy="541432"/>
          </a:xfrm>
        </p:grpSpPr>
        <p:sp>
          <p:nvSpPr>
            <p:cNvPr id="23" name="Google Shape;206;p9">
              <a:extLst>
                <a:ext uri="{FF2B5EF4-FFF2-40B4-BE49-F238E27FC236}">
                  <a16:creationId xmlns:a16="http://schemas.microsoft.com/office/drawing/2014/main" id="{23CB0E79-C4CF-9D13-618E-97E7129835D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1FD002-223F-18EC-07F3-9576DF3D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F814E7-FEDA-CC36-851E-EEDCE4F42C92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23B55C5-A35B-B9AC-1DC1-F83F09BE3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857" y="6790434"/>
            <a:ext cx="3431852" cy="3211164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85F31CD-A39C-6EB8-C533-9F1F1D2D109D}"/>
              </a:ext>
            </a:extLst>
          </p:cNvPr>
          <p:cNvGraphicFramePr>
            <a:graphicFrameLocks noGrp="1"/>
          </p:cNvGraphicFramePr>
          <p:nvPr/>
        </p:nvGraphicFramePr>
        <p:xfrm>
          <a:off x="3446535" y="7121589"/>
          <a:ext cx="3242318" cy="23469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05208">
                  <a:extLst>
                    <a:ext uri="{9D8B030D-6E8A-4147-A177-3AD203B41FA5}">
                      <a16:colId xmlns:a16="http://schemas.microsoft.com/office/drawing/2014/main" val="4032273491"/>
                    </a:ext>
                  </a:extLst>
                </a:gridCol>
                <a:gridCol w="2937110">
                  <a:extLst>
                    <a:ext uri="{9D8B030D-6E8A-4147-A177-3AD203B41FA5}">
                      <a16:colId xmlns:a16="http://schemas.microsoft.com/office/drawing/2014/main" val="3142841513"/>
                    </a:ext>
                  </a:extLst>
                </a:gridCol>
              </a:tblGrid>
              <a:tr h="22908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____take   Spanish 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6177208"/>
                  </a:ext>
                </a:extLst>
              </a:tr>
              <a:tr h="229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play  _____ Quique.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562275"/>
                  </a:ext>
                </a:extLst>
              </a:tr>
              <a:tr h="229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read   a ____________ poem.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384173"/>
                  </a:ext>
                </a:extLst>
              </a:tr>
              <a:tr h="229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prepare  ____ 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141513"/>
                  </a:ext>
                </a:extLst>
              </a:tr>
              <a:tr h="229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wear a __ ________ hat.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790675"/>
                  </a:ext>
                </a:extLst>
              </a:tr>
              <a:tr h="229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sing with ___ _______.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9374882"/>
                  </a:ext>
                </a:extLst>
              </a:tr>
              <a:tr h="229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play in the __________.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362855"/>
                  </a:ext>
                </a:extLst>
              </a:tr>
            </a:tbl>
          </a:graphicData>
        </a:graphic>
      </p:graphicFrame>
      <p:sp>
        <p:nvSpPr>
          <p:cNvPr id="38" name="Title 1">
            <a:extLst>
              <a:ext uri="{FF2B5EF4-FFF2-40B4-BE49-F238E27FC236}">
                <a16:creationId xmlns:a16="http://schemas.microsoft.com/office/drawing/2014/main" id="{2F10062D-2D1E-E75B-8D78-4F77674DA879}"/>
              </a:ext>
            </a:extLst>
          </p:cNvPr>
          <p:cNvSpPr txBox="1">
            <a:spLocks/>
          </p:cNvSpPr>
          <p:nvPr/>
        </p:nvSpPr>
        <p:spPr>
          <a:xfrm>
            <a:off x="5179917" y="6576570"/>
            <a:ext cx="1625038" cy="257671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traduce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translate</a:t>
            </a:r>
          </a:p>
        </p:txBody>
      </p:sp>
    </p:spTree>
    <p:extLst>
      <p:ext uri="{BB962C8B-B14F-4D97-AF65-F5344CB8AC3E}">
        <p14:creationId xmlns:p14="http://schemas.microsoft.com/office/powerpoint/2010/main" val="3635997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0395" y="9548750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94BF0-A4F3-B9E3-AE31-5D3FA9C5FD9D}"/>
              </a:ext>
            </a:extLst>
          </p:cNvPr>
          <p:cNvSpPr txBox="1"/>
          <p:nvPr/>
        </p:nvSpPr>
        <p:spPr>
          <a:xfrm>
            <a:off x="1487393" y="572044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891E5-F881-B11D-B992-9334A9E31C07}"/>
              </a:ext>
            </a:extLst>
          </p:cNvPr>
          <p:cNvGrpSpPr/>
          <p:nvPr/>
        </p:nvGrpSpPr>
        <p:grpSpPr>
          <a:xfrm>
            <a:off x="526198" y="5712689"/>
            <a:ext cx="962296" cy="307777"/>
            <a:chOff x="537508" y="810975"/>
            <a:chExt cx="505091" cy="307777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CD269420-F8DB-3E59-9794-598CE8686B6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293146-14CB-0E6D-BF0A-1AF09686DA2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14" name="Picture 2" descr="Pen, Write, Pencil, Writing Tool, Work, Message, Blue">
            <a:extLst>
              <a:ext uri="{FF2B5EF4-FFF2-40B4-BE49-F238E27FC236}">
                <a16:creationId xmlns:a16="http://schemas.microsoft.com/office/drawing/2014/main" id="{C9AD3063-9024-AD5C-0E86-B6DBBA51B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" y="558153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E5FF9FB-EC82-142C-A6B2-11836D67D0D1}"/>
              </a:ext>
            </a:extLst>
          </p:cNvPr>
          <p:cNvGraphicFramePr>
            <a:graphicFrameLocks noGrp="1"/>
          </p:cNvGraphicFramePr>
          <p:nvPr/>
        </p:nvGraphicFramePr>
        <p:xfrm>
          <a:off x="123495" y="6209620"/>
          <a:ext cx="6611010" cy="3623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9037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food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 / are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(m)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330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 (m)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(f)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 (f)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330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 (singular)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group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3308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 (singular)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28934"/>
                  </a:ext>
                </a:extLst>
              </a:tr>
              <a:tr h="599902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330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after(wards)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take, wear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83AD234F-898C-D088-9E06-18AFDEF83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71" y="7993568"/>
            <a:ext cx="631934" cy="58121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2DF4D9F-F72A-255D-3B1E-9DD814D30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5" y="6597951"/>
            <a:ext cx="667164" cy="6671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E03D0C-1F8D-7038-1EF7-28BCEFB30F76}"/>
              </a:ext>
            </a:extLst>
          </p:cNvPr>
          <p:cNvSpPr txBox="1"/>
          <p:nvPr/>
        </p:nvSpPr>
        <p:spPr>
          <a:xfrm>
            <a:off x="682760" y="6965202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D3FBC4-476E-CA96-A9F4-33D1B19A2600}"/>
              </a:ext>
            </a:extLst>
          </p:cNvPr>
          <p:cNvSpPr txBox="1"/>
          <p:nvPr/>
        </p:nvSpPr>
        <p:spPr>
          <a:xfrm>
            <a:off x="682760" y="8284177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5F8ED8-5CEC-6F98-A52D-082868DF4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346" y="9157560"/>
            <a:ext cx="653860" cy="6194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1A16698-3748-61CF-1927-C1A4D578336F}"/>
              </a:ext>
            </a:extLst>
          </p:cNvPr>
          <p:cNvSpPr txBox="1"/>
          <p:nvPr/>
        </p:nvSpPr>
        <p:spPr>
          <a:xfrm>
            <a:off x="650457" y="9465544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3" name="TextBox 2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0D61C59D-772D-9BC9-00A5-55B2F1070FE8}"/>
              </a:ext>
            </a:extLst>
          </p:cNvPr>
          <p:cNvSpPr txBox="1"/>
          <p:nvPr/>
        </p:nvSpPr>
        <p:spPr>
          <a:xfrm>
            <a:off x="1945939" y="770632"/>
            <a:ext cx="6303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palabra es?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2CE290-AE39-F45B-9AA2-CB18B128FCDB}"/>
              </a:ext>
            </a:extLst>
          </p:cNvPr>
          <p:cNvGrpSpPr/>
          <p:nvPr/>
        </p:nvGrpSpPr>
        <p:grpSpPr>
          <a:xfrm>
            <a:off x="500757" y="724848"/>
            <a:ext cx="1473203" cy="379319"/>
            <a:chOff x="455220" y="4435599"/>
            <a:chExt cx="1139979" cy="293521"/>
          </a:xfrm>
          <a:solidFill>
            <a:srgbClr val="96E2D9"/>
          </a:solidFill>
        </p:grpSpPr>
        <p:sp>
          <p:nvSpPr>
            <p:cNvPr id="9" name="Google Shape;222;p10">
              <a:extLst>
                <a:ext uri="{FF2B5EF4-FFF2-40B4-BE49-F238E27FC236}">
                  <a16:creationId xmlns:a16="http://schemas.microsoft.com/office/drawing/2014/main" id="{F7750B03-F070-EB4C-4173-0525C819F1D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55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4894A9-7006-9E8E-3301-F957E1253981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187C1A-99B5-7BB6-6332-ED7E8E467B07}"/>
              </a:ext>
            </a:extLst>
          </p:cNvPr>
          <p:cNvGrpSpPr/>
          <p:nvPr/>
        </p:nvGrpSpPr>
        <p:grpSpPr>
          <a:xfrm>
            <a:off x="129483" y="654513"/>
            <a:ext cx="530442" cy="501498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301BFA8-E627-B5E4-36FC-BE791B9198F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326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 descr="Free speaker sound loud vector">
              <a:extLst>
                <a:ext uri="{FF2B5EF4-FFF2-40B4-BE49-F238E27FC236}">
                  <a16:creationId xmlns:a16="http://schemas.microsoft.com/office/drawing/2014/main" id="{CDEF10E9-71B0-C3B9-148E-64048D5D2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1669C709-64F2-2397-7966-174AF8545FE4}"/>
              </a:ext>
            </a:extLst>
          </p:cNvPr>
          <p:cNvGraphicFramePr>
            <a:graphicFrameLocks noGrp="1"/>
          </p:cNvGraphicFramePr>
          <p:nvPr/>
        </p:nvGraphicFramePr>
        <p:xfrm>
          <a:off x="310293" y="1427539"/>
          <a:ext cx="3118707" cy="822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569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  <a:gridCol w="1039569">
                  <a:extLst>
                    <a:ext uri="{9D8B030D-6E8A-4147-A177-3AD203B41FA5}">
                      <a16:colId xmlns:a16="http://schemas.microsoft.com/office/drawing/2014/main" val="719636060"/>
                    </a:ext>
                  </a:extLst>
                </a:gridCol>
                <a:gridCol w="1039569">
                  <a:extLst>
                    <a:ext uri="{9D8B030D-6E8A-4147-A177-3AD203B41FA5}">
                      <a16:colId xmlns:a16="http://schemas.microsoft.com/office/drawing/2014/main" val="3632095978"/>
                    </a:ext>
                  </a:extLst>
                </a:gridCol>
              </a:tblGrid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play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plays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play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6600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take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take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takes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763627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visit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visits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visit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751070"/>
                  </a:ext>
                </a:extLst>
              </a:tr>
            </a:tbl>
          </a:graphicData>
        </a:graphic>
      </p:graphicFrame>
      <p:graphicFrame>
        <p:nvGraphicFramePr>
          <p:cNvPr id="62" name="Table 5">
            <a:extLst>
              <a:ext uri="{FF2B5EF4-FFF2-40B4-BE49-F238E27FC236}">
                <a16:creationId xmlns:a16="http://schemas.microsoft.com/office/drawing/2014/main" id="{2F91FE9A-C728-39CB-32F0-35CB5629415D}"/>
              </a:ext>
            </a:extLst>
          </p:cNvPr>
          <p:cNvGraphicFramePr>
            <a:graphicFrameLocks noGrp="1"/>
          </p:cNvGraphicFramePr>
          <p:nvPr/>
        </p:nvGraphicFramePr>
        <p:xfrm>
          <a:off x="3676186" y="1463336"/>
          <a:ext cx="3118707" cy="822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569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  <a:gridCol w="1039569">
                  <a:extLst>
                    <a:ext uri="{9D8B030D-6E8A-4147-A177-3AD203B41FA5}">
                      <a16:colId xmlns:a16="http://schemas.microsoft.com/office/drawing/2014/main" val="719636060"/>
                    </a:ext>
                  </a:extLst>
                </a:gridCol>
                <a:gridCol w="1039569">
                  <a:extLst>
                    <a:ext uri="{9D8B030D-6E8A-4147-A177-3AD203B41FA5}">
                      <a16:colId xmlns:a16="http://schemas.microsoft.com/office/drawing/2014/main" val="3632095978"/>
                    </a:ext>
                  </a:extLst>
                </a:gridCol>
              </a:tblGrid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sees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099352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read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533168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play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play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learn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888319"/>
                  </a:ext>
                </a:extLst>
              </a:tr>
            </a:tbl>
          </a:graphicData>
        </a:graphic>
      </p:graphicFrame>
      <p:pic>
        <p:nvPicPr>
          <p:cNvPr id="63" name="Picture 62">
            <a:extLst>
              <a:ext uri="{FF2B5EF4-FFF2-40B4-BE49-F238E27FC236}">
                <a16:creationId xmlns:a16="http://schemas.microsoft.com/office/drawing/2014/main" id="{338871D2-7182-9387-2AAC-2CD0159A88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5588" y="1388707"/>
            <a:ext cx="466316" cy="941162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45E591F-3E0D-BB6B-B3BA-8CEB027997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9788" y="1406657"/>
            <a:ext cx="417778" cy="879670"/>
          </a:xfrm>
          <a:prstGeom prst="rect">
            <a:avLst/>
          </a:prstGeom>
        </p:spPr>
      </p:pic>
      <p:sp>
        <p:nvSpPr>
          <p:cNvPr id="2054" name="TextBox 2053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47FD5D46-ACF4-32C7-CF05-04CF89D1E9D1}"/>
              </a:ext>
            </a:extLst>
          </p:cNvPr>
          <p:cNvSpPr txBox="1"/>
          <p:nvPr/>
        </p:nvSpPr>
        <p:spPr>
          <a:xfrm>
            <a:off x="66589" y="2371495"/>
            <a:ext cx="7190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otra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the correct words to translate what you hear.</a:t>
            </a:r>
          </a:p>
        </p:txBody>
      </p:sp>
      <p:graphicFrame>
        <p:nvGraphicFramePr>
          <p:cNvPr id="2056" name="Table 2055">
            <a:extLst>
              <a:ext uri="{FF2B5EF4-FFF2-40B4-BE49-F238E27FC236}">
                <a16:creationId xmlns:a16="http://schemas.microsoft.com/office/drawing/2014/main" id="{8D30508E-8401-7400-8CED-8A60E299F787}"/>
              </a:ext>
            </a:extLst>
          </p:cNvPr>
          <p:cNvGraphicFramePr>
            <a:graphicFrameLocks noGrp="1"/>
          </p:cNvGraphicFramePr>
          <p:nvPr/>
        </p:nvGraphicFramePr>
        <p:xfrm>
          <a:off x="95630" y="2924655"/>
          <a:ext cx="3199113" cy="2550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8642">
                  <a:extLst>
                    <a:ext uri="{9D8B030D-6E8A-4147-A177-3AD203B41FA5}">
                      <a16:colId xmlns:a16="http://schemas.microsoft.com/office/drawing/2014/main" val="1503557485"/>
                    </a:ext>
                  </a:extLst>
                </a:gridCol>
                <a:gridCol w="1900471">
                  <a:extLst>
                    <a:ext uri="{9D8B030D-6E8A-4147-A177-3AD203B41FA5}">
                      <a16:colId xmlns:a16="http://schemas.microsoft.com/office/drawing/2014/main" val="3655403938"/>
                    </a:ext>
                  </a:extLst>
                </a:gridCol>
              </a:tblGrid>
              <a:tr h="91820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with| of| the teacher (f)| the teacher  (m)</a:t>
                      </a: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407874"/>
                  </a:ext>
                </a:extLst>
              </a:tr>
              <a:tr h="918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sport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 a game| to class | to the playground</a:t>
                      </a: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536181"/>
                  </a:ext>
                </a:extLst>
              </a:tr>
              <a:tr h="71416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grandma | grandad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965645"/>
                  </a:ext>
                </a:extLst>
              </a:tr>
            </a:tbl>
          </a:graphicData>
        </a:graphic>
      </p:graphicFrame>
      <p:graphicFrame>
        <p:nvGraphicFramePr>
          <p:cNvPr id="2057" name="Table 2056">
            <a:extLst>
              <a:ext uri="{FF2B5EF4-FFF2-40B4-BE49-F238E27FC236}">
                <a16:creationId xmlns:a16="http://schemas.microsoft.com/office/drawing/2014/main" id="{E5981AF4-ED56-ADE3-3550-363008E3081A}"/>
              </a:ext>
            </a:extLst>
          </p:cNvPr>
          <p:cNvGraphicFramePr>
            <a:graphicFrameLocks noGrp="1"/>
          </p:cNvGraphicFramePr>
          <p:nvPr/>
        </p:nvGraphicFramePr>
        <p:xfrm>
          <a:off x="3498285" y="2935680"/>
          <a:ext cx="3199113" cy="2550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8642">
                  <a:extLst>
                    <a:ext uri="{9D8B030D-6E8A-4147-A177-3AD203B41FA5}">
                      <a16:colId xmlns:a16="http://schemas.microsoft.com/office/drawing/2014/main" val="1503557485"/>
                    </a:ext>
                  </a:extLst>
                </a:gridCol>
                <a:gridCol w="1900471">
                  <a:extLst>
                    <a:ext uri="{9D8B030D-6E8A-4147-A177-3AD203B41FA5}">
                      <a16:colId xmlns:a16="http://schemas.microsoft.com/office/drawing/2014/main" val="3655403938"/>
                    </a:ext>
                  </a:extLst>
                </a:gridCol>
              </a:tblGrid>
              <a:tr h="9182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the beach | the mountain | the village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407874"/>
                  </a:ext>
                </a:extLst>
              </a:tr>
              <a:tr h="918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book | a newspaper</a:t>
                      </a: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536181"/>
                  </a:ext>
                </a:extLst>
              </a:tr>
              <a:tr h="714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Spanish| a language |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965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767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1065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42ACDEF9-6385-6B81-6C23-10B3E7AFE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90" y="8606793"/>
            <a:ext cx="1310083" cy="1265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107">
            <a:extLst>
              <a:ext uri="{FF2B5EF4-FFF2-40B4-BE49-F238E27FC236}">
                <a16:creationId xmlns:a16="http://schemas.microsoft.com/office/drawing/2014/main" id="{9EC5ABB6-A766-EC45-8875-DA4DE8300722}"/>
              </a:ext>
            </a:extLst>
          </p:cNvPr>
          <p:cNvGraphicFramePr>
            <a:graphicFrameLocks noGrp="1"/>
          </p:cNvGraphicFramePr>
          <p:nvPr/>
        </p:nvGraphicFramePr>
        <p:xfrm>
          <a:off x="277888" y="1412182"/>
          <a:ext cx="103503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03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6F3E4F-85B6-4470-2AFD-A709BC24F329}"/>
              </a:ext>
            </a:extLst>
          </p:cNvPr>
          <p:cNvSpPr txBox="1"/>
          <p:nvPr/>
        </p:nvSpPr>
        <p:spPr>
          <a:xfrm>
            <a:off x="307645" y="216535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elado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65596D-2751-C5AA-542C-AD7E1338DBD1}"/>
              </a:ext>
            </a:extLst>
          </p:cNvPr>
          <p:cNvSpPr/>
          <p:nvPr/>
        </p:nvSpPr>
        <p:spPr>
          <a:xfrm>
            <a:off x="146245" y="709322"/>
            <a:ext cx="1919009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EFFFCF-A40E-4E53-4A2D-68428F1445AA}"/>
              </a:ext>
            </a:extLst>
          </p:cNvPr>
          <p:cNvGrpSpPr/>
          <p:nvPr/>
        </p:nvGrpSpPr>
        <p:grpSpPr>
          <a:xfrm>
            <a:off x="4884130" y="600761"/>
            <a:ext cx="1822690" cy="1443940"/>
            <a:chOff x="4876029" y="582476"/>
            <a:chExt cx="1822690" cy="10864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E84F612-F4A5-B9AD-A3A4-9FCA30C62E17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86473"/>
              <a:chOff x="4310576" y="875609"/>
              <a:chExt cx="2558030" cy="147045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07BCD25-CEB3-C366-FBEE-83326D2A6828}"/>
                  </a:ext>
                </a:extLst>
              </p:cNvPr>
              <p:cNvSpPr/>
              <p:nvPr/>
            </p:nvSpPr>
            <p:spPr>
              <a:xfrm>
                <a:off x="4318195" y="953426"/>
                <a:ext cx="2539805" cy="1392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64EB015A-3824-58F7-EB1F-CC7E69622FD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7FFF33-1589-7370-44CD-6D7992B4B680}"/>
                </a:ext>
              </a:extLst>
            </p:cNvPr>
            <p:cNvSpPr/>
            <p:nvPr/>
          </p:nvSpPr>
          <p:spPr>
            <a:xfrm>
              <a:off x="4961589" y="1047641"/>
              <a:ext cx="166165" cy="134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F9F2E2-A792-B178-F372-97F370270288}"/>
                </a:ext>
              </a:extLst>
            </p:cNvPr>
            <p:cNvSpPr txBox="1"/>
            <p:nvPr/>
          </p:nvSpPr>
          <p:spPr>
            <a:xfrm>
              <a:off x="5123108" y="1002801"/>
              <a:ext cx="1492746" cy="451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 about what I and others do in the summer.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6" descr="Free target button icon illustration">
            <a:extLst>
              <a:ext uri="{FF2B5EF4-FFF2-40B4-BE49-F238E27FC236}">
                <a16:creationId xmlns:a16="http://schemas.microsoft.com/office/drawing/2014/main" id="{A9ED9C8C-E8A3-32D3-0978-DDB4D25A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51">
            <a:extLst>
              <a:ext uri="{FF2B5EF4-FFF2-40B4-BE49-F238E27FC236}">
                <a16:creationId xmlns:a16="http://schemas.microsoft.com/office/drawing/2014/main" id="{53B458E0-8B9A-42D4-C371-27CC62BE7EBC}"/>
              </a:ext>
            </a:extLst>
          </p:cNvPr>
          <p:cNvGraphicFramePr>
            <a:graphicFrameLocks noGrp="1"/>
          </p:cNvGraphicFramePr>
          <p:nvPr/>
        </p:nvGraphicFramePr>
        <p:xfrm>
          <a:off x="141142" y="3228323"/>
          <a:ext cx="6539773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251729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cuidar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participar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27341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enseñar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practicar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5172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guitarra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niño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25172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niña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trabajo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653890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95A1D-2C36-CD9D-0AA0-80A820B0DD32}"/>
              </a:ext>
            </a:extLst>
          </p:cNvPr>
          <p:cNvGrpSpPr/>
          <p:nvPr/>
        </p:nvGrpSpPr>
        <p:grpSpPr>
          <a:xfrm>
            <a:off x="5135855" y="2777299"/>
            <a:ext cx="1879161" cy="369332"/>
            <a:chOff x="4495800" y="3728776"/>
            <a:chExt cx="1879161" cy="369332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AFFD21ED-957B-F7F0-2E47-8480040C20F1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CAA92E-63FE-BBFB-5221-C38F526DA9A2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DD11888-24A2-1F53-6C27-FEFC8D7DD606}"/>
              </a:ext>
            </a:extLst>
          </p:cNvPr>
          <p:cNvSpPr txBox="1"/>
          <p:nvPr/>
        </p:nvSpPr>
        <p:spPr>
          <a:xfrm>
            <a:off x="44042" y="285480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18B634-2C2F-03B7-1D72-D4E7845B7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036" y="2646514"/>
            <a:ext cx="707513" cy="53800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5C5071F-E86B-5EF8-098F-88F7540A5949}"/>
              </a:ext>
            </a:extLst>
          </p:cNvPr>
          <p:cNvSpPr txBox="1"/>
          <p:nvPr/>
        </p:nvSpPr>
        <p:spPr>
          <a:xfrm>
            <a:off x="3014073" y="3960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0A0D6D1A-54D2-D24A-A809-A5D4E1170B83}"/>
              </a:ext>
            </a:extLst>
          </p:cNvPr>
          <p:cNvSpPr txBox="1"/>
          <p:nvPr/>
        </p:nvSpPr>
        <p:spPr>
          <a:xfrm>
            <a:off x="6356327" y="9548750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42</a:t>
            </a:r>
          </a:p>
        </p:txBody>
      </p:sp>
      <p:pic>
        <p:nvPicPr>
          <p:cNvPr id="41" name="Picture 2" descr="Free banners celebration medieval illustration">
            <a:extLst>
              <a:ext uri="{FF2B5EF4-FFF2-40B4-BE49-F238E27FC236}">
                <a16:creationId xmlns:a16="http://schemas.microsoft.com/office/drawing/2014/main" id="{34004B7D-3CCE-1813-3A2E-A9526D0E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6" b="64166"/>
          <a:stretch/>
        </p:blipFill>
        <p:spPr bwMode="auto">
          <a:xfrm rot="20522167">
            <a:off x="4619078" y="1985106"/>
            <a:ext cx="1798039" cy="4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CF3EA64-6F2B-414F-98B2-4D0451A3DB13}"/>
              </a:ext>
            </a:extLst>
          </p:cNvPr>
          <p:cNvSpPr txBox="1"/>
          <p:nvPr/>
        </p:nvSpPr>
        <p:spPr>
          <a:xfrm rot="20541565">
            <a:off x="4930079" y="2099093"/>
            <a:ext cx="11865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Los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instrumentos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pic>
        <p:nvPicPr>
          <p:cNvPr id="43" name="Picture 4" descr="Gráficos vectoriales gratis de Silueta">
            <a:extLst>
              <a:ext uri="{FF2B5EF4-FFF2-40B4-BE49-F238E27FC236}">
                <a16:creationId xmlns:a16="http://schemas.microsoft.com/office/drawing/2014/main" id="{E4921036-05C3-4518-74A0-993D3467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071">
            <a:off x="2821657" y="739868"/>
            <a:ext cx="1377963" cy="6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Free vector graphics of Sun">
            <a:extLst>
              <a:ext uri="{FF2B5EF4-FFF2-40B4-BE49-F238E27FC236}">
                <a16:creationId xmlns:a16="http://schemas.microsoft.com/office/drawing/2014/main" id="{EB735E9D-BC0F-CCAD-6A40-AC282623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50" y="737485"/>
            <a:ext cx="791912" cy="78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ráficos vectoriales gratis de Comida rápida">
            <a:extLst>
              <a:ext uri="{FF2B5EF4-FFF2-40B4-BE49-F238E27FC236}">
                <a16:creationId xmlns:a16="http://schemas.microsoft.com/office/drawing/2014/main" id="{FBED69D4-FED5-24EE-D222-1BB2840E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13" y="1527887"/>
            <a:ext cx="327721" cy="6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168A4C-5248-5CCA-5A31-0660B93138C7}"/>
              </a:ext>
            </a:extLst>
          </p:cNvPr>
          <p:cNvGrpSpPr/>
          <p:nvPr/>
        </p:nvGrpSpPr>
        <p:grpSpPr>
          <a:xfrm>
            <a:off x="318107" y="847136"/>
            <a:ext cx="1801949" cy="409714"/>
            <a:chOff x="1639842" y="1416995"/>
            <a:chExt cx="1801949" cy="409714"/>
          </a:xfrm>
        </p:grpSpPr>
        <p:sp>
          <p:nvSpPr>
            <p:cNvPr id="7" name="Google Shape;112;p3">
              <a:extLst>
                <a:ext uri="{FF2B5EF4-FFF2-40B4-BE49-F238E27FC236}">
                  <a16:creationId xmlns:a16="http://schemas.microsoft.com/office/drawing/2014/main" id="{844535B4-3B06-F926-473E-A48263DA9D01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9446E35-FD75-A561-0CAB-90453F249EF8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7EC450-F077-FF11-E2B9-68DFFB9A0FC2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E7CB8A30-7CAA-A1C8-6DB9-DAF7EA124D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4704" y="1348726"/>
            <a:ext cx="1712615" cy="1533066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88B08175-5597-E0FA-24DA-71F965EA06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0172" y="7827003"/>
            <a:ext cx="3316240" cy="1877117"/>
          </a:xfrm>
          <a:prstGeom prst="rect">
            <a:avLst/>
          </a:prstGeom>
        </p:spPr>
      </p:pic>
      <p:sp>
        <p:nvSpPr>
          <p:cNvPr id="1068" name="TextBox 1067">
            <a:extLst>
              <a:ext uri="{FF2B5EF4-FFF2-40B4-BE49-F238E27FC236}">
                <a16:creationId xmlns:a16="http://schemas.microsoft.com/office/drawing/2014/main" id="{A1608651-DCD4-1F72-AD86-F0D4BB289D32}"/>
              </a:ext>
            </a:extLst>
          </p:cNvPr>
          <p:cNvSpPr txBox="1"/>
          <p:nvPr/>
        </p:nvSpPr>
        <p:spPr>
          <a:xfrm>
            <a:off x="170170" y="8322935"/>
            <a:ext cx="2008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Pedro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toca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Perú.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6E3D9D4F-693A-7E58-8510-E199FB5457AA}"/>
              </a:ext>
            </a:extLst>
          </p:cNvPr>
          <p:cNvGrpSpPr/>
          <p:nvPr/>
        </p:nvGrpSpPr>
        <p:grpSpPr>
          <a:xfrm>
            <a:off x="144832" y="7740642"/>
            <a:ext cx="1072125" cy="541432"/>
            <a:chOff x="85157" y="674113"/>
            <a:chExt cx="1072125" cy="541432"/>
          </a:xfrm>
        </p:grpSpPr>
        <p:sp>
          <p:nvSpPr>
            <p:cNvPr id="1070" name="Google Shape;206;p9">
              <a:extLst>
                <a:ext uri="{FF2B5EF4-FFF2-40B4-BE49-F238E27FC236}">
                  <a16:creationId xmlns:a16="http://schemas.microsoft.com/office/drawing/2014/main" id="{634DEAF1-B84F-880D-D138-8632852F7A6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1" name="Picture 1070">
              <a:extLst>
                <a:ext uri="{FF2B5EF4-FFF2-40B4-BE49-F238E27FC236}">
                  <a16:creationId xmlns:a16="http://schemas.microsoft.com/office/drawing/2014/main" id="{7A3A243B-B547-A52E-4F6B-271723F9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72" name="TextBox 1071">
              <a:extLst>
                <a:ext uri="{FF2B5EF4-FFF2-40B4-BE49-F238E27FC236}">
                  <a16:creationId xmlns:a16="http://schemas.microsoft.com/office/drawing/2014/main" id="{6A952E13-0BEF-6973-208C-E5235BE76D8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D4DE87FF-AF42-9D92-7066-89EE452C870D}"/>
              </a:ext>
            </a:extLst>
          </p:cNvPr>
          <p:cNvGrpSpPr/>
          <p:nvPr/>
        </p:nvGrpSpPr>
        <p:grpSpPr>
          <a:xfrm>
            <a:off x="6059521" y="8255971"/>
            <a:ext cx="707513" cy="695055"/>
            <a:chOff x="6210543" y="3764108"/>
            <a:chExt cx="801046" cy="775262"/>
          </a:xfrm>
        </p:grpSpPr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A7F36650-AE00-8EC5-8368-35099009BF9A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75" name="Picture 1074">
              <a:extLst>
                <a:ext uri="{FF2B5EF4-FFF2-40B4-BE49-F238E27FC236}">
                  <a16:creationId xmlns:a16="http://schemas.microsoft.com/office/drawing/2014/main" id="{23A28D8B-6A3A-B907-2B42-9CDB65C8C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76" name="Picture 107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BA72E72-1DF6-E7C8-8736-D7A3D0EF0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77" name="Rectangle: Rounded Corners 1076">
            <a:extLst>
              <a:ext uri="{FF2B5EF4-FFF2-40B4-BE49-F238E27FC236}">
                <a16:creationId xmlns:a16="http://schemas.microsoft.com/office/drawing/2014/main" id="{23BC14E9-A898-2772-CDE0-0B4DDAE9139F}"/>
              </a:ext>
            </a:extLst>
          </p:cNvPr>
          <p:cNvSpPr/>
          <p:nvPr/>
        </p:nvSpPr>
        <p:spPr>
          <a:xfrm>
            <a:off x="146547" y="4635182"/>
            <a:ext cx="6631659" cy="302369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F13B7198-0426-443A-C393-A980352EEEC1}"/>
              </a:ext>
            </a:extLst>
          </p:cNvPr>
          <p:cNvSpPr txBox="1"/>
          <p:nvPr/>
        </p:nvSpPr>
        <p:spPr>
          <a:xfrm>
            <a:off x="250355" y="4685799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Saying who does what</a:t>
            </a:r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D259F9E3-AB86-17EA-8C97-7E49F6078116}"/>
              </a:ext>
            </a:extLst>
          </p:cNvPr>
          <p:cNvSpPr txBox="1"/>
          <p:nvPr/>
        </p:nvSpPr>
        <p:spPr>
          <a:xfrm>
            <a:off x="241250" y="4953449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&amp; -er verbs: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I, you, s/he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5B9C6043-F10B-E692-CC11-54CB877AF21C}"/>
              </a:ext>
            </a:extLst>
          </p:cNvPr>
          <p:cNvGrpSpPr/>
          <p:nvPr/>
        </p:nvGrpSpPr>
        <p:grpSpPr>
          <a:xfrm>
            <a:off x="4946390" y="4702064"/>
            <a:ext cx="1943885" cy="588990"/>
            <a:chOff x="115026" y="5917195"/>
            <a:chExt cx="1943885" cy="588990"/>
          </a:xfrm>
        </p:grpSpPr>
        <p:sp>
          <p:nvSpPr>
            <p:cNvPr id="1081" name="TextBox 1080">
              <a:extLst>
                <a:ext uri="{FF2B5EF4-FFF2-40B4-BE49-F238E27FC236}">
                  <a16:creationId xmlns:a16="http://schemas.microsoft.com/office/drawing/2014/main" id="{B6E55B13-F468-3CE2-1A03-2983E65A1E0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8EA11FA5-3D64-99F7-E440-DD17F8F5BA31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3" name="TextBox 1082">
              <a:extLst>
                <a:ext uri="{FF2B5EF4-FFF2-40B4-BE49-F238E27FC236}">
                  <a16:creationId xmlns:a16="http://schemas.microsoft.com/office/drawing/2014/main" id="{7CD9F013-C637-F1D0-E602-CE8453E3D00F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84" name="TextBox 1083">
            <a:extLst>
              <a:ext uri="{FF2B5EF4-FFF2-40B4-BE49-F238E27FC236}">
                <a16:creationId xmlns:a16="http://schemas.microsoft.com/office/drawing/2014/main" id="{79C303CD-1173-FB78-16BF-35E0138EEB59}"/>
              </a:ext>
            </a:extLst>
          </p:cNvPr>
          <p:cNvSpPr txBox="1"/>
          <p:nvPr/>
        </p:nvSpPr>
        <p:spPr>
          <a:xfrm>
            <a:off x="215666" y="5294548"/>
            <a:ext cx="6507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 The verb ‘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jugar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this.</a:t>
            </a:r>
          </a:p>
        </p:txBody>
      </p:sp>
      <p:pic>
        <p:nvPicPr>
          <p:cNvPr id="2067" name="Picture 2" descr="Free vector graphics of Brain">
            <a:extLst>
              <a:ext uri="{FF2B5EF4-FFF2-40B4-BE49-F238E27FC236}">
                <a16:creationId xmlns:a16="http://schemas.microsoft.com/office/drawing/2014/main" id="{36F20ECE-2CEF-EA65-1997-BAC4C6F9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68" y="4712086"/>
            <a:ext cx="393091" cy="3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TextBox 2068">
            <a:extLst>
              <a:ext uri="{FF2B5EF4-FFF2-40B4-BE49-F238E27FC236}">
                <a16:creationId xmlns:a16="http://schemas.microsoft.com/office/drawing/2014/main" id="{66A2379F-0062-C736-4C6B-87668D2D5903}"/>
              </a:ext>
            </a:extLst>
          </p:cNvPr>
          <p:cNvSpPr txBox="1"/>
          <p:nvPr/>
        </p:nvSpPr>
        <p:spPr>
          <a:xfrm>
            <a:off x="234444" y="5745646"/>
            <a:ext cx="6489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In Spanish, the words for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and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s/he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(pronouns) are often _____________ and the verb ending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__________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indicate the _____________  who the verb refers to.</a:t>
            </a: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A6C6F4C4-91F2-9357-AC44-7359CC7F8167}"/>
              </a:ext>
            </a:extLst>
          </p:cNvPr>
          <p:cNvSpPr txBox="1"/>
          <p:nvPr/>
        </p:nvSpPr>
        <p:spPr>
          <a:xfrm>
            <a:off x="219120" y="6411740"/>
            <a:ext cx="13102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–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-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verbs, the verb ending is ___.</a:t>
            </a: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35196EF5-8C3E-5EB7-6101-C4E0C852EEBE}"/>
              </a:ext>
            </a:extLst>
          </p:cNvPr>
          <p:cNvSpPr txBox="1"/>
          <p:nvPr/>
        </p:nvSpPr>
        <p:spPr>
          <a:xfrm>
            <a:off x="219120" y="6705179"/>
            <a:ext cx="11987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the verb ending is ____ with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 and ____ with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verbs.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65456476-B857-9D09-B58A-F4C143D8423B}"/>
              </a:ext>
            </a:extLst>
          </p:cNvPr>
          <p:cNvSpPr txBox="1"/>
          <p:nvPr/>
        </p:nvSpPr>
        <p:spPr>
          <a:xfrm>
            <a:off x="233635" y="7135661"/>
            <a:ext cx="6519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the verb ending is ___ with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 and to ___ with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–er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verbs.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9436F4B9-3EAF-3A5A-99E0-CD3EA5F91E51}"/>
              </a:ext>
            </a:extLst>
          </p:cNvPr>
          <p:cNvSpPr txBox="1"/>
          <p:nvPr/>
        </p:nvSpPr>
        <p:spPr>
          <a:xfrm rot="20429103">
            <a:off x="3890353" y="484705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D0EAFA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  <a:reflection blurRad="6350" stA="55000" endA="50" endPos="85000" dir="5400000" sy="-100000" algn="bl" rotWithShape="0"/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Check!</a:t>
            </a:r>
          </a:p>
        </p:txBody>
      </p:sp>
    </p:spTree>
    <p:extLst>
      <p:ext uri="{BB962C8B-B14F-4D97-AF65-F5344CB8AC3E}">
        <p14:creationId xmlns:p14="http://schemas.microsoft.com/office/powerpoint/2010/main" val="3624567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13975874-07EE-B77F-6A45-285FC94A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9" y="1023747"/>
            <a:ext cx="6858000" cy="3175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DCEEA-F3C0-FB54-A922-FB72210B293B}"/>
              </a:ext>
            </a:extLst>
          </p:cNvPr>
          <p:cNvGrpSpPr/>
          <p:nvPr/>
        </p:nvGrpSpPr>
        <p:grpSpPr>
          <a:xfrm>
            <a:off x="95759" y="684624"/>
            <a:ext cx="1801949" cy="492309"/>
            <a:chOff x="1639842" y="1416994"/>
            <a:chExt cx="1801949" cy="492309"/>
          </a:xfrm>
        </p:grpSpPr>
        <p:sp>
          <p:nvSpPr>
            <p:cNvPr id="14" name="Google Shape;112;p3">
              <a:extLst>
                <a:ext uri="{FF2B5EF4-FFF2-40B4-BE49-F238E27FC236}">
                  <a16:creationId xmlns:a16="http://schemas.microsoft.com/office/drawing/2014/main" id="{C1AF30BC-132A-66D8-32F5-1B213584C9CB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52CC911-ADC4-287F-66D2-CD89897B3A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476EE-B0C5-97FB-D572-EF25074FD0B5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Google Shape;402;p19">
            <a:extLst>
              <a:ext uri="{FF2B5EF4-FFF2-40B4-BE49-F238E27FC236}">
                <a16:creationId xmlns:a16="http://schemas.microsoft.com/office/drawing/2014/main" id="{6766C3FB-BAC2-C853-D72E-8BD925A8A815}"/>
              </a:ext>
            </a:extLst>
          </p:cNvPr>
          <p:cNvSpPr txBox="1"/>
          <p:nvPr/>
        </p:nvSpPr>
        <p:spPr>
          <a:xfrm>
            <a:off x="1877077" y="782347"/>
            <a:ext cx="3539473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Pronuncia las palabras correctamente para no caer al agua.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F55D40-0029-10EE-7364-4AB591C45432}"/>
              </a:ext>
            </a:extLst>
          </p:cNvPr>
          <p:cNvSpPr txBox="1"/>
          <p:nvPr/>
        </p:nvSpPr>
        <p:spPr>
          <a:xfrm rot="21010984">
            <a:off x="4271782" y="957849"/>
            <a:ext cx="2578861" cy="307777"/>
          </a:xfrm>
          <a:custGeom>
            <a:avLst/>
            <a:gdLst>
              <a:gd name="connsiteX0" fmla="*/ 0 w 2578861"/>
              <a:gd name="connsiteY0" fmla="*/ 0 h 307777"/>
              <a:gd name="connsiteX1" fmla="*/ 489984 w 2578861"/>
              <a:gd name="connsiteY1" fmla="*/ 0 h 307777"/>
              <a:gd name="connsiteX2" fmla="*/ 954179 w 2578861"/>
              <a:gd name="connsiteY2" fmla="*/ 0 h 307777"/>
              <a:gd name="connsiteX3" fmla="*/ 1521528 w 2578861"/>
              <a:gd name="connsiteY3" fmla="*/ 0 h 307777"/>
              <a:gd name="connsiteX4" fmla="*/ 2037300 w 2578861"/>
              <a:gd name="connsiteY4" fmla="*/ 0 h 307777"/>
              <a:gd name="connsiteX5" fmla="*/ 2578861 w 2578861"/>
              <a:gd name="connsiteY5" fmla="*/ 0 h 307777"/>
              <a:gd name="connsiteX6" fmla="*/ 2578861 w 2578861"/>
              <a:gd name="connsiteY6" fmla="*/ 307777 h 307777"/>
              <a:gd name="connsiteX7" fmla="*/ 2063089 w 2578861"/>
              <a:gd name="connsiteY7" fmla="*/ 307777 h 307777"/>
              <a:gd name="connsiteX8" fmla="*/ 1547317 w 2578861"/>
              <a:gd name="connsiteY8" fmla="*/ 307777 h 307777"/>
              <a:gd name="connsiteX9" fmla="*/ 1031544 w 2578861"/>
              <a:gd name="connsiteY9" fmla="*/ 307777 h 307777"/>
              <a:gd name="connsiteX10" fmla="*/ 489984 w 2578861"/>
              <a:gd name="connsiteY10" fmla="*/ 307777 h 307777"/>
              <a:gd name="connsiteX11" fmla="*/ 0 w 2578861"/>
              <a:gd name="connsiteY11" fmla="*/ 307777 h 307777"/>
              <a:gd name="connsiteX12" fmla="*/ 0 w 2578861"/>
              <a:gd name="connsiteY12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78861" h="307777" extrusionOk="0">
                <a:moveTo>
                  <a:pt x="0" y="0"/>
                </a:moveTo>
                <a:cubicBezTo>
                  <a:pt x="206521" y="-16829"/>
                  <a:pt x="391385" y="35060"/>
                  <a:pt x="489984" y="0"/>
                </a:cubicBezTo>
                <a:cubicBezTo>
                  <a:pt x="588583" y="-35060"/>
                  <a:pt x="836504" y="21346"/>
                  <a:pt x="954179" y="0"/>
                </a:cubicBezTo>
                <a:cubicBezTo>
                  <a:pt x="1071855" y="-21346"/>
                  <a:pt x="1276201" y="31288"/>
                  <a:pt x="1521528" y="0"/>
                </a:cubicBezTo>
                <a:cubicBezTo>
                  <a:pt x="1766855" y="-31288"/>
                  <a:pt x="1853872" y="38431"/>
                  <a:pt x="2037300" y="0"/>
                </a:cubicBezTo>
                <a:cubicBezTo>
                  <a:pt x="2220728" y="-38431"/>
                  <a:pt x="2439238" y="61249"/>
                  <a:pt x="2578861" y="0"/>
                </a:cubicBezTo>
                <a:cubicBezTo>
                  <a:pt x="2613032" y="119425"/>
                  <a:pt x="2567249" y="182021"/>
                  <a:pt x="2578861" y="307777"/>
                </a:cubicBezTo>
                <a:cubicBezTo>
                  <a:pt x="2323268" y="364250"/>
                  <a:pt x="2247831" y="303893"/>
                  <a:pt x="2063089" y="307777"/>
                </a:cubicBezTo>
                <a:cubicBezTo>
                  <a:pt x="1878347" y="311661"/>
                  <a:pt x="1780409" y="287237"/>
                  <a:pt x="1547317" y="307777"/>
                </a:cubicBezTo>
                <a:cubicBezTo>
                  <a:pt x="1314225" y="328317"/>
                  <a:pt x="1151941" y="256289"/>
                  <a:pt x="1031544" y="307777"/>
                </a:cubicBezTo>
                <a:cubicBezTo>
                  <a:pt x="911147" y="359265"/>
                  <a:pt x="617101" y="252598"/>
                  <a:pt x="489984" y="307777"/>
                </a:cubicBezTo>
                <a:cubicBezTo>
                  <a:pt x="362867" y="362956"/>
                  <a:pt x="181144" y="295933"/>
                  <a:pt x="0" y="307777"/>
                </a:cubicBezTo>
                <a:cubicBezTo>
                  <a:pt x="-1851" y="156411"/>
                  <a:pt x="15534" y="144301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536226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¡Cuidado con el cocodrilo!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5" name="Picture 1024" descr="Free vector graphics of Slippery">
            <a:extLst>
              <a:ext uri="{FF2B5EF4-FFF2-40B4-BE49-F238E27FC236}">
                <a16:creationId xmlns:a16="http://schemas.microsoft.com/office/drawing/2014/main" id="{556076AE-5EE3-0C38-3F7B-EE808C6E3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77" y="994188"/>
            <a:ext cx="384357" cy="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91C228E-277E-AF88-8768-6CE3DC65435A}"/>
              </a:ext>
            </a:extLst>
          </p:cNvPr>
          <p:cNvSpPr txBox="1"/>
          <p:nvPr/>
        </p:nvSpPr>
        <p:spPr>
          <a:xfrm>
            <a:off x="4057142" y="3641260"/>
            <a:ext cx="270509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cuidado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be careful  | 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correctamente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correctly		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caer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fall</a:t>
            </a:r>
          </a:p>
        </p:txBody>
      </p:sp>
      <p:graphicFrame>
        <p:nvGraphicFramePr>
          <p:cNvPr id="1036" name="Table 1035">
            <a:extLst>
              <a:ext uri="{FF2B5EF4-FFF2-40B4-BE49-F238E27FC236}">
                <a16:creationId xmlns:a16="http://schemas.microsoft.com/office/drawing/2014/main" id="{992EC5A4-0B75-E394-C5BB-33EF23AFF6D3}"/>
              </a:ext>
            </a:extLst>
          </p:cNvPr>
          <p:cNvGraphicFramePr>
            <a:graphicFrameLocks noGrp="1"/>
          </p:cNvGraphicFramePr>
          <p:nvPr/>
        </p:nvGraphicFramePr>
        <p:xfrm>
          <a:off x="182879" y="4434932"/>
          <a:ext cx="3526241" cy="236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232">
                  <a:extLst>
                    <a:ext uri="{9D8B030D-6E8A-4147-A177-3AD203B41FA5}">
                      <a16:colId xmlns:a16="http://schemas.microsoft.com/office/drawing/2014/main" val="613113612"/>
                    </a:ext>
                  </a:extLst>
                </a:gridCol>
                <a:gridCol w="1184583">
                  <a:extLst>
                    <a:ext uri="{9D8B030D-6E8A-4147-A177-3AD203B41FA5}">
                      <a16:colId xmlns:a16="http://schemas.microsoft.com/office/drawing/2014/main" val="3359195647"/>
                    </a:ext>
                  </a:extLst>
                </a:gridCol>
                <a:gridCol w="568868">
                  <a:extLst>
                    <a:ext uri="{9D8B030D-6E8A-4147-A177-3AD203B41FA5}">
                      <a16:colId xmlns:a16="http://schemas.microsoft.com/office/drawing/2014/main" val="4243573687"/>
                    </a:ext>
                  </a:extLst>
                </a:gridCol>
                <a:gridCol w="1181558">
                  <a:extLst>
                    <a:ext uri="{9D8B030D-6E8A-4147-A177-3AD203B41FA5}">
                      <a16:colId xmlns:a16="http://schemas.microsoft.com/office/drawing/2014/main" val="1189941771"/>
                    </a:ext>
                  </a:extLst>
                </a:gridCol>
              </a:tblGrid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401011"/>
                  </a:ext>
                </a:extLst>
              </a:tr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66204"/>
                  </a:ext>
                </a:extLst>
              </a:tr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84821"/>
                  </a:ext>
                </a:extLst>
              </a:tr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275804"/>
                  </a:ext>
                </a:extLst>
              </a:tr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56167"/>
                  </a:ext>
                </a:extLst>
              </a:tr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997750"/>
                  </a:ext>
                </a:extLst>
              </a:tr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046959"/>
                  </a:ext>
                </a:extLst>
              </a:tr>
              <a:tr h="14752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588885"/>
                  </a:ext>
                </a:extLst>
              </a:tr>
            </a:tbl>
          </a:graphicData>
        </a:graphic>
      </p:graphicFrame>
      <p:sp>
        <p:nvSpPr>
          <p:cNvPr id="1037" name="TextBox 1036">
            <a:extLst>
              <a:ext uri="{FF2B5EF4-FFF2-40B4-BE49-F238E27FC236}">
                <a16:creationId xmlns:a16="http://schemas.microsoft.com/office/drawing/2014/main" id="{42EDE289-A822-DB00-3B36-52F0A545E2FE}"/>
              </a:ext>
            </a:extLst>
          </p:cNvPr>
          <p:cNvSpPr txBox="1"/>
          <p:nvPr/>
        </p:nvSpPr>
        <p:spPr>
          <a:xfrm>
            <a:off x="1044378" y="3976663"/>
            <a:ext cx="235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DA10317C-DCB2-E66F-A4E7-0908560C3E13}"/>
              </a:ext>
            </a:extLst>
          </p:cNvPr>
          <p:cNvGrpSpPr/>
          <p:nvPr/>
        </p:nvGrpSpPr>
        <p:grpSpPr>
          <a:xfrm>
            <a:off x="48479" y="3844876"/>
            <a:ext cx="1072125" cy="541432"/>
            <a:chOff x="85157" y="674113"/>
            <a:chExt cx="1072125" cy="541432"/>
          </a:xfrm>
        </p:grpSpPr>
        <p:sp>
          <p:nvSpPr>
            <p:cNvPr id="1039" name="Google Shape;206;p9">
              <a:extLst>
                <a:ext uri="{FF2B5EF4-FFF2-40B4-BE49-F238E27FC236}">
                  <a16:creationId xmlns:a16="http://schemas.microsoft.com/office/drawing/2014/main" id="{40E3CB4A-7E1C-2602-6EF1-034CCF61788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1172870C-4492-B5F6-5ACC-9EE009001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CE8C5709-DFB6-DC17-2424-367D878BF4F8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1042" name="Picture 1041" descr="Icon&#10;&#10;Description automatically generated">
            <a:extLst>
              <a:ext uri="{FF2B5EF4-FFF2-40B4-BE49-F238E27FC236}">
                <a16:creationId xmlns:a16="http://schemas.microsoft.com/office/drawing/2014/main" id="{37E958B3-80A1-E5E0-EE60-C5E60F8DC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84" y="4037926"/>
            <a:ext cx="521771" cy="485899"/>
          </a:xfrm>
          <a:prstGeom prst="rect">
            <a:avLst/>
          </a:prstGeom>
        </p:spPr>
      </p:pic>
      <p:pic>
        <p:nvPicPr>
          <p:cNvPr id="1043" name="Picture 16" descr="United, Flag, Kingdom, British, Great, Britain">
            <a:extLst>
              <a:ext uri="{FF2B5EF4-FFF2-40B4-BE49-F238E27FC236}">
                <a16:creationId xmlns:a16="http://schemas.microsoft.com/office/drawing/2014/main" id="{82D003A3-615F-BBF6-C6A6-188A7A37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84" y="4077826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TextBox 1055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7E09D1C0-4904-99AB-8F0E-B816CE29B700}"/>
              </a:ext>
            </a:extLst>
          </p:cNvPr>
          <p:cNvSpPr txBox="1"/>
          <p:nvPr/>
        </p:nvSpPr>
        <p:spPr>
          <a:xfrm>
            <a:off x="2002294" y="7003952"/>
            <a:ext cx="6303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33A907C4-4AC9-EAD3-CE48-0D111E333F31}"/>
              </a:ext>
            </a:extLst>
          </p:cNvPr>
          <p:cNvGrpSpPr/>
          <p:nvPr/>
        </p:nvGrpSpPr>
        <p:grpSpPr>
          <a:xfrm>
            <a:off x="557112" y="6958168"/>
            <a:ext cx="1473203" cy="379319"/>
            <a:chOff x="455220" y="4435599"/>
            <a:chExt cx="1139979" cy="293521"/>
          </a:xfrm>
          <a:solidFill>
            <a:srgbClr val="96E2D9"/>
          </a:solidFill>
        </p:grpSpPr>
        <p:sp>
          <p:nvSpPr>
            <p:cNvPr id="1058" name="Google Shape;222;p10">
              <a:extLst>
                <a:ext uri="{FF2B5EF4-FFF2-40B4-BE49-F238E27FC236}">
                  <a16:creationId xmlns:a16="http://schemas.microsoft.com/office/drawing/2014/main" id="{53002ED6-6D79-19D1-E449-9FF498078D2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55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755D1D67-B943-7EDF-7514-FFE2F2AAE5F0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2D21D70D-E7D8-E134-FF90-45939F8F6322}"/>
              </a:ext>
            </a:extLst>
          </p:cNvPr>
          <p:cNvGrpSpPr/>
          <p:nvPr/>
        </p:nvGrpSpPr>
        <p:grpSpPr>
          <a:xfrm>
            <a:off x="185838" y="6887833"/>
            <a:ext cx="530442" cy="501498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2F711B11-12C8-46F6-3F34-91F653DACCC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326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2" name="Picture 1061" descr="Free speaker sound loud vector">
              <a:extLst>
                <a:ext uri="{FF2B5EF4-FFF2-40B4-BE49-F238E27FC236}">
                  <a16:creationId xmlns:a16="http://schemas.microsoft.com/office/drawing/2014/main" id="{587287CB-B598-B5E1-0EF4-C63CA7C03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063" name="Table 5">
            <a:extLst>
              <a:ext uri="{FF2B5EF4-FFF2-40B4-BE49-F238E27FC236}">
                <a16:creationId xmlns:a16="http://schemas.microsoft.com/office/drawing/2014/main" id="{728E4FCE-5F10-7097-D1CB-310A500684FC}"/>
              </a:ext>
            </a:extLst>
          </p:cNvPr>
          <p:cNvGraphicFramePr>
            <a:graphicFrameLocks noGrp="1"/>
          </p:cNvGraphicFramePr>
          <p:nvPr/>
        </p:nvGraphicFramePr>
        <p:xfrm>
          <a:off x="366649" y="7889459"/>
          <a:ext cx="1531059" cy="1645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43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  <a:gridCol w="611263">
                  <a:extLst>
                    <a:ext uri="{9D8B030D-6E8A-4147-A177-3AD203B41FA5}">
                      <a16:colId xmlns:a16="http://schemas.microsoft.com/office/drawing/2014/main" val="719636060"/>
                    </a:ext>
                  </a:extLst>
                </a:gridCol>
                <a:gridCol w="510353">
                  <a:extLst>
                    <a:ext uri="{9D8B030D-6E8A-4147-A177-3AD203B41FA5}">
                      <a16:colId xmlns:a16="http://schemas.microsoft.com/office/drawing/2014/main" val="3632095978"/>
                    </a:ext>
                  </a:extLst>
                </a:gridCol>
              </a:tblGrid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6600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763627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751070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438627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355907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40712"/>
                  </a:ext>
                </a:extLst>
              </a:tr>
            </a:tbl>
          </a:graphicData>
        </a:graphic>
      </p:graphicFrame>
      <p:pic>
        <p:nvPicPr>
          <p:cNvPr id="1067" name="Picture 1066">
            <a:extLst>
              <a:ext uri="{FF2B5EF4-FFF2-40B4-BE49-F238E27FC236}">
                <a16:creationId xmlns:a16="http://schemas.microsoft.com/office/drawing/2014/main" id="{CA6CF1DD-5382-989A-2F67-E49B26A74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67" y="7926827"/>
            <a:ext cx="466316" cy="808384"/>
          </a:xfrm>
          <a:prstGeom prst="rect">
            <a:avLst/>
          </a:prstGeom>
        </p:spPr>
      </p:pic>
      <p:pic>
        <p:nvPicPr>
          <p:cNvPr id="1085" name="Picture 1084">
            <a:extLst>
              <a:ext uri="{FF2B5EF4-FFF2-40B4-BE49-F238E27FC236}">
                <a16:creationId xmlns:a16="http://schemas.microsoft.com/office/drawing/2014/main" id="{30462BCA-7A4B-5226-7AB8-3A8EE5E8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36" y="8754421"/>
            <a:ext cx="417778" cy="781018"/>
          </a:xfrm>
          <a:prstGeom prst="rect">
            <a:avLst/>
          </a:prstGeom>
        </p:spPr>
      </p:pic>
      <p:pic>
        <p:nvPicPr>
          <p:cNvPr id="2087" name="Picture 2086">
            <a:extLst>
              <a:ext uri="{FF2B5EF4-FFF2-40B4-BE49-F238E27FC236}">
                <a16:creationId xmlns:a16="http://schemas.microsoft.com/office/drawing/2014/main" id="{E62D1081-6778-F315-43B4-2500000E20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233254">
            <a:off x="3756094" y="4780345"/>
            <a:ext cx="2956648" cy="1583277"/>
          </a:xfrm>
          <a:prstGeom prst="rect">
            <a:avLst/>
          </a:prstGeom>
        </p:spPr>
      </p:pic>
      <p:graphicFrame>
        <p:nvGraphicFramePr>
          <p:cNvPr id="2089" name="Table 5">
            <a:extLst>
              <a:ext uri="{FF2B5EF4-FFF2-40B4-BE49-F238E27FC236}">
                <a16:creationId xmlns:a16="http://schemas.microsoft.com/office/drawing/2014/main" id="{96916A46-8F21-81DF-0C4D-63BED87DE3BB}"/>
              </a:ext>
            </a:extLst>
          </p:cNvPr>
          <p:cNvGraphicFramePr>
            <a:graphicFrameLocks noGrp="1"/>
          </p:cNvGraphicFramePr>
          <p:nvPr/>
        </p:nvGraphicFramePr>
        <p:xfrm>
          <a:off x="1924430" y="7889459"/>
          <a:ext cx="1820292" cy="1645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146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  <a:gridCol w="910146">
                  <a:extLst>
                    <a:ext uri="{9D8B030D-6E8A-4147-A177-3AD203B41FA5}">
                      <a16:colId xmlns:a16="http://schemas.microsoft.com/office/drawing/2014/main" val="719636060"/>
                    </a:ext>
                  </a:extLst>
                </a:gridCol>
              </a:tblGrid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teach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look after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6600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play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swim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763627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swim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751070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read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438627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learn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teach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355907"/>
                  </a:ext>
                </a:extLst>
              </a:tr>
              <a:tr h="1972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prepare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practise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40712"/>
                  </a:ext>
                </a:extLst>
              </a:tr>
            </a:tbl>
          </a:graphicData>
        </a:graphic>
      </p:graphicFrame>
      <p:sp>
        <p:nvSpPr>
          <p:cNvPr id="2090" name="TextBox 2089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00FE1927-4E67-C263-6137-972F72B5879A}"/>
              </a:ext>
            </a:extLst>
          </p:cNvPr>
          <p:cNvSpPr txBox="1"/>
          <p:nvPr/>
        </p:nvSpPr>
        <p:spPr>
          <a:xfrm>
            <a:off x="4447829" y="7182627"/>
            <a:ext cx="63038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A74DB44F-D5CC-7C94-0110-22BDDDCDCCDE}"/>
              </a:ext>
            </a:extLst>
          </p:cNvPr>
          <p:cNvSpPr txBox="1"/>
          <p:nvPr/>
        </p:nvSpPr>
        <p:spPr>
          <a:xfrm>
            <a:off x="-9525" y="7471886"/>
            <a:ext cx="37921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verbo es?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Rodea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96" name="Table 2095">
            <a:extLst>
              <a:ext uri="{FF2B5EF4-FFF2-40B4-BE49-F238E27FC236}">
                <a16:creationId xmlns:a16="http://schemas.microsoft.com/office/drawing/2014/main" id="{E8504621-3B05-0E59-7869-90DB191CDCB8}"/>
              </a:ext>
            </a:extLst>
          </p:cNvPr>
          <p:cNvGraphicFramePr>
            <a:graphicFrameLocks noGrp="1"/>
          </p:cNvGraphicFramePr>
          <p:nvPr/>
        </p:nvGraphicFramePr>
        <p:xfrm>
          <a:off x="3798831" y="7613872"/>
          <a:ext cx="2885854" cy="202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5854">
                  <a:extLst>
                    <a:ext uri="{9D8B030D-6E8A-4147-A177-3AD203B41FA5}">
                      <a16:colId xmlns:a16="http://schemas.microsoft.com/office/drawing/2014/main" val="2557046573"/>
                    </a:ext>
                  </a:extLst>
                </a:gridCol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 extra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92679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679674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 __ ________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015383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 __ ________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808627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207656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708591"/>
                  </a:ext>
                </a:extLst>
              </a:tr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 _________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271689"/>
                  </a:ext>
                </a:extLst>
              </a:tr>
            </a:tbl>
          </a:graphicData>
        </a:graphic>
      </p:graphicFrame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4" name="TextBox 2133">
            <a:extLst>
              <a:ext uri="{FF2B5EF4-FFF2-40B4-BE49-F238E27FC236}">
                <a16:creationId xmlns:a16="http://schemas.microsoft.com/office/drawing/2014/main" id="{0A0D6D1A-54D2-D24A-A809-A5D4E1170B83}"/>
              </a:ext>
            </a:extLst>
          </p:cNvPr>
          <p:cNvSpPr txBox="1"/>
          <p:nvPr/>
        </p:nvSpPr>
        <p:spPr>
          <a:xfrm>
            <a:off x="6356327" y="9548750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43</a:t>
            </a: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7FDB768A-0A85-EAEB-4A34-5BEF959191DA}"/>
              </a:ext>
            </a:extLst>
          </p:cNvPr>
          <p:cNvSpPr txBox="1"/>
          <p:nvPr/>
        </p:nvSpPr>
        <p:spPr>
          <a:xfrm>
            <a:off x="366649" y="9572807"/>
            <a:ext cx="2204596" cy="230832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rodea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circle  | (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verb</a:t>
            </a:r>
          </a:p>
        </p:txBody>
      </p:sp>
    </p:spTree>
    <p:extLst>
      <p:ext uri="{BB962C8B-B14F-4D97-AF65-F5344CB8AC3E}">
        <p14:creationId xmlns:p14="http://schemas.microsoft.com/office/powerpoint/2010/main" val="1977892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4" name="TextBox 2133">
            <a:extLst>
              <a:ext uri="{FF2B5EF4-FFF2-40B4-BE49-F238E27FC236}">
                <a16:creationId xmlns:a16="http://schemas.microsoft.com/office/drawing/2014/main" id="{0A0D6D1A-54D2-D24A-A809-A5D4E1170B83}"/>
              </a:ext>
            </a:extLst>
          </p:cNvPr>
          <p:cNvSpPr txBox="1"/>
          <p:nvPr/>
        </p:nvSpPr>
        <p:spPr>
          <a:xfrm>
            <a:off x="6342259" y="9548750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44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00749F2-3220-E756-FFFD-3C9998DA1F1B}"/>
              </a:ext>
            </a:extLst>
          </p:cNvPr>
          <p:cNvGraphicFramePr>
            <a:graphicFrameLocks noGrp="1"/>
          </p:cNvGraphicFramePr>
          <p:nvPr/>
        </p:nvGraphicFramePr>
        <p:xfrm>
          <a:off x="184553" y="1225409"/>
          <a:ext cx="6332362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40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7633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después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pelota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queso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sombrero 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sed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globo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año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razón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cuidar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enseñar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participar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guitarra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niña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trabajo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46A28ACB-297E-F70C-2687-C1566421D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48" y="2680398"/>
            <a:ext cx="631934" cy="58121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405209E9-F26F-CF1A-8FF0-4498B5DAE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2" y="1558194"/>
            <a:ext cx="667164" cy="6671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DF4311-017C-C758-7582-B9889994C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03" y="3696672"/>
            <a:ext cx="653860" cy="6194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B982A6-EBDB-6BF2-8526-5C25AD576504}"/>
              </a:ext>
            </a:extLst>
          </p:cNvPr>
          <p:cNvSpPr txBox="1"/>
          <p:nvPr/>
        </p:nvSpPr>
        <p:spPr>
          <a:xfrm>
            <a:off x="861405" y="20077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D2F82E-A4D5-898F-B3A8-97C6A4559EAF}"/>
              </a:ext>
            </a:extLst>
          </p:cNvPr>
          <p:cNvSpPr txBox="1"/>
          <p:nvPr/>
        </p:nvSpPr>
        <p:spPr>
          <a:xfrm>
            <a:off x="856962" y="30224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5581E4-9BCE-0BEA-4FBB-9F3AD52136A2}"/>
              </a:ext>
            </a:extLst>
          </p:cNvPr>
          <p:cNvSpPr txBox="1"/>
          <p:nvPr/>
        </p:nvSpPr>
        <p:spPr>
          <a:xfrm>
            <a:off x="839747" y="407290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9DC53D6-B265-DBCB-F724-1950AF631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890" y="1104053"/>
            <a:ext cx="572382" cy="4352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7D5F1E-8DEE-EDF7-10B3-D1186C88CB5B}"/>
              </a:ext>
            </a:extLst>
          </p:cNvPr>
          <p:cNvSpPr txBox="1"/>
          <p:nvPr/>
        </p:nvSpPr>
        <p:spPr>
          <a:xfrm>
            <a:off x="1088558" y="79214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9FF50-B7E8-8F1E-FAA5-2BCCBC93EE2D}"/>
              </a:ext>
            </a:extLst>
          </p:cNvPr>
          <p:cNvGrpSpPr/>
          <p:nvPr/>
        </p:nvGrpSpPr>
        <p:grpSpPr>
          <a:xfrm>
            <a:off x="92659" y="650834"/>
            <a:ext cx="1072125" cy="541432"/>
            <a:chOff x="85157" y="674113"/>
            <a:chExt cx="1072125" cy="541432"/>
          </a:xfrm>
        </p:grpSpPr>
        <p:sp>
          <p:nvSpPr>
            <p:cNvPr id="37" name="Google Shape;206;p9">
              <a:extLst>
                <a:ext uri="{FF2B5EF4-FFF2-40B4-BE49-F238E27FC236}">
                  <a16:creationId xmlns:a16="http://schemas.microsoft.com/office/drawing/2014/main" id="{E933CCE0-A7FA-0AFE-B2B1-CB3EB842A70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69414BA-DB35-3395-E1C4-25C78C1B2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3F5FBD-14FE-0D91-D41E-76DEC3AB972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8A5F8F6-5855-AEF5-A9A0-F7E605835FC9}"/>
              </a:ext>
            </a:extLst>
          </p:cNvPr>
          <p:cNvSpPr txBox="1"/>
          <p:nvPr/>
        </p:nvSpPr>
        <p:spPr>
          <a:xfrm>
            <a:off x="1478634" y="450989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describe un día de verano. Escribe 6 frases.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BAEDEF-B5EA-8DBF-25C3-DF241FE6A514}"/>
              </a:ext>
            </a:extLst>
          </p:cNvPr>
          <p:cNvGrpSpPr/>
          <p:nvPr/>
        </p:nvGrpSpPr>
        <p:grpSpPr>
          <a:xfrm>
            <a:off x="517439" y="4527535"/>
            <a:ext cx="962296" cy="307777"/>
            <a:chOff x="537508" y="810975"/>
            <a:chExt cx="505091" cy="307777"/>
          </a:xfrm>
        </p:grpSpPr>
        <p:sp>
          <p:nvSpPr>
            <p:cNvPr id="42" name="Google Shape;206;p9">
              <a:extLst>
                <a:ext uri="{FF2B5EF4-FFF2-40B4-BE49-F238E27FC236}">
                  <a16:creationId xmlns:a16="http://schemas.microsoft.com/office/drawing/2014/main" id="{85D332CF-AB56-C854-B909-DC756A34D138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04993AA-91E0-5524-33AF-0441F51EF39A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44" name="Picture 2" descr="Pen, Write, Pencil, Writing Tool, Work, Message, Blue">
            <a:extLst>
              <a:ext uri="{FF2B5EF4-FFF2-40B4-BE49-F238E27FC236}">
                <a16:creationId xmlns:a16="http://schemas.microsoft.com/office/drawing/2014/main" id="{4BCAE26C-DE86-4191-6E88-24770933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439638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1047">
            <a:extLst>
              <a:ext uri="{FF2B5EF4-FFF2-40B4-BE49-F238E27FC236}">
                <a16:creationId xmlns:a16="http://schemas.microsoft.com/office/drawing/2014/main" id="{4E59E535-94F7-1262-6AE6-DBFF891F9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51" y="4943671"/>
            <a:ext cx="4649987" cy="2487202"/>
          </a:xfrm>
          <a:prstGeom prst="rect">
            <a:avLst/>
          </a:prstGeom>
        </p:spPr>
      </p:pic>
      <p:pic>
        <p:nvPicPr>
          <p:cNvPr id="1051" name="Picture 1050">
            <a:extLst>
              <a:ext uri="{FF2B5EF4-FFF2-40B4-BE49-F238E27FC236}">
                <a16:creationId xmlns:a16="http://schemas.microsoft.com/office/drawing/2014/main" id="{73D2A4FE-50BB-0931-AAEB-9730FD683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8179" y="4805307"/>
            <a:ext cx="1343987" cy="2785364"/>
          </a:xfrm>
          <a:prstGeom prst="rect">
            <a:avLst/>
          </a:prstGeom>
        </p:spPr>
      </p:pic>
      <p:sp>
        <p:nvSpPr>
          <p:cNvPr id="1080" name="TextBox 1079">
            <a:extLst>
              <a:ext uri="{FF2B5EF4-FFF2-40B4-BE49-F238E27FC236}">
                <a16:creationId xmlns:a16="http://schemas.microsoft.com/office/drawing/2014/main" id="{C9938D49-BB72-B27F-BB92-34ABB6E4049B}"/>
              </a:ext>
            </a:extLst>
          </p:cNvPr>
          <p:cNvSpPr txBox="1"/>
          <p:nvPr/>
        </p:nvSpPr>
        <p:spPr>
          <a:xfrm>
            <a:off x="476618" y="7417738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1" name="Picture 2" descr="Free icon pencil write vector">
            <a:extLst>
              <a:ext uri="{FF2B5EF4-FFF2-40B4-BE49-F238E27FC236}">
                <a16:creationId xmlns:a16="http://schemas.microsoft.com/office/drawing/2014/main" id="{0A1725DD-0019-CE92-F8BD-E5D31655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498760" y="7516056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82" name="Table 1081">
            <a:extLst>
              <a:ext uri="{FF2B5EF4-FFF2-40B4-BE49-F238E27FC236}">
                <a16:creationId xmlns:a16="http://schemas.microsoft.com/office/drawing/2014/main" id="{D96BBC6C-7F20-97DA-C69D-920E0C327B0B}"/>
              </a:ext>
            </a:extLst>
          </p:cNvPr>
          <p:cNvGraphicFramePr>
            <a:graphicFrameLocks noGrp="1"/>
          </p:cNvGraphicFramePr>
          <p:nvPr/>
        </p:nvGraphicFramePr>
        <p:xfrm>
          <a:off x="92659" y="7489831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1083" name="TextBox 1082">
            <a:extLst>
              <a:ext uri="{FF2B5EF4-FFF2-40B4-BE49-F238E27FC236}">
                <a16:creationId xmlns:a16="http://schemas.microsoft.com/office/drawing/2014/main" id="{146CC0A5-7D1F-D492-2301-089094735CC7}"/>
              </a:ext>
            </a:extLst>
          </p:cNvPr>
          <p:cNvSpPr txBox="1"/>
          <p:nvPr/>
        </p:nvSpPr>
        <p:spPr>
          <a:xfrm>
            <a:off x="479793" y="7775913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4" name="Picture 2" descr="Free icon pencil write vector">
            <a:extLst>
              <a:ext uri="{FF2B5EF4-FFF2-40B4-BE49-F238E27FC236}">
                <a16:creationId xmlns:a16="http://schemas.microsoft.com/office/drawing/2014/main" id="{BBAD7A6D-CE71-2923-ED5B-E41112DD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1935" y="787423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86" name="Table 1085">
            <a:extLst>
              <a:ext uri="{FF2B5EF4-FFF2-40B4-BE49-F238E27FC236}">
                <a16:creationId xmlns:a16="http://schemas.microsoft.com/office/drawing/2014/main" id="{D1BF66BD-E9A9-57D2-39DE-96663C86185C}"/>
              </a:ext>
            </a:extLst>
          </p:cNvPr>
          <p:cNvGraphicFramePr>
            <a:graphicFrameLocks noGrp="1"/>
          </p:cNvGraphicFramePr>
          <p:nvPr/>
        </p:nvGraphicFramePr>
        <p:xfrm>
          <a:off x="95834" y="7848006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1087" name="TextBox 1086">
            <a:extLst>
              <a:ext uri="{FF2B5EF4-FFF2-40B4-BE49-F238E27FC236}">
                <a16:creationId xmlns:a16="http://schemas.microsoft.com/office/drawing/2014/main" id="{E1A52EED-D939-E4BF-0EE2-BB159C70A40C}"/>
              </a:ext>
            </a:extLst>
          </p:cNvPr>
          <p:cNvSpPr txBox="1"/>
          <p:nvPr/>
        </p:nvSpPr>
        <p:spPr>
          <a:xfrm>
            <a:off x="479793" y="8122728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48" name="Picture 2" descr="Free icon pencil write vector">
            <a:extLst>
              <a:ext uri="{FF2B5EF4-FFF2-40B4-BE49-F238E27FC236}">
                <a16:creationId xmlns:a16="http://schemas.microsoft.com/office/drawing/2014/main" id="{4A8FB363-FB19-F9A5-DF24-45DE309EE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1935" y="8221046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49" name="Table 2048">
            <a:extLst>
              <a:ext uri="{FF2B5EF4-FFF2-40B4-BE49-F238E27FC236}">
                <a16:creationId xmlns:a16="http://schemas.microsoft.com/office/drawing/2014/main" id="{DC5F1FD0-044A-1A3D-1167-553DCC607F39}"/>
              </a:ext>
            </a:extLst>
          </p:cNvPr>
          <p:cNvGraphicFramePr>
            <a:graphicFrameLocks noGrp="1"/>
          </p:cNvGraphicFramePr>
          <p:nvPr/>
        </p:nvGraphicFramePr>
        <p:xfrm>
          <a:off x="95834" y="8194821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50" name="TextBox 2049">
            <a:extLst>
              <a:ext uri="{FF2B5EF4-FFF2-40B4-BE49-F238E27FC236}">
                <a16:creationId xmlns:a16="http://schemas.microsoft.com/office/drawing/2014/main" id="{A854F2B5-3500-9C4D-DFA1-E5154C8DD81D}"/>
              </a:ext>
            </a:extLst>
          </p:cNvPr>
          <p:cNvSpPr txBox="1"/>
          <p:nvPr/>
        </p:nvSpPr>
        <p:spPr>
          <a:xfrm>
            <a:off x="479793" y="8478221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1" name="Picture 2" descr="Free icon pencil write vector">
            <a:extLst>
              <a:ext uri="{FF2B5EF4-FFF2-40B4-BE49-F238E27FC236}">
                <a16:creationId xmlns:a16="http://schemas.microsoft.com/office/drawing/2014/main" id="{ED466CDC-C95A-9B32-C483-C3464B58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1935" y="857653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" name="Table 2051">
            <a:extLst>
              <a:ext uri="{FF2B5EF4-FFF2-40B4-BE49-F238E27FC236}">
                <a16:creationId xmlns:a16="http://schemas.microsoft.com/office/drawing/2014/main" id="{01174F5D-D6F9-43BF-4D8E-7773E59F32C8}"/>
              </a:ext>
            </a:extLst>
          </p:cNvPr>
          <p:cNvGraphicFramePr>
            <a:graphicFrameLocks noGrp="1"/>
          </p:cNvGraphicFramePr>
          <p:nvPr/>
        </p:nvGraphicFramePr>
        <p:xfrm>
          <a:off x="95834" y="8550314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53" name="TextBox 2052">
            <a:extLst>
              <a:ext uri="{FF2B5EF4-FFF2-40B4-BE49-F238E27FC236}">
                <a16:creationId xmlns:a16="http://schemas.microsoft.com/office/drawing/2014/main" id="{819095D0-88F9-38D1-0A6C-EE6D2E497034}"/>
              </a:ext>
            </a:extLst>
          </p:cNvPr>
          <p:cNvSpPr txBox="1"/>
          <p:nvPr/>
        </p:nvSpPr>
        <p:spPr>
          <a:xfrm>
            <a:off x="482968" y="8833221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4" name="Picture 2" descr="Free icon pencil write vector">
            <a:extLst>
              <a:ext uri="{FF2B5EF4-FFF2-40B4-BE49-F238E27FC236}">
                <a16:creationId xmlns:a16="http://schemas.microsoft.com/office/drawing/2014/main" id="{7655CD04-C0DD-B30E-CF2D-7A1C2C0B6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5110" y="893153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5" name="Table 2054">
            <a:extLst>
              <a:ext uri="{FF2B5EF4-FFF2-40B4-BE49-F238E27FC236}">
                <a16:creationId xmlns:a16="http://schemas.microsoft.com/office/drawing/2014/main" id="{16C36D43-1CF9-AA22-DEBA-655E0592A1B7}"/>
              </a:ext>
            </a:extLst>
          </p:cNvPr>
          <p:cNvGraphicFramePr>
            <a:graphicFrameLocks noGrp="1"/>
          </p:cNvGraphicFramePr>
          <p:nvPr/>
        </p:nvGraphicFramePr>
        <p:xfrm>
          <a:off x="99009" y="8905314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56" name="TextBox 2055">
            <a:extLst>
              <a:ext uri="{FF2B5EF4-FFF2-40B4-BE49-F238E27FC236}">
                <a16:creationId xmlns:a16="http://schemas.microsoft.com/office/drawing/2014/main" id="{28EA87CF-3E67-5EE4-3296-192E34B43832}"/>
              </a:ext>
            </a:extLst>
          </p:cNvPr>
          <p:cNvSpPr txBox="1"/>
          <p:nvPr/>
        </p:nvSpPr>
        <p:spPr>
          <a:xfrm>
            <a:off x="482968" y="9195911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7" name="Picture 2" descr="Free icon pencil write vector">
            <a:extLst>
              <a:ext uri="{FF2B5EF4-FFF2-40B4-BE49-F238E27FC236}">
                <a16:creationId xmlns:a16="http://schemas.microsoft.com/office/drawing/2014/main" id="{75674E79-0C18-E4A3-9D62-40182323B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05110" y="929422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8" name="Table 2057">
            <a:extLst>
              <a:ext uri="{FF2B5EF4-FFF2-40B4-BE49-F238E27FC236}">
                <a16:creationId xmlns:a16="http://schemas.microsoft.com/office/drawing/2014/main" id="{CB7A3639-A967-75D2-9D9A-5290D5FF1AD2}"/>
              </a:ext>
            </a:extLst>
          </p:cNvPr>
          <p:cNvGraphicFramePr>
            <a:graphicFrameLocks noGrp="1"/>
          </p:cNvGraphicFramePr>
          <p:nvPr/>
        </p:nvGraphicFramePr>
        <p:xfrm>
          <a:off x="99009" y="9268004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391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3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Rojo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4" name="TextBox 2133">
            <a:extLst>
              <a:ext uri="{FF2B5EF4-FFF2-40B4-BE49-F238E27FC236}">
                <a16:creationId xmlns:a16="http://schemas.microsoft.com/office/drawing/2014/main" id="{0A0D6D1A-54D2-D24A-A809-A5D4E1170B83}"/>
              </a:ext>
            </a:extLst>
          </p:cNvPr>
          <p:cNvSpPr txBox="1"/>
          <p:nvPr/>
        </p:nvSpPr>
        <p:spPr>
          <a:xfrm>
            <a:off x="6356327" y="9548750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45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0A4AAFE-7592-78D8-BB13-0EC8EE644CDA}"/>
              </a:ext>
            </a:extLst>
          </p:cNvPr>
          <p:cNvGraphicFramePr>
            <a:graphicFrameLocks noGrp="1"/>
          </p:cNvGraphicFramePr>
          <p:nvPr/>
        </p:nvGraphicFramePr>
        <p:xfrm>
          <a:off x="130140" y="1245286"/>
          <a:ext cx="6560054" cy="3936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06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815618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4457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3802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4758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cheese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64758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hat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after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64758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fruit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reason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3305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hunger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thirst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balloon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812800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participate, participating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look after, looking after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64758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work(place)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show, teach; showing, teaching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532BA17-4F99-ABB3-FEC6-72DEC08FF462}"/>
              </a:ext>
            </a:extLst>
          </p:cNvPr>
          <p:cNvSpPr txBox="1"/>
          <p:nvPr/>
        </p:nvSpPr>
        <p:spPr>
          <a:xfrm>
            <a:off x="1478634" y="801493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F669AF-9FF9-5B25-3709-9303CE6FBBF9}"/>
              </a:ext>
            </a:extLst>
          </p:cNvPr>
          <p:cNvGrpSpPr/>
          <p:nvPr/>
        </p:nvGrpSpPr>
        <p:grpSpPr>
          <a:xfrm>
            <a:off x="517439" y="793735"/>
            <a:ext cx="962296" cy="307777"/>
            <a:chOff x="537508" y="810975"/>
            <a:chExt cx="505091" cy="307777"/>
          </a:xfrm>
        </p:grpSpPr>
        <p:sp>
          <p:nvSpPr>
            <p:cNvPr id="23" name="Google Shape;206;p9">
              <a:extLst>
                <a:ext uri="{FF2B5EF4-FFF2-40B4-BE49-F238E27FC236}">
                  <a16:creationId xmlns:a16="http://schemas.microsoft.com/office/drawing/2014/main" id="{F9EFCFFB-66F9-CF8A-2A26-3DB86C8A87E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D7F2C-FD11-24D4-2184-14E732A6C11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5" name="Picture 2" descr="Pen, Write, Pencil, Writing Tool, Work, Message, Blue">
            <a:extLst>
              <a:ext uri="{FF2B5EF4-FFF2-40B4-BE49-F238E27FC236}">
                <a16:creationId xmlns:a16="http://schemas.microsoft.com/office/drawing/2014/main" id="{FD52F2EC-BF68-5990-FB8C-0929A714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66258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6AB239-8041-AC66-FDC5-4C15753BE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2" y="3183641"/>
            <a:ext cx="631934" cy="58121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C9CEEA28-41A8-1872-CA7B-6EC538316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9" y="1817045"/>
            <a:ext cx="667164" cy="6671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B6EB95-FC20-B8D4-FD6C-13A6718D7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432" y="4461344"/>
            <a:ext cx="653860" cy="6194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CA3628A-8436-5C17-C04F-CD6E99E4BBBF}"/>
              </a:ext>
            </a:extLst>
          </p:cNvPr>
          <p:cNvSpPr txBox="1"/>
          <p:nvPr/>
        </p:nvSpPr>
        <p:spPr>
          <a:xfrm>
            <a:off x="807882" y="226664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62A24A-2101-549C-0A92-FD3DA7EED2A5}"/>
              </a:ext>
            </a:extLst>
          </p:cNvPr>
          <p:cNvSpPr txBox="1"/>
          <p:nvPr/>
        </p:nvSpPr>
        <p:spPr>
          <a:xfrm>
            <a:off x="804286" y="352570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A1AAF1-1272-B0B8-9A09-62203E004D65}"/>
              </a:ext>
            </a:extLst>
          </p:cNvPr>
          <p:cNvSpPr txBox="1"/>
          <p:nvPr/>
        </p:nvSpPr>
        <p:spPr>
          <a:xfrm>
            <a:off x="771176" y="483757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3B74C4-7162-EF05-584A-A67B9D80D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0477" y="1123931"/>
            <a:ext cx="572382" cy="435249"/>
          </a:xfrm>
          <a:prstGeom prst="rect">
            <a:avLst/>
          </a:prstGeom>
        </p:spPr>
      </p:pic>
      <p:pic>
        <p:nvPicPr>
          <p:cNvPr id="33" name="Picture 3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9FFBE2E3-5737-F977-2E19-6D3F644034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059">
            <a:off x="80147" y="6355397"/>
            <a:ext cx="3294983" cy="15276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FC6FE9C-D88E-7F58-444B-4C0D6B83DF0A}"/>
              </a:ext>
            </a:extLst>
          </p:cNvPr>
          <p:cNvSpPr txBox="1"/>
          <p:nvPr/>
        </p:nvSpPr>
        <p:spPr>
          <a:xfrm>
            <a:off x="1493870" y="5376178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¿Y tu verano? Escribe frases en español.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715AFF-5073-13F3-2AB8-1066E67AEE36}"/>
              </a:ext>
            </a:extLst>
          </p:cNvPr>
          <p:cNvGrpSpPr/>
          <p:nvPr/>
        </p:nvGrpSpPr>
        <p:grpSpPr>
          <a:xfrm>
            <a:off x="532675" y="5393820"/>
            <a:ext cx="962296" cy="307777"/>
            <a:chOff x="537508" y="810975"/>
            <a:chExt cx="505091" cy="307777"/>
          </a:xfrm>
        </p:grpSpPr>
        <p:sp>
          <p:nvSpPr>
            <p:cNvPr id="36" name="Google Shape;206;p9">
              <a:extLst>
                <a:ext uri="{FF2B5EF4-FFF2-40B4-BE49-F238E27FC236}">
                  <a16:creationId xmlns:a16="http://schemas.microsoft.com/office/drawing/2014/main" id="{E2362936-AC5B-FC7C-0FB3-616A7B79CC1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A8BE86-FA19-B377-2ED3-4ACF522E19E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38" name="Picture 2" descr="Pen, Write, Pencil, Writing Tool, Work, Message, Blue">
            <a:extLst>
              <a:ext uri="{FF2B5EF4-FFF2-40B4-BE49-F238E27FC236}">
                <a16:creationId xmlns:a16="http://schemas.microsoft.com/office/drawing/2014/main" id="{14B7A889-B0BA-27A4-C0E5-D16754B5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2" y="5262668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7B7C9C8-C2D3-CD46-5E88-00C219F422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732">
            <a:off x="3432350" y="6310252"/>
            <a:ext cx="3294983" cy="1527615"/>
          </a:xfrm>
          <a:prstGeom prst="rect">
            <a:avLst/>
          </a:prstGeom>
        </p:spPr>
      </p:pic>
      <p:pic>
        <p:nvPicPr>
          <p:cNvPr id="41" name="Picture 4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379B9FD3-17A1-9A74-5FA6-1A4C1F351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81" y="7969558"/>
            <a:ext cx="3294983" cy="15276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1591B75-7420-55BF-0A83-DAC740F7C5CF}"/>
              </a:ext>
            </a:extLst>
          </p:cNvPr>
          <p:cNvSpPr txBox="1"/>
          <p:nvPr/>
        </p:nvSpPr>
        <p:spPr>
          <a:xfrm rot="20892258">
            <a:off x="2363246" y="6013362"/>
            <a:ext cx="56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[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Yo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55814D-3AC6-2337-104E-D5C8CF8521C3}"/>
              </a:ext>
            </a:extLst>
          </p:cNvPr>
          <p:cNvSpPr txBox="1"/>
          <p:nvPr/>
        </p:nvSpPr>
        <p:spPr>
          <a:xfrm rot="606464">
            <a:off x="6004022" y="6425070"/>
            <a:ext cx="56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[Tú]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E8D99A-584C-392E-8BBF-73DCEAF219E3}"/>
              </a:ext>
            </a:extLst>
          </p:cNvPr>
          <p:cNvSpPr txBox="1"/>
          <p:nvPr/>
        </p:nvSpPr>
        <p:spPr>
          <a:xfrm>
            <a:off x="3812388" y="7868850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[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él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ella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24164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" descr="Free speech balloons chat comic illustration"/>
          <p:cNvPicPr preferRelativeResize="0"/>
          <p:nvPr/>
        </p:nvPicPr>
        <p:blipFill rotWithShape="1">
          <a:blip r:embed="rId3">
            <a:alphaModFix/>
          </a:blip>
          <a:srcRect t="13536" r="48053" b="51167"/>
          <a:stretch/>
        </p:blipFill>
        <p:spPr>
          <a:xfrm flipH="1">
            <a:off x="4923490" y="2039341"/>
            <a:ext cx="946642" cy="64324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>
            <a:spLocks noGrp="1"/>
          </p:cNvSpPr>
          <p:nvPr>
            <p:ph type="title"/>
          </p:nvPr>
        </p:nvSpPr>
        <p:spPr>
          <a:xfrm>
            <a:off x="187830" y="559730"/>
            <a:ext cx="5915025" cy="27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>
                <a:solidFill>
                  <a:schemeClr val="lt1"/>
                </a:solidFill>
              </a:rPr>
              <a:t>Phonics</a:t>
            </a:r>
            <a:endParaRPr/>
          </a:p>
        </p:txBody>
      </p:sp>
      <p:graphicFrame>
        <p:nvGraphicFramePr>
          <p:cNvPr id="188" name="Google Shape;188;p5"/>
          <p:cNvGraphicFramePr/>
          <p:nvPr/>
        </p:nvGraphicFramePr>
        <p:xfrm>
          <a:off x="306037" y="904340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 u="none" strike="noStrike" cap="non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 u="none" strike="noStrike" cap="non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</a:t>
                      </a:r>
                      <a:r>
                        <a:rPr lang="en-GB" sz="2300" u="none" strike="noStrike" cap="non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" name="Google Shape;189;p5"/>
          <p:cNvSpPr txBox="1"/>
          <p:nvPr/>
        </p:nvSpPr>
        <p:spPr>
          <a:xfrm>
            <a:off x="295414" y="2387759"/>
            <a:ext cx="1277122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225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225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225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4520703" y="740867"/>
            <a:ext cx="1405956" cy="1211339"/>
            <a:chOff x="299230" y="7566375"/>
            <a:chExt cx="1171846" cy="600204"/>
          </a:xfrm>
        </p:grpSpPr>
        <p:sp>
          <p:nvSpPr>
            <p:cNvPr id="191" name="Google Shape;191;p5"/>
            <p:cNvSpPr/>
            <p:nvPr/>
          </p:nvSpPr>
          <p:spPr>
            <a:xfrm>
              <a:off x="307002" y="7566375"/>
              <a:ext cx="1156303" cy="600204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299230" y="7612073"/>
              <a:ext cx="1171846" cy="533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Spanish </a:t>
              </a:r>
              <a:r>
                <a:rPr lang="en-GB" sz="1600" b="1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vowels</a:t>
              </a:r>
              <a:r>
                <a:rPr lang="en-GB" sz="16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are usually short and open!</a:t>
              </a:r>
              <a:endParaRPr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93" name="Google Shape;193;p5" descr="Free bulb idea sketch illustration"/>
          <p:cNvPicPr preferRelativeResize="0"/>
          <p:nvPr/>
        </p:nvPicPr>
        <p:blipFill rotWithShape="1">
          <a:blip r:embed="rId4">
            <a:alphaModFix/>
          </a:blip>
          <a:srcRect t="25276" b="21460"/>
          <a:stretch/>
        </p:blipFill>
        <p:spPr>
          <a:xfrm>
            <a:off x="4446523" y="746417"/>
            <a:ext cx="508276" cy="38334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/>
          <p:nvPr/>
        </p:nvSpPr>
        <p:spPr>
          <a:xfrm>
            <a:off x="450180" y="128411"/>
            <a:ext cx="1904760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5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" name="Google Shape;196;p5"/>
          <p:cNvGraphicFramePr/>
          <p:nvPr/>
        </p:nvGraphicFramePr>
        <p:xfrm>
          <a:off x="1237245" y="5003418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7" name="Google Shape;197;p5"/>
          <p:cNvGraphicFramePr/>
          <p:nvPr/>
        </p:nvGraphicFramePr>
        <p:xfrm>
          <a:off x="2767974" y="5017486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8" name="Google Shape;198;p5"/>
          <p:cNvGraphicFramePr/>
          <p:nvPr/>
        </p:nvGraphicFramePr>
        <p:xfrm>
          <a:off x="4307028" y="5017486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9" name="Google Shape;199;p5"/>
          <p:cNvSpPr txBox="1"/>
          <p:nvPr/>
        </p:nvSpPr>
        <p:spPr>
          <a:xfrm>
            <a:off x="1341601" y="6512672"/>
            <a:ext cx="1156302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225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sz="225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2713334" y="6541406"/>
            <a:ext cx="1515741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225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sz="2250">
              <a:solidFill>
                <a:srgbClr val="A5A5A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5"/>
          <p:cNvSpPr txBox="1"/>
          <p:nvPr/>
        </p:nvSpPr>
        <p:spPr>
          <a:xfrm>
            <a:off x="4210712" y="6489265"/>
            <a:ext cx="15893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2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sano</a:t>
            </a:r>
            <a:endParaRPr sz="2400">
              <a:solidFill>
                <a:srgbClr val="A5A5A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2" name="Google Shape;202;p5"/>
          <p:cNvGraphicFramePr/>
          <p:nvPr/>
        </p:nvGraphicFramePr>
        <p:xfrm>
          <a:off x="277117" y="7317061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3" name="Google Shape;203;p5"/>
          <p:cNvGraphicFramePr/>
          <p:nvPr/>
        </p:nvGraphicFramePr>
        <p:xfrm>
          <a:off x="1745691" y="7330441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gui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" name="Google Shape;204;p5"/>
          <p:cNvSpPr txBox="1"/>
          <p:nvPr/>
        </p:nvSpPr>
        <p:spPr>
          <a:xfrm>
            <a:off x="1807283" y="8768624"/>
            <a:ext cx="1281132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-GB" sz="225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tarra</a:t>
            </a:r>
            <a:endParaRPr sz="225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5"/>
          <p:cNvSpPr txBox="1"/>
          <p:nvPr/>
        </p:nvSpPr>
        <p:spPr>
          <a:xfrm>
            <a:off x="313999" y="8786412"/>
            <a:ext cx="13831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lang="en-GB" sz="20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lang="en-GB" sz="2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20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" name="Google Shape;206;p5" descr="Lombriz, Gusano, Icono, Dibujos Animados, Dibuj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2874" y="5610605"/>
            <a:ext cx="866496" cy="80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 descr="Trofeo, Ganador, La Copa, Campeón, Or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3552" y="5672039"/>
            <a:ext cx="663110" cy="84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5" descr="Łódź, Lago, Articulación, Agua, Playa, Velero, Glob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82708" y="5737972"/>
            <a:ext cx="961663" cy="6801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9" name="Google Shape;209;p5" descr="Eye, Green, Pupil, Human, Sight, P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8476" y="1441856"/>
            <a:ext cx="971943" cy="8159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0" name="Google Shape;210;p5"/>
          <p:cNvGraphicFramePr/>
          <p:nvPr/>
        </p:nvGraphicFramePr>
        <p:xfrm>
          <a:off x="1968357" y="2953863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1" name="Google Shape;211;p5"/>
          <p:cNvGraphicFramePr/>
          <p:nvPr/>
        </p:nvGraphicFramePr>
        <p:xfrm>
          <a:off x="3414681" y="2953863"/>
          <a:ext cx="1405950" cy="19064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2" name="Google Shape;212;p5"/>
          <p:cNvSpPr txBox="1"/>
          <p:nvPr/>
        </p:nvSpPr>
        <p:spPr>
          <a:xfrm>
            <a:off x="2072713" y="4392777"/>
            <a:ext cx="1156302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225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sz="225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5"/>
          <p:cNvSpPr txBox="1"/>
          <p:nvPr/>
        </p:nvSpPr>
        <p:spPr>
          <a:xfrm>
            <a:off x="3360041" y="4393375"/>
            <a:ext cx="151574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22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22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22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4" name="Google Shape;214;p5" descr="Gesto De La Mano, Mano, Icono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41912" y="3542186"/>
            <a:ext cx="710931" cy="70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85122" y="3585920"/>
            <a:ext cx="1218368" cy="60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 descr="A picture containing toy, doll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3999" y="7831094"/>
            <a:ext cx="1405957" cy="99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 descr="Ico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28865" y="7719198"/>
            <a:ext cx="942344" cy="9790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8" name="Google Shape;218;p5"/>
          <p:cNvGraphicFramePr/>
          <p:nvPr/>
        </p:nvGraphicFramePr>
        <p:xfrm>
          <a:off x="3649264" y="7330441"/>
          <a:ext cx="1405950" cy="18930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9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" name="Google Shape;219;p5"/>
          <p:cNvGraphicFramePr/>
          <p:nvPr/>
        </p:nvGraphicFramePr>
        <p:xfrm>
          <a:off x="5138045" y="7341137"/>
          <a:ext cx="1405950" cy="18930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40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9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3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ñ</a:t>
                      </a:r>
                      <a:r>
                        <a:rPr lang="en-GB" sz="23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84400" marR="84400" marT="42200" marB="4220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0" name="Google Shape;220;p5"/>
          <p:cNvSpPr txBox="1"/>
          <p:nvPr/>
        </p:nvSpPr>
        <p:spPr>
          <a:xfrm>
            <a:off x="3852180" y="8791012"/>
            <a:ext cx="103503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22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22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220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5"/>
          <p:cNvSpPr txBox="1"/>
          <p:nvPr/>
        </p:nvSpPr>
        <p:spPr>
          <a:xfrm>
            <a:off x="5136615" y="8818806"/>
            <a:ext cx="136429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lang="en-GB" sz="22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2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sz="22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2" name="Google Shape;222;p5" descr="Index Finger, Pointer, Click, Han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78070" y="7849192"/>
            <a:ext cx="531190" cy="82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84423" y="7905164"/>
            <a:ext cx="807321" cy="73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" descr="Mouth, Yell, Open, Shouting, Expression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90658" y="1910314"/>
            <a:ext cx="607455" cy="631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/>
          <p:nvPr/>
        </p:nvSpPr>
        <p:spPr>
          <a:xfrm>
            <a:off x="112646" y="4917033"/>
            <a:ext cx="6539774" cy="2979192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>
            <a:off x="127194" y="793729"/>
            <a:ext cx="2143178" cy="2254390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 term 3 week 1</a:t>
            </a:r>
            <a:endParaRPr/>
          </a:p>
        </p:txBody>
      </p:sp>
      <p:sp>
        <p:nvSpPr>
          <p:cNvPr id="233" name="Google Shape;233;p6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Google Shape;234;p6"/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235" name="Google Shape;235;p6"/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1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37" name="Google Shape;237;p6"/>
          <p:cNvGraphicFramePr/>
          <p:nvPr/>
        </p:nvGraphicFramePr>
        <p:xfrm>
          <a:off x="588640" y="1668341"/>
          <a:ext cx="1129350" cy="10497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12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9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400" b="1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</a:t>
                      </a:r>
                      <a:r>
                        <a:rPr lang="en-GB" sz="1400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8" name="Google Shape;238;p6"/>
          <p:cNvSpPr txBox="1"/>
          <p:nvPr/>
        </p:nvSpPr>
        <p:spPr>
          <a:xfrm>
            <a:off x="652479" y="2408502"/>
            <a:ext cx="10350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1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9" name="Google Shape;239;p6"/>
          <p:cNvGraphicFramePr/>
          <p:nvPr/>
        </p:nvGraphicFramePr>
        <p:xfrm>
          <a:off x="141142" y="3477785"/>
          <a:ext cx="6539775" cy="130390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63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medio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nube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río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arriba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abajo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0" name="Google Shape;240;p6"/>
          <p:cNvGrpSpPr/>
          <p:nvPr/>
        </p:nvGrpSpPr>
        <p:grpSpPr>
          <a:xfrm>
            <a:off x="517510" y="953424"/>
            <a:ext cx="1801949" cy="409714"/>
            <a:chOff x="1639842" y="1416995"/>
            <a:chExt cx="1801949" cy="409714"/>
          </a:xfrm>
        </p:grpSpPr>
        <p:sp>
          <p:nvSpPr>
            <p:cNvPr id="241" name="Google Shape;241;p6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2" name="Google Shape;242;p6" descr="Speech Icon, Voice, Talking, Audio, Speech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6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44" name="Google Shape;244;p6"/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245" name="Google Shape;245;p6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6" name="Google Shape;246;p6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6"/>
          <p:cNvSpPr txBox="1"/>
          <p:nvPr/>
        </p:nvSpPr>
        <p:spPr>
          <a:xfrm>
            <a:off x="148116" y="5007732"/>
            <a:ext cx="34868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Definite and indefinite articles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8" name="Google Shape;248;p6"/>
          <p:cNvGrpSpPr/>
          <p:nvPr/>
        </p:nvGrpSpPr>
        <p:grpSpPr>
          <a:xfrm>
            <a:off x="4829730" y="4959206"/>
            <a:ext cx="1943885" cy="588990"/>
            <a:chOff x="115026" y="5917195"/>
            <a:chExt cx="1943885" cy="588990"/>
          </a:xfrm>
        </p:grpSpPr>
        <p:sp>
          <p:nvSpPr>
            <p:cNvPr id="249" name="Google Shape;249;p6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0" name="Google Shape;250;p6" descr="Jigsaw, Puzzle, Piece, Game, Concept, Solu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6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6"/>
          <p:cNvSpPr txBox="1"/>
          <p:nvPr/>
        </p:nvSpPr>
        <p:spPr>
          <a:xfrm>
            <a:off x="146999" y="5605609"/>
            <a:ext cx="6505421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learned that to say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(or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an)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Spanish before a noun, you use </a:t>
            </a:r>
            <a:r>
              <a:rPr lang="en-GB" sz="1400" b="1" i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-GB" sz="1400" b="1" i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depending on whether the noun is masculine or feminine.</a:t>
            </a:r>
            <a:endParaRPr/>
          </a:p>
        </p:txBody>
      </p:sp>
      <p:sp>
        <p:nvSpPr>
          <p:cNvPr id="253" name="Google Shape;253;p6"/>
          <p:cNvSpPr txBox="1"/>
          <p:nvPr/>
        </p:nvSpPr>
        <p:spPr>
          <a:xfrm>
            <a:off x="852334" y="8713067"/>
            <a:ext cx="639937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58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lang="en-GB" sz="158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🡪  ___________.</a:t>
            </a:r>
            <a:endParaRPr sz="15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"/>
          <p:cNvSpPr txBox="1"/>
          <p:nvPr/>
        </p:nvSpPr>
        <p:spPr>
          <a:xfrm>
            <a:off x="852334" y="9086883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🡪  ___________.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687" y="861213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821" y="902782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" descr="Free Watercolor Brushstroke illustration and pic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6" descr="Free Icon Light illustration and pic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439" y="8007330"/>
            <a:ext cx="553494" cy="55349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"/>
          <p:cNvSpPr txBox="1"/>
          <p:nvPr/>
        </p:nvSpPr>
        <p:spPr>
          <a:xfrm>
            <a:off x="573683" y="8180818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6"/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6"/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2" name="Google Shape;262;p6"/>
          <p:cNvSpPr txBox="1"/>
          <p:nvPr/>
        </p:nvSpPr>
        <p:spPr>
          <a:xfrm>
            <a:off x="6424370" y="9548750"/>
            <a:ext cx="3305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  <a:sym typeface="Arial"/>
              </a:rPr>
              <a:t>4</a:t>
            </a:r>
            <a:endParaRPr dirty="0">
              <a:latin typeface="Modern Love" panose="04090805081005020601" pitchFamily="82" charset="0"/>
            </a:endParaRPr>
          </a:p>
        </p:txBody>
      </p:sp>
      <p:grpSp>
        <p:nvGrpSpPr>
          <p:cNvPr id="263" name="Google Shape;263;p6"/>
          <p:cNvGrpSpPr/>
          <p:nvPr/>
        </p:nvGrpSpPr>
        <p:grpSpPr>
          <a:xfrm>
            <a:off x="4884130" y="600761"/>
            <a:ext cx="1822690" cy="1553918"/>
            <a:chOff x="4876029" y="582476"/>
            <a:chExt cx="1822690" cy="1553918"/>
          </a:xfrm>
        </p:grpSpPr>
        <p:grpSp>
          <p:nvGrpSpPr>
            <p:cNvPr id="264" name="Google Shape;264;p6"/>
            <p:cNvGrpSpPr/>
            <p:nvPr/>
          </p:nvGrpSpPr>
          <p:grpSpPr>
            <a:xfrm>
              <a:off x="4876029" y="582476"/>
              <a:ext cx="1822690" cy="1553918"/>
              <a:chOff x="4310576" y="875609"/>
              <a:chExt cx="2558030" cy="2103097"/>
            </a:xfrm>
          </p:grpSpPr>
          <p:sp>
            <p:nvSpPr>
              <p:cNvPr id="265" name="Google Shape;265;p6"/>
              <p:cNvSpPr/>
              <p:nvPr/>
            </p:nvSpPr>
            <p:spPr>
              <a:xfrm>
                <a:off x="4318194" y="953425"/>
                <a:ext cx="2539805" cy="2025281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7" name="Google Shape;267;p6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6"/>
            <p:cNvSpPr txBox="1"/>
            <p:nvPr/>
          </p:nvSpPr>
          <p:spPr>
            <a:xfrm>
              <a:off x="5115488" y="1002801"/>
              <a:ext cx="14470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Describe pictures</a:t>
              </a: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4961913" y="1675037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0" name="Google Shape;270;p6" descr="Free target button icon illustra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51036" y="2866949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"/>
          <p:cNvSpPr txBox="1"/>
          <p:nvPr/>
        </p:nvSpPr>
        <p:spPr>
          <a:xfrm>
            <a:off x="130664" y="5249495"/>
            <a:ext cx="17059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[‘a/an’ &amp; ‘the’]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62886" y="6944184"/>
            <a:ext cx="6797521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 a singular noun, you use </a:t>
            </a:r>
            <a:r>
              <a:rPr lang="en-GB" sz="14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 i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-GB" sz="14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 i="1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400" b="1" i="1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4" name="Google Shape;274;p6"/>
          <p:cNvGrpSpPr/>
          <p:nvPr/>
        </p:nvGrpSpPr>
        <p:grpSpPr>
          <a:xfrm>
            <a:off x="5797965" y="6364244"/>
            <a:ext cx="1002183" cy="882960"/>
            <a:chOff x="333483" y="8659808"/>
            <a:chExt cx="885717" cy="736328"/>
          </a:xfrm>
        </p:grpSpPr>
        <p:sp>
          <p:nvSpPr>
            <p:cNvPr id="275" name="Google Shape;275;p6"/>
            <p:cNvSpPr/>
            <p:nvPr/>
          </p:nvSpPr>
          <p:spPr>
            <a:xfrm>
              <a:off x="333483" y="8659808"/>
              <a:ext cx="885717" cy="73632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6" name="Google Shape;276;p6" descr="Free Icon Light illustration and pictur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5964" y="8685961"/>
              <a:ext cx="273478" cy="2308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" name="Google Shape;277;p6"/>
          <p:cNvSpPr txBox="1"/>
          <p:nvPr/>
        </p:nvSpPr>
        <p:spPr>
          <a:xfrm>
            <a:off x="5747145" y="6662423"/>
            <a:ext cx="10830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Nouns end in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–o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whereas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feminine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nouns often end in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278" name="Google Shape;278;p6" descr="Eye, Green, Pupil, Human, Sight, Par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4076" y="1844179"/>
            <a:ext cx="567400" cy="47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Sun, Happy, Sunshine, Golden, Yellow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27385" y="6145003"/>
            <a:ext cx="327363" cy="27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" descr="Valle, Nubes, Cielo, Azul, Verde, Hierba"/>
          <p:cNvPicPr preferRelativeResize="0"/>
          <p:nvPr/>
        </p:nvPicPr>
        <p:blipFill rotWithShape="1">
          <a:blip r:embed="rId12">
            <a:alphaModFix/>
          </a:blip>
          <a:srcRect l="16729" t="1127" b="38694"/>
          <a:stretch/>
        </p:blipFill>
        <p:spPr>
          <a:xfrm>
            <a:off x="1272858" y="6486077"/>
            <a:ext cx="297330" cy="19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" descr="Naturaleza, Montaña, Cielo, Árbol, Paisaje, Lago"/>
          <p:cNvPicPr preferRelativeResize="0"/>
          <p:nvPr/>
        </p:nvPicPr>
        <p:blipFill rotWithShape="1">
          <a:blip r:embed="rId13">
            <a:alphaModFix/>
          </a:blip>
          <a:srcRect l="22510"/>
          <a:stretch/>
        </p:blipFill>
        <p:spPr>
          <a:xfrm>
            <a:off x="4070351" y="6105452"/>
            <a:ext cx="376477" cy="30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6" descr="Playa, Tropical, Paisaje, Azul, Oceano, Mar, Ciel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52268" y="6436574"/>
            <a:ext cx="397535" cy="32525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"/>
          <p:cNvSpPr txBox="1"/>
          <p:nvPr/>
        </p:nvSpPr>
        <p:spPr>
          <a:xfrm>
            <a:off x="1584993" y="6101324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sun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6"/>
          <p:cNvSpPr txBox="1"/>
          <p:nvPr/>
        </p:nvSpPr>
        <p:spPr>
          <a:xfrm>
            <a:off x="4560280" y="6138725"/>
            <a:ext cx="289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mountain</a:t>
            </a:r>
            <a:endParaRPr/>
          </a:p>
        </p:txBody>
      </p:sp>
      <p:sp>
        <p:nvSpPr>
          <p:cNvPr id="285" name="Google Shape;285;p6"/>
          <p:cNvSpPr txBox="1"/>
          <p:nvPr/>
        </p:nvSpPr>
        <p:spPr>
          <a:xfrm>
            <a:off x="4560280" y="6445314"/>
            <a:ext cx="21902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beach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6"/>
          <p:cNvSpPr txBox="1"/>
          <p:nvPr/>
        </p:nvSpPr>
        <p:spPr>
          <a:xfrm>
            <a:off x="309497" y="6123117"/>
            <a:ext cx="7087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sol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6"/>
          <p:cNvSpPr txBox="1"/>
          <p:nvPr/>
        </p:nvSpPr>
        <p:spPr>
          <a:xfrm>
            <a:off x="309496" y="6438182"/>
            <a:ext cx="10727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cielo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6"/>
          <p:cNvSpPr txBox="1"/>
          <p:nvPr/>
        </p:nvSpPr>
        <p:spPr>
          <a:xfrm>
            <a:off x="1585182" y="6426176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sky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6"/>
          <p:cNvSpPr txBox="1"/>
          <p:nvPr/>
        </p:nvSpPr>
        <p:spPr>
          <a:xfrm>
            <a:off x="2586122" y="6123117"/>
            <a:ext cx="1487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montaña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6"/>
          <p:cNvSpPr txBox="1"/>
          <p:nvPr/>
        </p:nvSpPr>
        <p:spPr>
          <a:xfrm>
            <a:off x="2604508" y="6438182"/>
            <a:ext cx="10727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playa</a:t>
            </a:r>
            <a:endParaRPr/>
          </a:p>
        </p:txBody>
      </p:sp>
      <p:sp>
        <p:nvSpPr>
          <p:cNvPr id="291" name="Google Shape;291;p6"/>
          <p:cNvSpPr txBox="1"/>
          <p:nvPr/>
        </p:nvSpPr>
        <p:spPr>
          <a:xfrm>
            <a:off x="1587974" y="7198841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sun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6"/>
          <p:cNvSpPr txBox="1"/>
          <p:nvPr/>
        </p:nvSpPr>
        <p:spPr>
          <a:xfrm>
            <a:off x="4563261" y="7236242"/>
            <a:ext cx="289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mountain</a:t>
            </a:r>
            <a:endParaRPr/>
          </a:p>
        </p:txBody>
      </p:sp>
      <p:sp>
        <p:nvSpPr>
          <p:cNvPr id="293" name="Google Shape;293;p6"/>
          <p:cNvSpPr txBox="1"/>
          <p:nvPr/>
        </p:nvSpPr>
        <p:spPr>
          <a:xfrm>
            <a:off x="4563261" y="7542831"/>
            <a:ext cx="21902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beach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6"/>
          <p:cNvSpPr txBox="1"/>
          <p:nvPr/>
        </p:nvSpPr>
        <p:spPr>
          <a:xfrm>
            <a:off x="312478" y="7220634"/>
            <a:ext cx="7087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sol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6"/>
          <p:cNvSpPr txBox="1"/>
          <p:nvPr/>
        </p:nvSpPr>
        <p:spPr>
          <a:xfrm>
            <a:off x="312477" y="7535699"/>
            <a:ext cx="10727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cielo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6"/>
          <p:cNvSpPr txBox="1"/>
          <p:nvPr/>
        </p:nvSpPr>
        <p:spPr>
          <a:xfrm>
            <a:off x="1588163" y="7523693"/>
            <a:ext cx="25478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sky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7" name="Google Shape;297;p6"/>
          <p:cNvSpPr txBox="1"/>
          <p:nvPr/>
        </p:nvSpPr>
        <p:spPr>
          <a:xfrm>
            <a:off x="2589103" y="7220634"/>
            <a:ext cx="1487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montaña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6"/>
          <p:cNvSpPr txBox="1"/>
          <p:nvPr/>
        </p:nvSpPr>
        <p:spPr>
          <a:xfrm>
            <a:off x="2607489" y="7535699"/>
            <a:ext cx="10727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playa</a:t>
            </a:r>
            <a:endParaRPr/>
          </a:p>
        </p:txBody>
      </p:sp>
      <p:sp>
        <p:nvSpPr>
          <p:cNvPr id="299" name="Google Shape;299;p6"/>
          <p:cNvSpPr txBox="1"/>
          <p:nvPr/>
        </p:nvSpPr>
        <p:spPr>
          <a:xfrm>
            <a:off x="6000751" y="6385291"/>
            <a:ext cx="8474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masculine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6"/>
          <p:cNvSpPr txBox="1"/>
          <p:nvPr/>
        </p:nvSpPr>
        <p:spPr>
          <a:xfrm>
            <a:off x="3143964" y="8713067"/>
            <a:ext cx="639937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58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lang="en-GB" sz="158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🡪  ___________.</a:t>
            </a:r>
            <a:endParaRPr sz="15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"/>
          <p:cNvSpPr txBox="1"/>
          <p:nvPr/>
        </p:nvSpPr>
        <p:spPr>
          <a:xfrm>
            <a:off x="3143964" y="9086883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nube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🡪  ___________.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6"/>
          <p:cNvPicPr preferRelativeResize="0"/>
          <p:nvPr/>
        </p:nvPicPr>
        <p:blipFill rotWithShape="1">
          <a:blip r:embed="rId15">
            <a:alphaModFix/>
          </a:blip>
          <a:srcRect l="6256" t="13009" r="8245" b="7836"/>
          <a:stretch/>
        </p:blipFill>
        <p:spPr>
          <a:xfrm>
            <a:off x="3975204" y="825955"/>
            <a:ext cx="803319" cy="81169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03" name="Google Shape;303;p6"/>
          <p:cNvPicPr preferRelativeResize="0"/>
          <p:nvPr/>
        </p:nvPicPr>
        <p:blipFill rotWithShape="1">
          <a:blip r:embed="rId16">
            <a:alphaModFix/>
          </a:blip>
          <a:srcRect l="14914" t="10929" r="17927"/>
          <a:stretch/>
        </p:blipFill>
        <p:spPr>
          <a:xfrm>
            <a:off x="2381092" y="1585347"/>
            <a:ext cx="1523057" cy="112533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"/>
          <p:cNvSpPr txBox="1"/>
          <p:nvPr/>
        </p:nvSpPr>
        <p:spPr>
          <a:xfrm>
            <a:off x="2390311" y="1186486"/>
            <a:ext cx="1513838" cy="338554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Gloria Fuertes</a:t>
            </a:r>
            <a:endParaRPr/>
          </a:p>
        </p:txBody>
      </p:sp>
      <p:pic>
        <p:nvPicPr>
          <p:cNvPr id="305" name="Google Shape;305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985781" y="1696841"/>
            <a:ext cx="789698" cy="81169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06" name="Google Shape;306;p6"/>
          <p:cNvSpPr txBox="1"/>
          <p:nvPr/>
        </p:nvSpPr>
        <p:spPr>
          <a:xfrm>
            <a:off x="5122784" y="1620336"/>
            <a:ext cx="14852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 and write poems</a:t>
            </a:r>
            <a:endParaRPr/>
          </a:p>
        </p:txBody>
      </p:sp>
      <p:sp>
        <p:nvSpPr>
          <p:cNvPr id="307" name="Google Shape;307;p6"/>
          <p:cNvSpPr txBox="1"/>
          <p:nvPr/>
        </p:nvSpPr>
        <p:spPr>
          <a:xfrm>
            <a:off x="2980766" y="2552346"/>
            <a:ext cx="47720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E1F0"/>
                </a:solidFill>
                <a:latin typeface="Arial"/>
                <a:ea typeface="Arial"/>
                <a:cs typeface="Arial"/>
                <a:sym typeface="Arial"/>
              </a:rPr>
              <a:t>‘</a:t>
            </a:r>
            <a:r>
              <a:rPr lang="en-GB" sz="1600" i="1">
                <a:solidFill>
                  <a:srgbClr val="FFE1F0"/>
                </a:solidFill>
                <a:latin typeface="Arial"/>
                <a:ea typeface="Arial"/>
                <a:cs typeface="Arial"/>
                <a:sym typeface="Arial"/>
              </a:rPr>
              <a:t>Paisajes para que los pintes</a:t>
            </a:r>
            <a:r>
              <a:rPr lang="en-GB" sz="1600">
                <a:solidFill>
                  <a:srgbClr val="FFE1F0"/>
                </a:solidFill>
                <a:latin typeface="Arial"/>
                <a:ea typeface="Arial"/>
                <a:cs typeface="Arial"/>
                <a:sym typeface="Arial"/>
              </a:rPr>
              <a:t>’.</a:t>
            </a:r>
            <a:endParaRPr/>
          </a:p>
        </p:txBody>
      </p:sp>
      <p:grpSp>
        <p:nvGrpSpPr>
          <p:cNvPr id="308" name="Google Shape;308;p6"/>
          <p:cNvGrpSpPr/>
          <p:nvPr/>
        </p:nvGrpSpPr>
        <p:grpSpPr>
          <a:xfrm>
            <a:off x="2315397" y="906564"/>
            <a:ext cx="389605" cy="374353"/>
            <a:chOff x="6210543" y="3764108"/>
            <a:chExt cx="819790" cy="775262"/>
          </a:xfrm>
        </p:grpSpPr>
        <p:sp>
          <p:nvSpPr>
            <p:cNvPr id="309" name="Google Shape;309;p6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0" name="Google Shape;310;p6"/>
            <p:cNvPicPr preferRelativeResize="0"/>
            <p:nvPr/>
          </p:nvPicPr>
          <p:blipFill rotWithShape="1">
            <a:blip r:embed="rId18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6" descr="A picture containing text, tableware, cup, clipart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"/>
          <p:cNvSpPr txBox="1"/>
          <p:nvPr/>
        </p:nvSpPr>
        <p:spPr>
          <a:xfrm>
            <a:off x="368711" y="7248362"/>
            <a:ext cx="46704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un / una, o ‘el / la’? Marca     .</a:t>
            </a:r>
            <a:endParaRPr/>
          </a:p>
        </p:txBody>
      </p:sp>
      <p:pic>
        <p:nvPicPr>
          <p:cNvPr id="318" name="Google Shape;31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572" y="4902643"/>
            <a:ext cx="1802217" cy="169567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19" name="Google Shape;319;p7"/>
          <p:cNvSpPr txBox="1"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 term 3 week 1</a:t>
            </a:r>
            <a:endParaRPr/>
          </a:p>
        </p:txBody>
      </p:sp>
      <p:pic>
        <p:nvPicPr>
          <p:cNvPr id="320" name="Google Shape;320;p7" descr="Free Watercolor Brushstroke illustration and pic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7"/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5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323" name="Google Shape;323;p7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7"/>
          <p:cNvSpPr txBox="1"/>
          <p:nvPr/>
        </p:nvSpPr>
        <p:spPr>
          <a:xfrm>
            <a:off x="437764" y="1174587"/>
            <a:ext cx="280848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Gloria Fuertes: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 poemas.</a:t>
            </a:r>
            <a:endParaRPr/>
          </a:p>
        </p:txBody>
      </p:sp>
      <p:grpSp>
        <p:nvGrpSpPr>
          <p:cNvPr id="328" name="Google Shape;328;p7"/>
          <p:cNvGrpSpPr/>
          <p:nvPr/>
        </p:nvGrpSpPr>
        <p:grpSpPr>
          <a:xfrm>
            <a:off x="62579" y="676586"/>
            <a:ext cx="1072125" cy="541432"/>
            <a:chOff x="85157" y="674113"/>
            <a:chExt cx="1072125" cy="541432"/>
          </a:xfrm>
        </p:grpSpPr>
        <p:sp>
          <p:nvSpPr>
            <p:cNvPr id="329" name="Google Shape;329;p7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30" name="Google Shape;3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7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332" name="Google Shape;332;p7"/>
          <p:cNvPicPr preferRelativeResize="0"/>
          <p:nvPr/>
        </p:nvPicPr>
        <p:blipFill rotWithShape="1">
          <a:blip r:embed="rId6">
            <a:alphaModFix/>
          </a:blip>
          <a:srcRect t="10929"/>
          <a:stretch/>
        </p:blipFill>
        <p:spPr>
          <a:xfrm>
            <a:off x="434973" y="1480028"/>
            <a:ext cx="2798575" cy="138868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7"/>
          <p:cNvSpPr/>
          <p:nvPr/>
        </p:nvSpPr>
        <p:spPr>
          <a:xfrm>
            <a:off x="3318164" y="1284458"/>
            <a:ext cx="3265738" cy="1592550"/>
          </a:xfrm>
          <a:prstGeom prst="wedgeRoundRectCallout">
            <a:avLst>
              <a:gd name="adj1" fmla="val 34339"/>
              <a:gd name="adj2" fmla="val 26335"/>
              <a:gd name="adj3" fmla="val 16667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Gloria Fuertes es una poetisa</a:t>
            </a: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España.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Paisa</a:t>
            </a:r>
            <a:r>
              <a:rPr lang="en-GB" sz="1400" b="1" i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4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para que los pintes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inglés es ‘</a:t>
            </a:r>
            <a:r>
              <a:rPr lang="en-GB" sz="14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Landscapes for you    to paint</a:t>
            </a:r>
            <a:r>
              <a:rPr lang="en-GB" sz="14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/>
          </a:p>
        </p:txBody>
      </p:sp>
      <p:grpSp>
        <p:nvGrpSpPr>
          <p:cNvPr id="334" name="Google Shape;334;p7"/>
          <p:cNvGrpSpPr/>
          <p:nvPr/>
        </p:nvGrpSpPr>
        <p:grpSpPr>
          <a:xfrm>
            <a:off x="6161429" y="1180501"/>
            <a:ext cx="558390" cy="518417"/>
            <a:chOff x="6210543" y="3764108"/>
            <a:chExt cx="819790" cy="775262"/>
          </a:xfrm>
        </p:grpSpPr>
        <p:sp>
          <p:nvSpPr>
            <p:cNvPr id="335" name="Google Shape;335;p7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6" name="Google Shape;336;p7"/>
            <p:cNvPicPr preferRelativeResize="0"/>
            <p:nvPr/>
          </p:nvPicPr>
          <p:blipFill rotWithShape="1">
            <a:blip r:embed="rId7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7" descr="A picture containing text, tableware, cup, clipar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Google Shape;338;p7"/>
          <p:cNvSpPr txBox="1"/>
          <p:nvPr/>
        </p:nvSpPr>
        <p:spPr>
          <a:xfrm>
            <a:off x="4521200" y="2668654"/>
            <a:ext cx="1836330" cy="400110"/>
          </a:xfrm>
          <a:prstGeom prst="rect">
            <a:avLst/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(el) </a:t>
            </a:r>
            <a:r>
              <a:rPr lang="en-GB" sz="1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poems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1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poetisa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female poet</a:t>
            </a:r>
            <a:endParaRPr sz="10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"/>
          <p:cNvSpPr txBox="1"/>
          <p:nvPr/>
        </p:nvSpPr>
        <p:spPr>
          <a:xfrm>
            <a:off x="1048471" y="825462"/>
            <a:ext cx="583525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poemas de Gloria Fuertes y busca 🔎 el vocabulario.</a:t>
            </a:r>
            <a:endParaRPr/>
          </a:p>
        </p:txBody>
      </p:sp>
      <p:pic>
        <p:nvPicPr>
          <p:cNvPr id="340" name="Google Shape;340;p7"/>
          <p:cNvPicPr preferRelativeResize="0"/>
          <p:nvPr/>
        </p:nvPicPr>
        <p:blipFill rotWithShape="1">
          <a:blip r:embed="rId9">
            <a:alphaModFix/>
          </a:blip>
          <a:srcRect l="2164"/>
          <a:stretch/>
        </p:blipFill>
        <p:spPr>
          <a:xfrm>
            <a:off x="331382" y="3050198"/>
            <a:ext cx="1805407" cy="171655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41" name="Google Shape;341;p7"/>
          <p:cNvSpPr txBox="1"/>
          <p:nvPr/>
        </p:nvSpPr>
        <p:spPr>
          <a:xfrm>
            <a:off x="2325477" y="3389682"/>
            <a:ext cx="1612942" cy="1015663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sol arriba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mar abajo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 el medio,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barco. </a:t>
            </a:r>
            <a:endParaRPr/>
          </a:p>
        </p:txBody>
      </p:sp>
      <p:sp>
        <p:nvSpPr>
          <p:cNvPr id="342" name="Google Shape;342;p7"/>
          <p:cNvSpPr/>
          <p:nvPr/>
        </p:nvSpPr>
        <p:spPr>
          <a:xfrm>
            <a:off x="1793904" y="2970499"/>
            <a:ext cx="3577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43" name="Google Shape;343;p7"/>
          <p:cNvSpPr/>
          <p:nvPr/>
        </p:nvSpPr>
        <p:spPr>
          <a:xfrm>
            <a:off x="4127107" y="3207187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below</a:t>
            </a:r>
            <a:endParaRPr/>
          </a:p>
        </p:txBody>
      </p:sp>
      <p:sp>
        <p:nvSpPr>
          <p:cNvPr id="344" name="Google Shape;344;p7"/>
          <p:cNvSpPr/>
          <p:nvPr/>
        </p:nvSpPr>
        <p:spPr>
          <a:xfrm>
            <a:off x="4982155" y="3207188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/>
          </a:p>
        </p:txBody>
      </p:sp>
      <p:sp>
        <p:nvSpPr>
          <p:cNvPr id="345" name="Google Shape;345;p7"/>
          <p:cNvSpPr/>
          <p:nvPr/>
        </p:nvSpPr>
        <p:spPr>
          <a:xfrm>
            <a:off x="4110258" y="3535699"/>
            <a:ext cx="805034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46" name="Google Shape;346;p7"/>
          <p:cNvSpPr/>
          <p:nvPr/>
        </p:nvSpPr>
        <p:spPr>
          <a:xfrm>
            <a:off x="4972264" y="3535699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47" name="Google Shape;347;p7"/>
          <p:cNvSpPr/>
          <p:nvPr/>
        </p:nvSpPr>
        <p:spPr>
          <a:xfrm>
            <a:off x="5847094" y="3207188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boat</a:t>
            </a:r>
            <a:endParaRPr/>
          </a:p>
        </p:txBody>
      </p:sp>
      <p:sp>
        <p:nvSpPr>
          <p:cNvPr id="348" name="Google Shape;348;p7"/>
          <p:cNvSpPr/>
          <p:nvPr/>
        </p:nvSpPr>
        <p:spPr>
          <a:xfrm>
            <a:off x="5837203" y="3535699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49" name="Google Shape;349;p7"/>
          <p:cNvSpPr/>
          <p:nvPr/>
        </p:nvSpPr>
        <p:spPr>
          <a:xfrm>
            <a:off x="4123220" y="3927841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above</a:t>
            </a:r>
            <a:endParaRPr/>
          </a:p>
        </p:txBody>
      </p:sp>
      <p:sp>
        <p:nvSpPr>
          <p:cNvPr id="350" name="Google Shape;350;p7"/>
          <p:cNvSpPr/>
          <p:nvPr/>
        </p:nvSpPr>
        <p:spPr>
          <a:xfrm>
            <a:off x="4978268" y="3927842"/>
            <a:ext cx="790707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middle</a:t>
            </a:r>
            <a:endParaRPr/>
          </a:p>
        </p:txBody>
      </p:sp>
      <p:sp>
        <p:nvSpPr>
          <p:cNvPr id="351" name="Google Shape;351;p7"/>
          <p:cNvSpPr/>
          <p:nvPr/>
        </p:nvSpPr>
        <p:spPr>
          <a:xfrm>
            <a:off x="4106371" y="4256353"/>
            <a:ext cx="805034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52" name="Google Shape;352;p7"/>
          <p:cNvSpPr/>
          <p:nvPr/>
        </p:nvSpPr>
        <p:spPr>
          <a:xfrm>
            <a:off x="4968377" y="4256353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53" name="Google Shape;353;p7"/>
          <p:cNvSpPr/>
          <p:nvPr/>
        </p:nvSpPr>
        <p:spPr>
          <a:xfrm>
            <a:off x="5843207" y="3927842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</a:t>
            </a:r>
            <a:endParaRPr/>
          </a:p>
        </p:txBody>
      </p:sp>
      <p:sp>
        <p:nvSpPr>
          <p:cNvPr id="354" name="Google Shape;354;p7"/>
          <p:cNvSpPr/>
          <p:nvPr/>
        </p:nvSpPr>
        <p:spPr>
          <a:xfrm>
            <a:off x="5833316" y="4256353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55" name="Google Shape;355;p7"/>
          <p:cNvSpPr txBox="1"/>
          <p:nvPr/>
        </p:nvSpPr>
        <p:spPr>
          <a:xfrm>
            <a:off x="2340382" y="5212320"/>
            <a:ext cx="1707519" cy="1077218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cielo arriba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lago abajo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y, en el medio,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pato. </a:t>
            </a:r>
            <a:endParaRPr/>
          </a:p>
        </p:txBody>
      </p:sp>
      <p:sp>
        <p:nvSpPr>
          <p:cNvPr id="356" name="Google Shape;356;p7"/>
          <p:cNvSpPr/>
          <p:nvPr/>
        </p:nvSpPr>
        <p:spPr>
          <a:xfrm>
            <a:off x="1749963" y="5062506"/>
            <a:ext cx="4235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4000" b="1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7"/>
          <p:cNvSpPr/>
          <p:nvPr/>
        </p:nvSpPr>
        <p:spPr>
          <a:xfrm>
            <a:off x="4142012" y="5029825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middle</a:t>
            </a:r>
            <a:endParaRPr/>
          </a:p>
        </p:txBody>
      </p:sp>
      <p:sp>
        <p:nvSpPr>
          <p:cNvPr id="358" name="Google Shape;358;p7"/>
          <p:cNvSpPr/>
          <p:nvPr/>
        </p:nvSpPr>
        <p:spPr>
          <a:xfrm>
            <a:off x="4997060" y="5029826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sky</a:t>
            </a:r>
            <a:endParaRPr/>
          </a:p>
        </p:txBody>
      </p:sp>
      <p:sp>
        <p:nvSpPr>
          <p:cNvPr id="359" name="Google Shape;359;p7"/>
          <p:cNvSpPr/>
          <p:nvPr/>
        </p:nvSpPr>
        <p:spPr>
          <a:xfrm>
            <a:off x="4125163" y="5358337"/>
            <a:ext cx="805034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60" name="Google Shape;360;p7"/>
          <p:cNvSpPr/>
          <p:nvPr/>
        </p:nvSpPr>
        <p:spPr>
          <a:xfrm>
            <a:off x="4987169" y="5358337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61" name="Google Shape;361;p7"/>
          <p:cNvSpPr/>
          <p:nvPr/>
        </p:nvSpPr>
        <p:spPr>
          <a:xfrm>
            <a:off x="5861999" y="5029826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duck</a:t>
            </a:r>
            <a:endParaRPr/>
          </a:p>
        </p:txBody>
      </p:sp>
      <p:sp>
        <p:nvSpPr>
          <p:cNvPr id="362" name="Google Shape;362;p7"/>
          <p:cNvSpPr/>
          <p:nvPr/>
        </p:nvSpPr>
        <p:spPr>
          <a:xfrm>
            <a:off x="5852108" y="5358337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63" name="Google Shape;363;p7"/>
          <p:cNvSpPr/>
          <p:nvPr/>
        </p:nvSpPr>
        <p:spPr>
          <a:xfrm>
            <a:off x="4138125" y="5750479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above</a:t>
            </a:r>
            <a:endParaRPr/>
          </a:p>
        </p:txBody>
      </p:sp>
      <p:sp>
        <p:nvSpPr>
          <p:cNvPr id="364" name="Google Shape;364;p7"/>
          <p:cNvSpPr/>
          <p:nvPr/>
        </p:nvSpPr>
        <p:spPr>
          <a:xfrm>
            <a:off x="4121276" y="6078991"/>
            <a:ext cx="805034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65" name="Google Shape;365;p7"/>
          <p:cNvSpPr/>
          <p:nvPr/>
        </p:nvSpPr>
        <p:spPr>
          <a:xfrm>
            <a:off x="5858112" y="5750480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lake</a:t>
            </a:r>
            <a:endParaRPr/>
          </a:p>
        </p:txBody>
      </p:sp>
      <p:sp>
        <p:nvSpPr>
          <p:cNvPr id="366" name="Google Shape;366;p7"/>
          <p:cNvSpPr/>
          <p:nvPr/>
        </p:nvSpPr>
        <p:spPr>
          <a:xfrm>
            <a:off x="5848221" y="6078991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367" name="Google Shape;367;p7"/>
          <p:cNvSpPr txBox="1"/>
          <p:nvPr/>
        </p:nvSpPr>
        <p:spPr>
          <a:xfrm>
            <a:off x="1570019" y="6875777"/>
            <a:ext cx="542632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el verso. </a:t>
            </a:r>
            <a:endParaRPr sz="16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68" name="Google Shape;368;p7"/>
          <p:cNvGrpSpPr/>
          <p:nvPr/>
        </p:nvGrpSpPr>
        <p:grpSpPr>
          <a:xfrm>
            <a:off x="423403" y="6857274"/>
            <a:ext cx="1145825" cy="308790"/>
            <a:chOff x="455220" y="4435599"/>
            <a:chExt cx="1145825" cy="308790"/>
          </a:xfrm>
        </p:grpSpPr>
        <p:sp>
          <p:nvSpPr>
            <p:cNvPr id="369" name="Google Shape;369;p7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0" name="Google Shape;370;p7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371" name="Google Shape;371;p7"/>
          <p:cNvGrpSpPr/>
          <p:nvPr/>
        </p:nvGrpSpPr>
        <p:grpSpPr>
          <a:xfrm>
            <a:off x="91202" y="6711366"/>
            <a:ext cx="511630" cy="532686"/>
            <a:chOff x="11059045" y="145038"/>
            <a:chExt cx="945328" cy="980949"/>
          </a:xfrm>
        </p:grpSpPr>
        <p:sp>
          <p:nvSpPr>
            <p:cNvPr id="372" name="Google Shape;372;p7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3" name="Google Shape;373;p7" descr="Free speaker sound loud vector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4" name="Google Shape;374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13497" y="7313843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5" name="Google Shape;375;p7"/>
          <p:cNvGraphicFramePr/>
          <p:nvPr/>
        </p:nvGraphicFramePr>
        <p:xfrm>
          <a:off x="403171" y="7580150"/>
          <a:ext cx="2026600" cy="2266425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8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/ an</a:t>
                      </a: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76" name="Google Shape;376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39712" y="7958700"/>
            <a:ext cx="241202" cy="2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7"/>
          <p:cNvSpPr/>
          <p:nvPr/>
        </p:nvSpPr>
        <p:spPr>
          <a:xfrm>
            <a:off x="296599" y="8016906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378" name="Google Shape;378;p7"/>
          <p:cNvSpPr/>
          <p:nvPr/>
        </p:nvSpPr>
        <p:spPr>
          <a:xfrm>
            <a:off x="296599" y="8327185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379" name="Google Shape;379;p7"/>
          <p:cNvSpPr/>
          <p:nvPr/>
        </p:nvSpPr>
        <p:spPr>
          <a:xfrm>
            <a:off x="280319" y="8655584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380" name="Google Shape;380;p7"/>
          <p:cNvSpPr/>
          <p:nvPr/>
        </p:nvSpPr>
        <p:spPr>
          <a:xfrm>
            <a:off x="280319" y="8965863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278925" y="9322303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287441" y="9617342"/>
            <a:ext cx="193378" cy="154730"/>
          </a:xfrm>
          <a:prstGeom prst="rect">
            <a:avLst/>
          </a:prstGeom>
          <a:solidFill>
            <a:srgbClr val="CAE9F6"/>
          </a:solidFill>
          <a:ln w="19050" cap="flat" cmpd="sng">
            <a:solidFill>
              <a:srgbClr val="CAE9F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83" name="Google Shape;383;p7"/>
          <p:cNvGraphicFramePr/>
          <p:nvPr/>
        </p:nvGraphicFramePr>
        <p:xfrm>
          <a:off x="2482859" y="7580149"/>
          <a:ext cx="1283450" cy="2266425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28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escribe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84" name="Google Shape;384;p7"/>
          <p:cNvGraphicFramePr/>
          <p:nvPr/>
        </p:nvGraphicFramePr>
        <p:xfrm>
          <a:off x="3905436" y="7561761"/>
          <a:ext cx="2427075" cy="2286250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65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above</a:t>
                      </a: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below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the middle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85" name="Google Shape;385;p7" descr="Cup, Icons, Medal, Win, Game, The Competition, Awar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27057" y="7466977"/>
            <a:ext cx="286636" cy="28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" descr="Bandera, España, Español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03963" y="7697036"/>
            <a:ext cx="176720" cy="1131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87" name="Google Shape;387;p7"/>
          <p:cNvSpPr txBox="1"/>
          <p:nvPr/>
        </p:nvSpPr>
        <p:spPr>
          <a:xfrm>
            <a:off x="3870711" y="7245837"/>
            <a:ext cx="46704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está? Marca      .</a:t>
            </a:r>
            <a:endParaRPr/>
          </a:p>
        </p:txBody>
      </p:sp>
      <p:pic>
        <p:nvPicPr>
          <p:cNvPr id="388" name="Google Shape;388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52108" y="7281069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261;p6">
            <a:extLst>
              <a:ext uri="{FF2B5EF4-FFF2-40B4-BE49-F238E27FC236}">
                <a16:creationId xmlns:a16="http://schemas.microsoft.com/office/drawing/2014/main" id="{B04E56A2-D374-47C2-99A0-0A15EFA4F94D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5" name="Google Shape;234;p6">
            <a:extLst>
              <a:ext uri="{FF2B5EF4-FFF2-40B4-BE49-F238E27FC236}">
                <a16:creationId xmlns:a16="http://schemas.microsoft.com/office/drawing/2014/main" id="{A5929C6F-D0DA-4123-BAA8-67C6A9A3CEC5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76" name="Google Shape;235;p6">
              <a:extLst>
                <a:ext uri="{FF2B5EF4-FFF2-40B4-BE49-F238E27FC236}">
                  <a16:creationId xmlns:a16="http://schemas.microsoft.com/office/drawing/2014/main" id="{2DEDDF08-BFAA-49A5-AA17-9EE79722D148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36;p6">
              <a:extLst>
                <a:ext uri="{FF2B5EF4-FFF2-40B4-BE49-F238E27FC236}">
                  <a16:creationId xmlns:a16="http://schemas.microsoft.com/office/drawing/2014/main" id="{0AF0E1AA-4564-4FF4-B159-17337A736B80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1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8"/>
          <p:cNvSpPr txBox="1"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 term 3 week 1</a:t>
            </a:r>
            <a:endParaRPr/>
          </a:p>
        </p:txBody>
      </p:sp>
      <p:pic>
        <p:nvPicPr>
          <p:cNvPr id="395" name="Google Shape;395;p8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8"/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6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398" name="Google Shape;398;p8"/>
          <p:cNvSpPr txBox="1"/>
          <p:nvPr/>
        </p:nvSpPr>
        <p:spPr>
          <a:xfrm>
            <a:off x="1594625" y="820480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¿Qué sonido es? Marca     .</a:t>
            </a:r>
            <a:endParaRPr sz="16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9" name="Google Shape;399;p8"/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</p:grpSpPr>
        <p:sp>
          <p:nvSpPr>
            <p:cNvPr id="400" name="Google Shape;400;p8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1" name="Google Shape;401;p8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402" name="Google Shape;402;p8"/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</p:grpSpPr>
        <p:sp>
          <p:nvSpPr>
            <p:cNvPr id="403" name="Google Shape;403;p8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4" name="Google Shape;404;p8" descr="Free speaker sound loud vecto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8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9" name="Google Shape;409;p8"/>
          <p:cNvGraphicFramePr/>
          <p:nvPr/>
        </p:nvGraphicFramePr>
        <p:xfrm>
          <a:off x="172091" y="1269962"/>
          <a:ext cx="2671275" cy="2415370"/>
        </p:xfrm>
        <a:graphic>
          <a:graphicData uri="http://schemas.openxmlformats.org/drawingml/2006/table">
            <a:tbl>
              <a:tblPr>
                <a:noFill/>
                <a:tableStyleId>{4440C298-293A-4BE2-9C75-90DCC4400057}</a:tableStyleId>
              </a:tblPr>
              <a:tblGrid>
                <a:gridCol w="26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ji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ju</a:t>
                      </a: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10" name="Google Shape;41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6085" y="1589057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8"/>
          <p:cNvSpPr/>
          <p:nvPr/>
        </p:nvSpPr>
        <p:spPr>
          <a:xfrm>
            <a:off x="114543" y="1603172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412" name="Google Shape;412;p8"/>
          <p:cNvSpPr/>
          <p:nvPr/>
        </p:nvSpPr>
        <p:spPr>
          <a:xfrm>
            <a:off x="114543" y="1920756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413" name="Google Shape;413;p8"/>
          <p:cNvSpPr/>
          <p:nvPr/>
        </p:nvSpPr>
        <p:spPr>
          <a:xfrm>
            <a:off x="114543" y="2210837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414" name="Google Shape;414;p8"/>
          <p:cNvSpPr/>
          <p:nvPr/>
        </p:nvSpPr>
        <p:spPr>
          <a:xfrm>
            <a:off x="114543" y="252532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415" name="Google Shape;415;p8"/>
          <p:cNvSpPr/>
          <p:nvPr/>
        </p:nvSpPr>
        <p:spPr>
          <a:xfrm>
            <a:off x="109911" y="282419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416" name="Google Shape;416;p8"/>
          <p:cNvSpPr/>
          <p:nvPr/>
        </p:nvSpPr>
        <p:spPr>
          <a:xfrm>
            <a:off x="118897" y="3134625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grpSp>
        <p:nvGrpSpPr>
          <p:cNvPr id="417" name="Google Shape;417;p8"/>
          <p:cNvGrpSpPr/>
          <p:nvPr/>
        </p:nvGrpSpPr>
        <p:grpSpPr>
          <a:xfrm>
            <a:off x="4918873" y="1048150"/>
            <a:ext cx="1823319" cy="529477"/>
            <a:chOff x="422608" y="1416995"/>
            <a:chExt cx="1737709" cy="409714"/>
          </a:xfrm>
        </p:grpSpPr>
        <p:sp>
          <p:nvSpPr>
            <p:cNvPr id="418" name="Google Shape;418;p8"/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19" name="Google Shape;419;p8" descr="Speech Icon, Voice, Talking, Audio, Speech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0" name="Google Shape;420;p8"/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21" name="Google Shape;421;p8"/>
          <p:cNvSpPr txBox="1"/>
          <p:nvPr/>
        </p:nvSpPr>
        <p:spPr>
          <a:xfrm>
            <a:off x="3071729" y="1593327"/>
            <a:ext cx="36239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el poema.</a:t>
            </a:r>
            <a:endParaRPr sz="16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8"/>
          <p:cNvSpPr/>
          <p:nvPr/>
        </p:nvSpPr>
        <p:spPr>
          <a:xfrm>
            <a:off x="125667" y="3428140"/>
            <a:ext cx="207911" cy="202399"/>
          </a:xfrm>
          <a:prstGeom prst="rect">
            <a:avLst/>
          </a:pr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423" name="Google Shape;423;p8"/>
          <p:cNvSpPr txBox="1"/>
          <p:nvPr/>
        </p:nvSpPr>
        <p:spPr>
          <a:xfrm>
            <a:off x="3071729" y="2016819"/>
            <a:ext cx="6009614" cy="149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irafa Rafa</a:t>
            </a: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uega </a:t>
            </a: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edrez</a:t>
            </a: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el 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aro</a:t>
            </a: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uan</a:t>
            </a: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</a:t>
            </a: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ungla de </a:t>
            </a:r>
            <a:r>
              <a:rPr lang="en-GB" sz="1300" b="1">
                <a:solidFill>
                  <a:srgbClr val="FF4B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13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erez</a:t>
            </a:r>
            <a:endParaRPr/>
          </a:p>
        </p:txBody>
      </p:sp>
      <p:pic>
        <p:nvPicPr>
          <p:cNvPr id="424" name="Google Shape;424;p8" descr="Jirafa, África, Safari, Fauna Silvest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4725" y="1934035"/>
            <a:ext cx="338570" cy="40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8" descr="Rey, Ajedrez, Negro, Figura, Jue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4815" y="2420556"/>
            <a:ext cx="107967" cy="21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" descr="Pájaro, Niños, Rama, Medio Ambiente, Verde"/>
          <p:cNvPicPr preferRelativeResize="0"/>
          <p:nvPr/>
        </p:nvPicPr>
        <p:blipFill rotWithShape="1">
          <a:blip r:embed="rId9">
            <a:alphaModFix/>
          </a:blip>
          <a:srcRect l="1293" t="74327" r="64960"/>
          <a:stretch/>
        </p:blipFill>
        <p:spPr>
          <a:xfrm>
            <a:off x="4901695" y="2775917"/>
            <a:ext cx="452728" cy="32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96413" y="3231837"/>
            <a:ext cx="452728" cy="4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8"/>
          <p:cNvSpPr txBox="1"/>
          <p:nvPr/>
        </p:nvSpPr>
        <p:spPr>
          <a:xfrm>
            <a:off x="3062208" y="2231831"/>
            <a:ext cx="129394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5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Rafa the giraffe</a:t>
            </a: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29" name="Google Shape;429;p8"/>
          <p:cNvSpPr txBox="1"/>
          <p:nvPr/>
        </p:nvSpPr>
        <p:spPr>
          <a:xfrm>
            <a:off x="3072344" y="2614668"/>
            <a:ext cx="97494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plays chess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30" name="Google Shape;430;p8"/>
          <p:cNvSpPr txBox="1"/>
          <p:nvPr/>
        </p:nvSpPr>
        <p:spPr>
          <a:xfrm>
            <a:off x="3071729" y="2959483"/>
            <a:ext cx="1524776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Juanjo the bird</a:t>
            </a: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431" name="Google Shape;431;p8"/>
          <p:cNvSpPr txBox="1"/>
          <p:nvPr/>
        </p:nvSpPr>
        <p:spPr>
          <a:xfrm>
            <a:off x="3045279" y="3376179"/>
            <a:ext cx="1577676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0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jungle of Jerez</a:t>
            </a: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432" name="Google Shape;432;p8" descr="Face, Smile, Tongue, Yummy, Delicious, Tasty, Happy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0701" y="1621940"/>
            <a:ext cx="405590" cy="370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8"/>
          <p:cNvGrpSpPr/>
          <p:nvPr/>
        </p:nvGrpSpPr>
        <p:grpSpPr>
          <a:xfrm>
            <a:off x="87233" y="6501555"/>
            <a:ext cx="1072125" cy="541432"/>
            <a:chOff x="85157" y="674113"/>
            <a:chExt cx="1072125" cy="541432"/>
          </a:xfrm>
        </p:grpSpPr>
        <p:sp>
          <p:nvSpPr>
            <p:cNvPr id="434" name="Google Shape;434;p8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5" name="Google Shape;435;p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8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437" name="Google Shape;437;p8"/>
          <p:cNvSpPr txBox="1"/>
          <p:nvPr/>
        </p:nvSpPr>
        <p:spPr>
          <a:xfrm>
            <a:off x="1073125" y="6650431"/>
            <a:ext cx="227818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Lee. ¿Qué imagen es?</a:t>
            </a:r>
            <a:endParaRPr/>
          </a:p>
        </p:txBody>
      </p:sp>
      <p:pic>
        <p:nvPicPr>
          <p:cNvPr id="438" name="Google Shape;438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1895" y="7096474"/>
            <a:ext cx="3645460" cy="250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8"/>
          <p:cNvSpPr txBox="1"/>
          <p:nvPr/>
        </p:nvSpPr>
        <p:spPr>
          <a:xfrm>
            <a:off x="4021380" y="9068068"/>
            <a:ext cx="2235759" cy="738664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prado,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montaña,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una caña. </a:t>
            </a:r>
            <a:endParaRPr/>
          </a:p>
        </p:txBody>
      </p:sp>
      <p:sp>
        <p:nvSpPr>
          <p:cNvPr id="440" name="Google Shape;440;p8"/>
          <p:cNvSpPr txBox="1"/>
          <p:nvPr/>
        </p:nvSpPr>
        <p:spPr>
          <a:xfrm>
            <a:off x="4021380" y="6144103"/>
            <a:ext cx="2144521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sol arriba,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nube abajo,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 el trigo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 un espantapájaros. </a:t>
            </a:r>
            <a:endParaRPr/>
          </a:p>
        </p:txBody>
      </p:sp>
      <p:sp>
        <p:nvSpPr>
          <p:cNvPr id="441" name="Google Shape;441;p8"/>
          <p:cNvSpPr/>
          <p:nvPr/>
        </p:nvSpPr>
        <p:spPr>
          <a:xfrm>
            <a:off x="5950678" y="6144103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/>
          </a:p>
        </p:txBody>
      </p:sp>
      <p:sp>
        <p:nvSpPr>
          <p:cNvPr id="442" name="Google Shape;442;p8"/>
          <p:cNvSpPr txBox="1"/>
          <p:nvPr/>
        </p:nvSpPr>
        <p:spPr>
          <a:xfrm>
            <a:off x="4021380" y="7118130"/>
            <a:ext cx="2144521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 nieve,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frío,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un río. </a:t>
            </a:r>
            <a:endParaRPr/>
          </a:p>
        </p:txBody>
      </p:sp>
      <p:sp>
        <p:nvSpPr>
          <p:cNvPr id="443" name="Google Shape;443;p8"/>
          <p:cNvSpPr/>
          <p:nvPr/>
        </p:nvSpPr>
        <p:spPr>
          <a:xfrm>
            <a:off x="5950678" y="7118130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/>
          </a:p>
        </p:txBody>
      </p:sp>
      <p:sp>
        <p:nvSpPr>
          <p:cNvPr id="444" name="Google Shape;444;p8"/>
          <p:cNvSpPr txBox="1"/>
          <p:nvPr/>
        </p:nvSpPr>
        <p:spPr>
          <a:xfrm>
            <a:off x="4021380" y="8096526"/>
            <a:ext cx="2144521" cy="954107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sol arriba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mar abajo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un barco.</a:t>
            </a:r>
            <a:endParaRPr/>
          </a:p>
        </p:txBody>
      </p:sp>
      <p:sp>
        <p:nvSpPr>
          <p:cNvPr id="445" name="Google Shape;445;p8"/>
          <p:cNvSpPr/>
          <p:nvPr/>
        </p:nvSpPr>
        <p:spPr>
          <a:xfrm>
            <a:off x="5950678" y="8096526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/>
          </a:p>
        </p:txBody>
      </p:sp>
      <p:sp>
        <p:nvSpPr>
          <p:cNvPr id="446" name="Google Shape;446;p8"/>
          <p:cNvSpPr/>
          <p:nvPr/>
        </p:nvSpPr>
        <p:spPr>
          <a:xfrm>
            <a:off x="6035355" y="9080768"/>
            <a:ext cx="215223" cy="237026"/>
          </a:xfrm>
          <a:prstGeom prst="rect">
            <a:avLst/>
          </a:prstGeom>
          <a:solidFill>
            <a:srgbClr val="D2ECB6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/>
          </a:p>
        </p:txBody>
      </p:sp>
      <p:sp>
        <p:nvSpPr>
          <p:cNvPr id="447" name="Google Shape;447;p8"/>
          <p:cNvSpPr txBox="1"/>
          <p:nvPr/>
        </p:nvSpPr>
        <p:spPr>
          <a:xfrm>
            <a:off x="210812" y="9618034"/>
            <a:ext cx="1440811" cy="230832"/>
          </a:xfrm>
          <a:prstGeom prst="rect">
            <a:avLst/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(el) </a:t>
            </a: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prado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meadow</a:t>
            </a:r>
            <a:endParaRPr/>
          </a:p>
        </p:txBody>
      </p:sp>
      <p:sp>
        <p:nvSpPr>
          <p:cNvPr id="448" name="Google Shape;448;p8"/>
          <p:cNvSpPr/>
          <p:nvPr/>
        </p:nvSpPr>
        <p:spPr>
          <a:xfrm>
            <a:off x="6319877" y="9080768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  <p:sp>
        <p:nvSpPr>
          <p:cNvPr id="449" name="Google Shape;449;p8"/>
          <p:cNvSpPr/>
          <p:nvPr/>
        </p:nvSpPr>
        <p:spPr>
          <a:xfrm>
            <a:off x="6197608" y="6143601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  <p:sp>
        <p:nvSpPr>
          <p:cNvPr id="450" name="Google Shape;450;p8"/>
          <p:cNvSpPr/>
          <p:nvPr/>
        </p:nvSpPr>
        <p:spPr>
          <a:xfrm>
            <a:off x="6197608" y="7118130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  <p:sp>
        <p:nvSpPr>
          <p:cNvPr id="451" name="Google Shape;451;p8"/>
          <p:cNvSpPr/>
          <p:nvPr/>
        </p:nvSpPr>
        <p:spPr>
          <a:xfrm>
            <a:off x="6197608" y="8096526"/>
            <a:ext cx="215223" cy="23702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endParaRPr/>
          </a:p>
        </p:txBody>
      </p:sp>
      <p:grpSp>
        <p:nvGrpSpPr>
          <p:cNvPr id="452" name="Google Shape;452;p8"/>
          <p:cNvGrpSpPr/>
          <p:nvPr/>
        </p:nvGrpSpPr>
        <p:grpSpPr>
          <a:xfrm>
            <a:off x="115808" y="3771387"/>
            <a:ext cx="1843266" cy="685238"/>
            <a:chOff x="8628009" y="141486"/>
            <a:chExt cx="1843266" cy="685238"/>
          </a:xfrm>
        </p:grpSpPr>
        <p:sp>
          <p:nvSpPr>
            <p:cNvPr id="453" name="Google Shape;453;p8"/>
            <p:cNvSpPr txBox="1"/>
            <p:nvPr/>
          </p:nvSpPr>
          <p:spPr>
            <a:xfrm>
              <a:off x="9030464" y="400028"/>
              <a:ext cx="1440811" cy="306892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GB" sz="14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vocabulario</a:t>
              </a:r>
              <a:endParaRPr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54" name="Google Shape;454;p8" descr="Brain, Idea, Think, Creativity"/>
            <p:cNvPicPr preferRelativeResize="0"/>
            <p:nvPr/>
          </p:nvPicPr>
          <p:blipFill rotWithShape="1">
            <a:blip r:embed="rId14">
              <a:alphaModFix/>
            </a:blip>
            <a:srcRect l="12556" t="10325" r="10356" b="12587"/>
            <a:stretch/>
          </p:blipFill>
          <p:spPr>
            <a:xfrm>
              <a:off x="8628009" y="285292"/>
              <a:ext cx="624467" cy="541432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455" name="Google Shape;455;p8"/>
            <p:cNvGrpSpPr/>
            <p:nvPr/>
          </p:nvGrpSpPr>
          <p:grpSpPr>
            <a:xfrm>
              <a:off x="8855554" y="141486"/>
              <a:ext cx="594887" cy="287244"/>
              <a:chOff x="9089225" y="1852816"/>
              <a:chExt cx="800066" cy="375257"/>
            </a:xfrm>
          </p:grpSpPr>
          <p:pic>
            <p:nvPicPr>
              <p:cNvPr id="456" name="Google Shape;456;p8" descr="Free Bubble Speech vector and picture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9154892" y="1852816"/>
                <a:ext cx="539602" cy="3752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7" name="Google Shape;457;p8"/>
              <p:cNvSpPr txBox="1"/>
              <p:nvPr/>
            </p:nvSpPr>
            <p:spPr>
              <a:xfrm>
                <a:off x="9089225" y="1856535"/>
                <a:ext cx="800066" cy="341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 b ñ</a:t>
                </a:r>
                <a:endParaRPr/>
              </a:p>
            </p:txBody>
          </p:sp>
        </p:grpSp>
      </p:grpSp>
      <p:sp>
        <p:nvSpPr>
          <p:cNvPr id="458" name="Google Shape;458;p8"/>
          <p:cNvSpPr/>
          <p:nvPr/>
        </p:nvSpPr>
        <p:spPr>
          <a:xfrm>
            <a:off x="3539448" y="4472228"/>
            <a:ext cx="755277" cy="374975"/>
          </a:xfrm>
          <a:prstGeom prst="wedgeRoundRectCallout">
            <a:avLst>
              <a:gd name="adj1" fmla="val 43081"/>
              <a:gd name="adj2" fmla="val -86148"/>
              <a:gd name="adj3" fmla="val 16667"/>
            </a:avLst>
          </a:prstGeom>
          <a:solidFill>
            <a:srgbClr val="FFC9E4"/>
          </a:solidFill>
          <a:ln w="12700" cap="flat" cmpd="sng">
            <a:solidFill>
              <a:srgbClr val="FFC9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Veo veo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8"/>
          <p:cNvSpPr/>
          <p:nvPr/>
        </p:nvSpPr>
        <p:spPr>
          <a:xfrm>
            <a:off x="4356152" y="4226665"/>
            <a:ext cx="1043124" cy="400044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rgbClr val="86C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¿Qué ves?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8"/>
          <p:cNvSpPr/>
          <p:nvPr/>
        </p:nvSpPr>
        <p:spPr>
          <a:xfrm>
            <a:off x="4492596" y="4871621"/>
            <a:ext cx="1006325" cy="241774"/>
          </a:xfrm>
          <a:prstGeom prst="wedgeRoundRectCallout">
            <a:avLst>
              <a:gd name="adj1" fmla="val 40972"/>
              <a:gd name="adj2" fmla="val -77359"/>
              <a:gd name="adj3" fmla="val 16667"/>
            </a:avLst>
          </a:prstGeom>
          <a:solidFill>
            <a:srgbClr val="FFC9E4"/>
          </a:solidFill>
          <a:ln w="12700" cap="flat" cmpd="sng">
            <a:solidFill>
              <a:srgbClr val="FFC9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Una cosita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8"/>
          <p:cNvSpPr/>
          <p:nvPr/>
        </p:nvSpPr>
        <p:spPr>
          <a:xfrm>
            <a:off x="5653496" y="4571331"/>
            <a:ext cx="1006326" cy="381669"/>
          </a:xfrm>
          <a:prstGeom prst="wedgeRoundRectCallout">
            <a:avLst>
              <a:gd name="adj1" fmla="val -66237"/>
              <a:gd name="adj2" fmla="val -2182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rgbClr val="86C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¿Qué cosita es?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8"/>
          <p:cNvSpPr/>
          <p:nvPr/>
        </p:nvSpPr>
        <p:spPr>
          <a:xfrm>
            <a:off x="3901415" y="5307092"/>
            <a:ext cx="1390180" cy="415493"/>
          </a:xfrm>
          <a:prstGeom prst="wedgeRoundRectCallout">
            <a:avLst>
              <a:gd name="adj1" fmla="val 39539"/>
              <a:gd name="adj2" fmla="val 74636"/>
              <a:gd name="adj3" fmla="val 16667"/>
            </a:avLst>
          </a:prstGeom>
          <a:solidFill>
            <a:srgbClr val="FFC9E4"/>
          </a:solidFill>
          <a:ln w="12700" cap="flat" cmpd="sng">
            <a:solidFill>
              <a:srgbClr val="FFC9E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Empieza con la letra…  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8"/>
          <p:cNvSpPr/>
          <p:nvPr/>
        </p:nvSpPr>
        <p:spPr>
          <a:xfrm>
            <a:off x="5399276" y="5206642"/>
            <a:ext cx="1053700" cy="572953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rgbClr val="86C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¿Qué es, qué es, qué es?</a:t>
            </a:r>
            <a:endParaRPr sz="14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8"/>
          <p:cNvSpPr txBox="1"/>
          <p:nvPr/>
        </p:nvSpPr>
        <p:spPr>
          <a:xfrm>
            <a:off x="5519594" y="3857220"/>
            <a:ext cx="1113884" cy="338554"/>
          </a:xfrm>
          <a:prstGeom prst="rect">
            <a:avLst/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empieza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it starts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letra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letter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0409" y="4578952"/>
            <a:ext cx="4572374" cy="160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6814" y="813998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8"/>
          <p:cNvSpPr txBox="1"/>
          <p:nvPr/>
        </p:nvSpPr>
        <p:spPr>
          <a:xfrm>
            <a:off x="1927885" y="4045337"/>
            <a:ext cx="182934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el juego.</a:t>
            </a:r>
            <a:endParaRPr/>
          </a:p>
        </p:txBody>
      </p:sp>
      <p:sp>
        <p:nvSpPr>
          <p:cNvPr id="76" name="Google Shape;261;p6">
            <a:extLst>
              <a:ext uri="{FF2B5EF4-FFF2-40B4-BE49-F238E27FC236}">
                <a16:creationId xmlns:a16="http://schemas.microsoft.com/office/drawing/2014/main" id="{BA4F2D2C-707B-4142-A54D-DCF364CA977A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7" name="Google Shape;234;p6">
            <a:extLst>
              <a:ext uri="{FF2B5EF4-FFF2-40B4-BE49-F238E27FC236}">
                <a16:creationId xmlns:a16="http://schemas.microsoft.com/office/drawing/2014/main" id="{000068B1-491F-447F-9C85-A48E76F2E857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78" name="Google Shape;235;p6">
              <a:extLst>
                <a:ext uri="{FF2B5EF4-FFF2-40B4-BE49-F238E27FC236}">
                  <a16:creationId xmlns:a16="http://schemas.microsoft.com/office/drawing/2014/main" id="{D08F4E41-34C6-4BDE-A89E-0551D9DA6F08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36;p6">
              <a:extLst>
                <a:ext uri="{FF2B5EF4-FFF2-40B4-BE49-F238E27FC236}">
                  <a16:creationId xmlns:a16="http://schemas.microsoft.com/office/drawing/2014/main" id="{7F0B3B12-4B80-4DA1-9675-442AB6B1658E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1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"/>
          <p:cNvSpPr txBox="1"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 term 3 week 1</a:t>
            </a:r>
            <a:endParaRPr/>
          </a:p>
        </p:txBody>
      </p:sp>
      <p:sp>
        <p:nvSpPr>
          <p:cNvPr id="475" name="Google Shape;475;p9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E60000"/>
          </a:solidFill>
          <a:ln w="12700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79" name="Google Shape;479;p9"/>
          <p:cNvGraphicFramePr/>
          <p:nvPr/>
        </p:nvGraphicFramePr>
        <p:xfrm>
          <a:off x="130140" y="6296960"/>
          <a:ext cx="6332350" cy="3517575"/>
        </p:xfrm>
        <a:graphic>
          <a:graphicData uri="http://schemas.openxmlformats.org/drawingml/2006/table">
            <a:tbl>
              <a:tblPr firstRow="1" bandRow="1">
                <a:noFill/>
                <a:tableStyleId>{A08AAFC3-C290-437D-ADD6-02D388C2ECE6}</a:tableStyleId>
              </a:tblPr>
              <a:tblGrid>
                <a:gridCol w="10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3025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fantastic (m)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 (m/f)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 (m/f)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need, needing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phrase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English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sing, singing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listen, listening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speak, speaking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twelve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eight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nine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four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seven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4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middle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up, above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down, below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(m, f)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sun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sky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80" name="Google Shape;480;p9"/>
          <p:cNvSpPr txBox="1"/>
          <p:nvPr/>
        </p:nvSpPr>
        <p:spPr>
          <a:xfrm>
            <a:off x="1387251" y="583091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481" name="Google Shape;481;p9"/>
          <p:cNvGrpSpPr/>
          <p:nvPr/>
        </p:nvGrpSpPr>
        <p:grpSpPr>
          <a:xfrm>
            <a:off x="456150" y="5833103"/>
            <a:ext cx="962296" cy="307777"/>
            <a:chOff x="537508" y="810975"/>
            <a:chExt cx="505091" cy="307777"/>
          </a:xfrm>
        </p:grpSpPr>
        <p:sp>
          <p:nvSpPr>
            <p:cNvPr id="482" name="Google Shape;482;p9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3" name="Google Shape;483;p9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484" name="Google Shape;484;p9" descr="Pen, Write, Pencil, Writing Tool, Work, Message, 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47" y="5701951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037" y="8254136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9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493" y="7151787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509" y="9166537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9"/>
          <p:cNvSpPr txBox="1"/>
          <p:nvPr/>
        </p:nvSpPr>
        <p:spPr>
          <a:xfrm>
            <a:off x="791676" y="7601384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489" name="Google Shape;489;p9"/>
          <p:cNvSpPr txBox="1"/>
          <p:nvPr/>
        </p:nvSpPr>
        <p:spPr>
          <a:xfrm>
            <a:off x="829657" y="8608870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490" name="Google Shape;490;p9"/>
          <p:cNvSpPr txBox="1"/>
          <p:nvPr/>
        </p:nvSpPr>
        <p:spPr>
          <a:xfrm>
            <a:off x="789849" y="955949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491" name="Google Shape;491;p9"/>
          <p:cNvSpPr txBox="1"/>
          <p:nvPr/>
        </p:nvSpPr>
        <p:spPr>
          <a:xfrm>
            <a:off x="1448540" y="836395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el poema con una palabra correcta.</a:t>
            </a:r>
            <a:endParaRPr/>
          </a:p>
        </p:txBody>
      </p:sp>
      <p:grpSp>
        <p:nvGrpSpPr>
          <p:cNvPr id="492" name="Google Shape;492;p9"/>
          <p:cNvGrpSpPr/>
          <p:nvPr/>
        </p:nvGrpSpPr>
        <p:grpSpPr>
          <a:xfrm>
            <a:off x="487345" y="828637"/>
            <a:ext cx="962296" cy="307777"/>
            <a:chOff x="537508" y="810975"/>
            <a:chExt cx="505091" cy="307777"/>
          </a:xfrm>
        </p:grpSpPr>
        <p:sp>
          <p:nvSpPr>
            <p:cNvPr id="493" name="Google Shape;493;p9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94" name="Google Shape;494;p9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495" name="Google Shape;495;p9" descr="Pen, Write, Pencil, Writing Tool, Work, Message, 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42" y="697485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0477" y="6175604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9" descr="Free Watercolor Brushstroke illustration and pictu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9"/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Modern Love" panose="04090805081005020601" pitchFamily="82" charset="0"/>
              </a:rPr>
              <a:t>7</a:t>
            </a:r>
            <a:endParaRPr lang="en-GB" sz="1600" dirty="0">
              <a:latin typeface="Modern Love" panose="04090805081005020601" pitchFamily="82" charset="0"/>
            </a:endParaRPr>
          </a:p>
        </p:txBody>
      </p:sp>
      <p:sp>
        <p:nvSpPr>
          <p:cNvPr id="499" name="Google Shape;499;p9"/>
          <p:cNvSpPr txBox="1"/>
          <p:nvPr/>
        </p:nvSpPr>
        <p:spPr>
          <a:xfrm>
            <a:off x="438057" y="1514928"/>
            <a:ext cx="2484020" cy="1169551"/>
          </a:xfrm>
          <a:prstGeom prst="rect">
            <a:avLst/>
          </a:prstGeom>
          <a:solidFill>
            <a:srgbClr val="E7F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El _________  [position],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la _________ [position],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en el medio, un _________</a:t>
            </a:r>
            <a:endParaRPr/>
          </a:p>
        </p:txBody>
      </p:sp>
      <p:sp>
        <p:nvSpPr>
          <p:cNvPr id="500" name="Google Shape;500;p9"/>
          <p:cNvSpPr txBox="1"/>
          <p:nvPr/>
        </p:nvSpPr>
        <p:spPr>
          <a:xfrm>
            <a:off x="62606" y="2990067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 tu propio poema.</a:t>
            </a:r>
            <a:endParaRPr/>
          </a:p>
        </p:txBody>
      </p:sp>
      <p:pic>
        <p:nvPicPr>
          <p:cNvPr id="501" name="Google Shape;501;p9" descr="Free post it notepad memo illustration"/>
          <p:cNvPicPr preferRelativeResize="0"/>
          <p:nvPr/>
        </p:nvPicPr>
        <p:blipFill rotWithShape="1">
          <a:blip r:embed="rId9">
            <a:alphaModFix/>
          </a:blip>
          <a:srcRect l="64856" t="-293" r="2099" b="71028"/>
          <a:stretch/>
        </p:blipFill>
        <p:spPr>
          <a:xfrm>
            <a:off x="2949195" y="1181689"/>
            <a:ext cx="1945172" cy="177403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9"/>
          <p:cNvSpPr txBox="1"/>
          <p:nvPr/>
        </p:nvSpPr>
        <p:spPr>
          <a:xfrm>
            <a:off x="433728" y="3513017"/>
            <a:ext cx="2484020" cy="1169551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 [position],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_________ [position],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y, [position], un _________</a:t>
            </a:r>
            <a:endParaRPr/>
          </a:p>
        </p:txBody>
      </p:sp>
      <p:pic>
        <p:nvPicPr>
          <p:cNvPr id="503" name="Google Shape;503;p9" descr="Free post it notepad memo illustration"/>
          <p:cNvPicPr preferRelativeResize="0"/>
          <p:nvPr/>
        </p:nvPicPr>
        <p:blipFill rotWithShape="1">
          <a:blip r:embed="rId9">
            <a:alphaModFix/>
          </a:blip>
          <a:srcRect l="33205" t="-307" r="33750" b="71042"/>
          <a:stretch/>
        </p:blipFill>
        <p:spPr>
          <a:xfrm>
            <a:off x="2949195" y="3435493"/>
            <a:ext cx="1945172" cy="177403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9"/>
          <p:cNvSpPr txBox="1"/>
          <p:nvPr/>
        </p:nvSpPr>
        <p:spPr>
          <a:xfrm>
            <a:off x="1187447" y="519898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Dibuja tu poema. </a:t>
            </a:r>
            <a:endParaRPr/>
          </a:p>
        </p:txBody>
      </p:sp>
      <p:sp>
        <p:nvSpPr>
          <p:cNvPr id="505" name="Google Shape;505;p9"/>
          <p:cNvSpPr/>
          <p:nvPr/>
        </p:nvSpPr>
        <p:spPr>
          <a:xfrm>
            <a:off x="4880824" y="1244706"/>
            <a:ext cx="1741841" cy="16881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9"/>
          <p:cNvSpPr/>
          <p:nvPr/>
        </p:nvSpPr>
        <p:spPr>
          <a:xfrm>
            <a:off x="4880823" y="3517024"/>
            <a:ext cx="1741841" cy="16881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7" name="Google Shape;507;p9"/>
          <p:cNvGrpSpPr/>
          <p:nvPr/>
        </p:nvGrpSpPr>
        <p:grpSpPr>
          <a:xfrm>
            <a:off x="3874441" y="2873633"/>
            <a:ext cx="1062663" cy="564282"/>
            <a:chOff x="1977177" y="2766606"/>
            <a:chExt cx="1062663" cy="564282"/>
          </a:xfrm>
        </p:grpSpPr>
        <p:grpSp>
          <p:nvGrpSpPr>
            <p:cNvPr id="508" name="Google Shape;508;p9"/>
            <p:cNvGrpSpPr/>
            <p:nvPr/>
          </p:nvGrpSpPr>
          <p:grpSpPr>
            <a:xfrm>
              <a:off x="1977177" y="2766606"/>
              <a:ext cx="1062663" cy="554806"/>
              <a:chOff x="6265226" y="4628615"/>
              <a:chExt cx="1062663" cy="476146"/>
            </a:xfrm>
          </p:grpSpPr>
          <p:sp>
            <p:nvSpPr>
              <p:cNvPr id="509" name="Google Shape;509;p9"/>
              <p:cNvSpPr/>
              <p:nvPr/>
            </p:nvSpPr>
            <p:spPr>
              <a:xfrm>
                <a:off x="6364403" y="4628615"/>
                <a:ext cx="713200" cy="476146"/>
              </a:xfrm>
              <a:prstGeom prst="foldedCorner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BF9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10" name="Google Shape;510;p9"/>
              <p:cNvSpPr txBox="1"/>
              <p:nvPr/>
            </p:nvSpPr>
            <p:spPr>
              <a:xfrm>
                <a:off x="6265226" y="4644553"/>
                <a:ext cx="1062663" cy="184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Rewrite</a:t>
                </a:r>
                <a:endParaRPr/>
              </a:p>
            </p:txBody>
          </p:sp>
        </p:grpSp>
        <p:pic>
          <p:nvPicPr>
            <p:cNvPr id="511" name="Google Shape;511;p9" descr="Free Icon Light illustration and pictur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00745" y="2802940"/>
              <a:ext cx="201133" cy="179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9"/>
            <p:cNvSpPr txBox="1"/>
            <p:nvPr/>
          </p:nvSpPr>
          <p:spPr>
            <a:xfrm>
              <a:off x="1991466" y="2892626"/>
              <a:ext cx="860100" cy="438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your poem neatly here </a:t>
              </a:r>
              <a:endParaRPr/>
            </a:p>
          </p:txBody>
        </p:sp>
      </p:grpSp>
      <p:sp>
        <p:nvSpPr>
          <p:cNvPr id="513" name="Google Shape;513;p9"/>
          <p:cNvSpPr txBox="1"/>
          <p:nvPr/>
        </p:nvSpPr>
        <p:spPr>
          <a:xfrm>
            <a:off x="494268" y="5222012"/>
            <a:ext cx="757914" cy="307777"/>
          </a:xfrm>
          <a:prstGeom prst="rect">
            <a:avLst/>
          </a:prstGeom>
          <a:solidFill>
            <a:srgbClr val="FBA217"/>
          </a:solidFill>
          <a:ln w="9525" cap="flat" cmpd="sng">
            <a:solidFill>
              <a:srgbClr val="FBA2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crear</a:t>
            </a:r>
            <a:endParaRPr sz="1400" b="1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4" name="Google Shape;514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470" y="5037302"/>
            <a:ext cx="553943" cy="57481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9"/>
          <p:cNvSpPr txBox="1"/>
          <p:nvPr/>
        </p:nvSpPr>
        <p:spPr>
          <a:xfrm>
            <a:off x="5266388" y="5278417"/>
            <a:ext cx="1526471" cy="461665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completar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to complete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own (m)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261;p6">
            <a:extLst>
              <a:ext uri="{FF2B5EF4-FFF2-40B4-BE49-F238E27FC236}">
                <a16:creationId xmlns:a16="http://schemas.microsoft.com/office/drawing/2014/main" id="{9618B1BB-5641-45E2-A067-2598F73E46F6}"/>
              </a:ext>
            </a:extLst>
          </p:cNvPr>
          <p:cNvSpPr txBox="1"/>
          <p:nvPr/>
        </p:nvSpPr>
        <p:spPr>
          <a:xfrm>
            <a:off x="5377744" y="109504"/>
            <a:ext cx="15936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Rojo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oogle Shape;234;p6">
            <a:extLst>
              <a:ext uri="{FF2B5EF4-FFF2-40B4-BE49-F238E27FC236}">
                <a16:creationId xmlns:a16="http://schemas.microsoft.com/office/drawing/2014/main" id="{F9B9054A-4C03-494C-B699-F53F332D2198}"/>
              </a:ext>
            </a:extLst>
          </p:cNvPr>
          <p:cNvGrpSpPr/>
          <p:nvPr/>
        </p:nvGrpSpPr>
        <p:grpSpPr>
          <a:xfrm>
            <a:off x="4384440" y="91428"/>
            <a:ext cx="729403" cy="613814"/>
            <a:chOff x="3762105" y="2121180"/>
            <a:chExt cx="729403" cy="613814"/>
          </a:xfrm>
        </p:grpSpPr>
        <p:sp>
          <p:nvSpPr>
            <p:cNvPr id="47" name="Google Shape;235;p6">
              <a:extLst>
                <a:ext uri="{FF2B5EF4-FFF2-40B4-BE49-F238E27FC236}">
                  <a16:creationId xmlns:a16="http://schemas.microsoft.com/office/drawing/2014/main" id="{090F9E12-7225-4FC5-A72D-73FC5729F505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36;p6">
              <a:extLst>
                <a:ext uri="{FF2B5EF4-FFF2-40B4-BE49-F238E27FC236}">
                  <a16:creationId xmlns:a16="http://schemas.microsoft.com/office/drawing/2014/main" id="{A7CB33D1-5098-47F5-9A66-DE6438F18911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DE0000"/>
                  </a:solidFill>
                  <a:latin typeface="Modern Love" panose="04090805081005020601" pitchFamily="82" charset="0"/>
                  <a:sym typeface="Arial"/>
                </a:rPr>
                <a:t>1</a:t>
              </a:r>
              <a:endParaRPr sz="2400" dirty="0">
                <a:solidFill>
                  <a:srgbClr val="DE0000"/>
                </a:solidFill>
                <a:latin typeface="Modern Love" panose="04090805081005020601" pitchFamily="82" charset="0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7833</Words>
  <Application>Microsoft Office PowerPoint</Application>
  <PresentationFormat>A4 Paper (210x297 mm)</PresentationFormat>
  <Paragraphs>2083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Cooper Black</vt:lpstr>
      <vt:lpstr>Calibri</vt:lpstr>
      <vt:lpstr>Arial</vt:lpstr>
      <vt:lpstr>Tw Cen MT</vt:lpstr>
      <vt:lpstr>Quattrocento Sans</vt:lpstr>
      <vt:lpstr>Dreaming Outloud Script Pro</vt:lpstr>
      <vt:lpstr>Calibri Light</vt:lpstr>
      <vt:lpstr>Century Gothic</vt:lpstr>
      <vt:lpstr>Modern Love</vt:lpstr>
      <vt:lpstr>ADLaM Display</vt:lpstr>
      <vt:lpstr>Segoe Print</vt:lpstr>
      <vt:lpstr>Dreaming Outloud Pro</vt:lpstr>
      <vt:lpstr>Office Theme</vt:lpstr>
      <vt:lpstr>1_Office Theme</vt:lpstr>
      <vt:lpstr>español - cover</vt:lpstr>
      <vt:lpstr>Characters</vt:lpstr>
      <vt:lpstr>Contents</vt:lpstr>
      <vt:lpstr>Term overview</vt:lpstr>
      <vt:lpstr>Phonics</vt:lpstr>
      <vt:lpstr>Rojo term 3 week 1</vt:lpstr>
      <vt:lpstr>Rojo term 3 week 1</vt:lpstr>
      <vt:lpstr>Rojo term 3 week 1</vt:lpstr>
      <vt:lpstr>Rojo term 3 week 1</vt:lpstr>
      <vt:lpstr>Rojo term 3 week 2</vt:lpstr>
      <vt:lpstr>Rojo term 3 week 2</vt:lpstr>
      <vt:lpstr>Rojo term 3 week 2</vt:lpstr>
      <vt:lpstr>Rojo term 3 week 2</vt:lpstr>
      <vt:lpstr>Rojo term 3 week 2</vt:lpstr>
      <vt:lpstr>Rojo term 3 week 3</vt:lpstr>
      <vt:lpstr>Rojo term 3 week 3</vt:lpstr>
      <vt:lpstr>Rojo term 3 week 3</vt:lpstr>
      <vt:lpstr>Rojo term 3 week 3</vt:lpstr>
      <vt:lpstr>Rojo term 3 week 3</vt:lpstr>
      <vt:lpstr>Rojo term 3 week 4</vt:lpstr>
      <vt:lpstr>Rojo term 3 week 4</vt:lpstr>
      <vt:lpstr>Rojo term 3 week 4</vt:lpstr>
      <vt:lpstr>Rojo term 3 week 4</vt:lpstr>
      <vt:lpstr>Rojo term 3 week 4</vt:lpstr>
      <vt:lpstr>Rojo term 3 week 4</vt:lpstr>
      <vt:lpstr>Rojo term 2 week 5</vt:lpstr>
      <vt:lpstr>Rojo term 3 week 5</vt:lpstr>
      <vt:lpstr>Rojo term 3 week 5</vt:lpstr>
      <vt:lpstr>Rojo term 3 week 5</vt:lpstr>
      <vt:lpstr>Rojo term 3 week 6</vt:lpstr>
      <vt:lpstr>Rojo term 3 week 6</vt:lpstr>
      <vt:lpstr>Rojo term 3 week 6</vt:lpstr>
      <vt:lpstr>Rojo term 3 week 6</vt:lpstr>
      <vt:lpstr>Rojo term 3 week 7</vt:lpstr>
      <vt:lpstr>Rojo term 3 week 7</vt:lpstr>
      <vt:lpstr>Rojo term 3 week 7</vt:lpstr>
      <vt:lpstr>Rojo term 3 week 7</vt:lpstr>
      <vt:lpstr>Rojo term 3 week 7</vt:lpstr>
      <vt:lpstr>Rojo term 3 week 8</vt:lpstr>
      <vt:lpstr>Rojo term 3 week 8</vt:lpstr>
      <vt:lpstr>Rojo term 3 week 8</vt:lpstr>
      <vt:lpstr>Rojo term 3 week 8</vt:lpstr>
      <vt:lpstr>Rojo term 3 week 8</vt:lpstr>
      <vt:lpstr>Rojo term 3 week 9</vt:lpstr>
      <vt:lpstr>Rojo term 3 week 9</vt:lpstr>
      <vt:lpstr>Rojo term 3 week 9</vt:lpstr>
      <vt:lpstr>Rojo term 3 week 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 - cover</dc:title>
  <dc:creator>Paula Vázquez-Valero</dc:creator>
  <cp:lastModifiedBy>Rachel Hawkes</cp:lastModifiedBy>
  <cp:revision>6</cp:revision>
  <dcterms:created xsi:type="dcterms:W3CDTF">2023-06-09T11:16:33Z</dcterms:created>
  <dcterms:modified xsi:type="dcterms:W3CDTF">2024-04-26T15:03:22Z</dcterms:modified>
</cp:coreProperties>
</file>