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9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7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33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28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2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98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8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1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2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52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4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20" y="30640"/>
            <a:ext cx="55348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¡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Feliz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Navidad!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551" y="51420"/>
            <a:ext cx="748449" cy="86445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9815" y="683658"/>
          <a:ext cx="1582783" cy="52043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GB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Palabras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nzo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ncha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ntia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rina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riol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ma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169070" y="5771686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cometa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62125" y="1398218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imán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77615" y="2428705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cisne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01299" y="2447784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zafiro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47568" y="3577872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unicornio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9073" y="3602985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ogro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65391" y="4523611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camión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80627" y="4544142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avión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5391" y="5715391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enano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15404" y="1416690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cesta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FB91E2-8B4D-4CA5-89F8-852A59ECA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614" y="739958"/>
            <a:ext cx="599107" cy="676732"/>
          </a:xfrm>
          <a:prstGeom prst="rect">
            <a:avLst/>
          </a:prstGeom>
        </p:spPr>
      </p:pic>
      <p:pic>
        <p:nvPicPr>
          <p:cNvPr id="1028" name="Picture 4" descr="Armadura, Fantasía, Folklore, Monstruo, Mito, Mitología">
            <a:extLst>
              <a:ext uri="{FF2B5EF4-FFF2-40B4-BE49-F238E27FC236}">
                <a16:creationId xmlns:a16="http://schemas.microsoft.com/office/drawing/2014/main" id="{95445C21-1248-4F82-8742-AA79C9167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827" y="2853731"/>
            <a:ext cx="726552" cy="80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nicorn, Horses, Icon, Rainbow">
            <a:extLst>
              <a:ext uri="{FF2B5EF4-FFF2-40B4-BE49-F238E27FC236}">
                <a16:creationId xmlns:a16="http://schemas.microsoft.com/office/drawing/2014/main" id="{546856B5-DCF6-4F2F-BD3C-77DB36A75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38" y="2747804"/>
            <a:ext cx="1042500" cy="8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iedra Preciosa, Joya, Diamante, Precioso, Roca, Joyas">
            <a:extLst>
              <a:ext uri="{FF2B5EF4-FFF2-40B4-BE49-F238E27FC236}">
                <a16:creationId xmlns:a16="http://schemas.microsoft.com/office/drawing/2014/main" id="{CF3C87A2-5059-493B-AA92-583047586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173" y="1776381"/>
            <a:ext cx="807754" cy="67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esta, Vacío, Compras">
            <a:extLst>
              <a:ext uri="{FF2B5EF4-FFF2-40B4-BE49-F238E27FC236}">
                <a16:creationId xmlns:a16="http://schemas.microsoft.com/office/drawing/2014/main" id="{009274F1-334E-46D8-A756-2D395851B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62" y="827500"/>
            <a:ext cx="775299" cy="7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lane, Fly, Travel, Flight, Aviation">
            <a:extLst>
              <a:ext uri="{FF2B5EF4-FFF2-40B4-BE49-F238E27FC236}">
                <a16:creationId xmlns:a16="http://schemas.microsoft.com/office/drawing/2014/main" id="{6EEB54D7-F4B9-4A79-A39F-3966BFB25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031" y="4018599"/>
            <a:ext cx="724941" cy="52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nomos, Elfos, Navidad, Sombreros">
            <a:extLst>
              <a:ext uri="{FF2B5EF4-FFF2-40B4-BE49-F238E27FC236}">
                <a16:creationId xmlns:a16="http://schemas.microsoft.com/office/drawing/2014/main" id="{691C8517-43E0-407E-A86E-4BA13EAFB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8" r="75163" b="59865"/>
          <a:stretch/>
        </p:blipFill>
        <p:spPr bwMode="auto">
          <a:xfrm>
            <a:off x="2670898" y="4880923"/>
            <a:ext cx="614154" cy="83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nimal, Animales, Pájaro, Cisne, Vogel">
            <a:extLst>
              <a:ext uri="{FF2B5EF4-FFF2-40B4-BE49-F238E27FC236}">
                <a16:creationId xmlns:a16="http://schemas.microsoft.com/office/drawing/2014/main" id="{20956718-6FE9-4CF2-B7C0-0B8BFF6C6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38" y="1688141"/>
            <a:ext cx="807753" cy="78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Verde, Azul, Naranja, Cometa, Volador">
            <a:extLst>
              <a:ext uri="{FF2B5EF4-FFF2-40B4-BE49-F238E27FC236}">
                <a16:creationId xmlns:a16="http://schemas.microsoft.com/office/drawing/2014/main" id="{0C187D17-CB22-4157-B608-63EC23C15B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9"/>
          <a:stretch/>
        </p:blipFill>
        <p:spPr bwMode="auto">
          <a:xfrm rot="2055585">
            <a:off x="4551666" y="4838097"/>
            <a:ext cx="581776" cy="118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amión De Bomberos, Niños, Niño, Fuego, Rojo, Camión">
            <a:extLst>
              <a:ext uri="{FF2B5EF4-FFF2-40B4-BE49-F238E27FC236}">
                <a16:creationId xmlns:a16="http://schemas.microsoft.com/office/drawing/2014/main" id="{2D5BE525-C3D7-42BD-97B8-D99A36A8E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85" y="3970349"/>
            <a:ext cx="1194499" cy="59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5371F30-E076-43F5-8807-585E4FF4CB24}"/>
              </a:ext>
            </a:extLst>
          </p:cNvPr>
          <p:cNvSpPr txBox="1"/>
          <p:nvPr/>
        </p:nvSpPr>
        <p:spPr>
          <a:xfrm>
            <a:off x="236339" y="6034685"/>
            <a:ext cx="585966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aloud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Spanish name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Christmas present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with the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same initial sound.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have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learnt these words so use what you know about how to pronounce Spanish.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ED9440-F9F1-432E-92CF-7C3A168D07BC}"/>
              </a:ext>
            </a:extLst>
          </p:cNvPr>
          <p:cNvSpPr txBox="1"/>
          <p:nvPr/>
        </p:nvSpPr>
        <p:spPr>
          <a:xfrm>
            <a:off x="79120" y="277319"/>
            <a:ext cx="67508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Listen and fill the gaps with the correct letter or letters.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7C9FDE-2484-4D28-9950-CE9D1DF889D9}"/>
              </a:ext>
            </a:extLst>
          </p:cNvPr>
          <p:cNvSpPr/>
          <p:nvPr/>
        </p:nvSpPr>
        <p:spPr>
          <a:xfrm>
            <a:off x="6210034" y="30640"/>
            <a:ext cx="55348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¡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Feliz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Navidad!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5256045A-64D2-45C1-AD8B-FC6B3D28D5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465" y="51420"/>
            <a:ext cx="748449" cy="864459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18A71FCF-058A-45F2-8BB5-B0DC348A3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62189"/>
              </p:ext>
            </p:extLst>
          </p:nvPr>
        </p:nvGraphicFramePr>
        <p:xfrm>
          <a:off x="6430729" y="683658"/>
          <a:ext cx="1582783" cy="52043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GB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Palabras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nzo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ncha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ntia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rina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riol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ma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DD14DF5F-F3DD-4F17-8763-5A9CB37782FE}"/>
              </a:ext>
            </a:extLst>
          </p:cNvPr>
          <p:cNvSpPr txBox="1"/>
          <p:nvPr/>
        </p:nvSpPr>
        <p:spPr>
          <a:xfrm>
            <a:off x="10299984" y="5771686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cometa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573F8E6-0480-4E46-8A13-9DE712232F55}"/>
              </a:ext>
            </a:extLst>
          </p:cNvPr>
          <p:cNvSpPr txBox="1"/>
          <p:nvPr/>
        </p:nvSpPr>
        <p:spPr>
          <a:xfrm>
            <a:off x="10093039" y="1398218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imán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6C2E2A0-82FC-47F3-B36C-31EE58665965}"/>
              </a:ext>
            </a:extLst>
          </p:cNvPr>
          <p:cNvSpPr txBox="1"/>
          <p:nvPr/>
        </p:nvSpPr>
        <p:spPr>
          <a:xfrm>
            <a:off x="8308529" y="2428705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cisne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31B7BED-6357-474B-B91F-2ECE4D55DD7D}"/>
              </a:ext>
            </a:extLst>
          </p:cNvPr>
          <p:cNvSpPr txBox="1"/>
          <p:nvPr/>
        </p:nvSpPr>
        <p:spPr>
          <a:xfrm>
            <a:off x="10032213" y="2447784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zafiro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52321E-069B-49CC-AEC7-9662BDAFCB79}"/>
              </a:ext>
            </a:extLst>
          </p:cNvPr>
          <p:cNvSpPr txBox="1"/>
          <p:nvPr/>
        </p:nvSpPr>
        <p:spPr>
          <a:xfrm>
            <a:off x="8378482" y="3577872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unicornio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940987F-57BE-470A-8237-15FEA4CA3A92}"/>
              </a:ext>
            </a:extLst>
          </p:cNvPr>
          <p:cNvSpPr txBox="1"/>
          <p:nvPr/>
        </p:nvSpPr>
        <p:spPr>
          <a:xfrm>
            <a:off x="10169987" y="3602985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ogro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505436C-3B27-4BE9-BFB7-4304AF32DCEA}"/>
              </a:ext>
            </a:extLst>
          </p:cNvPr>
          <p:cNvSpPr txBox="1"/>
          <p:nvPr/>
        </p:nvSpPr>
        <p:spPr>
          <a:xfrm>
            <a:off x="8396305" y="4523611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camión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316D188-8D5B-4C86-9865-B628DF252326}"/>
              </a:ext>
            </a:extLst>
          </p:cNvPr>
          <p:cNvSpPr txBox="1"/>
          <p:nvPr/>
        </p:nvSpPr>
        <p:spPr>
          <a:xfrm>
            <a:off x="10211541" y="4544142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avión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7D98FC-42A6-4C04-A366-639018AE0812}"/>
              </a:ext>
            </a:extLst>
          </p:cNvPr>
          <p:cNvSpPr txBox="1"/>
          <p:nvPr/>
        </p:nvSpPr>
        <p:spPr>
          <a:xfrm>
            <a:off x="8396305" y="5715391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enano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9BF07D-6879-4DE9-B47E-FD0267884851}"/>
              </a:ext>
            </a:extLst>
          </p:cNvPr>
          <p:cNvSpPr txBox="1"/>
          <p:nvPr/>
        </p:nvSpPr>
        <p:spPr>
          <a:xfrm>
            <a:off x="8446318" y="1416690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cesta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682C1E47-9722-4623-8557-6E9356B61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8528" y="739958"/>
            <a:ext cx="599107" cy="676732"/>
          </a:xfrm>
          <a:prstGeom prst="rect">
            <a:avLst/>
          </a:prstGeom>
        </p:spPr>
      </p:pic>
      <p:pic>
        <p:nvPicPr>
          <p:cNvPr id="48" name="Picture 4" descr="Armadura, Fantasía, Folklore, Monstruo, Mito, Mitología">
            <a:extLst>
              <a:ext uri="{FF2B5EF4-FFF2-40B4-BE49-F238E27FC236}">
                <a16:creationId xmlns:a16="http://schemas.microsoft.com/office/drawing/2014/main" id="{E7B8566B-4736-43E7-A783-5D05E5A51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741" y="2853731"/>
            <a:ext cx="726552" cy="80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8" descr="Unicorn, Horses, Icon, Rainbow">
            <a:extLst>
              <a:ext uri="{FF2B5EF4-FFF2-40B4-BE49-F238E27FC236}">
                <a16:creationId xmlns:a16="http://schemas.microsoft.com/office/drawing/2014/main" id="{A0637178-6F65-4521-8FDE-E2DB6EAE8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352" y="2747804"/>
            <a:ext cx="1042500" cy="8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0" descr="Piedra Preciosa, Joya, Diamante, Precioso, Roca, Joyas">
            <a:extLst>
              <a:ext uri="{FF2B5EF4-FFF2-40B4-BE49-F238E27FC236}">
                <a16:creationId xmlns:a16="http://schemas.microsoft.com/office/drawing/2014/main" id="{9320DD7D-EBD6-4C0F-9EEB-663CF7CEA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087" y="1776381"/>
            <a:ext cx="807754" cy="67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2" descr="Cesta, Vacío, Compras">
            <a:extLst>
              <a:ext uri="{FF2B5EF4-FFF2-40B4-BE49-F238E27FC236}">
                <a16:creationId xmlns:a16="http://schemas.microsoft.com/office/drawing/2014/main" id="{CC092C08-0C5D-444D-8BB3-C071F847E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76" y="827500"/>
            <a:ext cx="775299" cy="7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4" descr="Plane, Fly, Travel, Flight, Aviation">
            <a:extLst>
              <a:ext uri="{FF2B5EF4-FFF2-40B4-BE49-F238E27FC236}">
                <a16:creationId xmlns:a16="http://schemas.microsoft.com/office/drawing/2014/main" id="{2C5964B5-6777-4ADD-8EA8-BCF0178B1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945" y="4018599"/>
            <a:ext cx="724941" cy="52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6" descr="Gnomos, Elfos, Navidad, Sombreros">
            <a:extLst>
              <a:ext uri="{FF2B5EF4-FFF2-40B4-BE49-F238E27FC236}">
                <a16:creationId xmlns:a16="http://schemas.microsoft.com/office/drawing/2014/main" id="{35502A91-6310-4A2E-98AB-FF779D11EB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8" r="75163" b="59865"/>
          <a:stretch/>
        </p:blipFill>
        <p:spPr bwMode="auto">
          <a:xfrm>
            <a:off x="8801812" y="4880923"/>
            <a:ext cx="614154" cy="83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8" descr="Animal, Animales, Pájaro, Cisne, Vogel">
            <a:extLst>
              <a:ext uri="{FF2B5EF4-FFF2-40B4-BE49-F238E27FC236}">
                <a16:creationId xmlns:a16="http://schemas.microsoft.com/office/drawing/2014/main" id="{E23CE93B-317E-428E-BB7C-A77816E49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352" y="1688141"/>
            <a:ext cx="807753" cy="78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2" descr="Verde, Azul, Naranja, Cometa, Volador">
            <a:extLst>
              <a:ext uri="{FF2B5EF4-FFF2-40B4-BE49-F238E27FC236}">
                <a16:creationId xmlns:a16="http://schemas.microsoft.com/office/drawing/2014/main" id="{A65ECE0F-BE86-47C1-9025-B19CDFD207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9"/>
          <a:stretch/>
        </p:blipFill>
        <p:spPr bwMode="auto">
          <a:xfrm rot="2055585">
            <a:off x="10682580" y="4838097"/>
            <a:ext cx="581776" cy="118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4" descr="Camión De Bomberos, Niños, Niño, Fuego, Rojo, Camión">
            <a:extLst>
              <a:ext uri="{FF2B5EF4-FFF2-40B4-BE49-F238E27FC236}">
                <a16:creationId xmlns:a16="http://schemas.microsoft.com/office/drawing/2014/main" id="{98141872-21E6-4D89-9314-912F68451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99" y="3970349"/>
            <a:ext cx="1194499" cy="59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169425D3-8B0F-427F-BED5-1521BF23F8AA}"/>
              </a:ext>
            </a:extLst>
          </p:cNvPr>
          <p:cNvSpPr txBox="1"/>
          <p:nvPr/>
        </p:nvSpPr>
        <p:spPr>
          <a:xfrm>
            <a:off x="6367253" y="6034685"/>
            <a:ext cx="585966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aloud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Spanish name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Christmas present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with the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same initial sound.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have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learnt these words so use what you know about how to pronounce Spanish.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B1D2F19-5327-46E9-9D08-76EDDE7CE2D9}"/>
              </a:ext>
            </a:extLst>
          </p:cNvPr>
          <p:cNvSpPr txBox="1"/>
          <p:nvPr/>
        </p:nvSpPr>
        <p:spPr>
          <a:xfrm>
            <a:off x="6210034" y="277319"/>
            <a:ext cx="67508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Listen and fill the gaps with the correct letter or letters.</a:t>
            </a:r>
          </a:p>
        </p:txBody>
      </p:sp>
    </p:spTree>
    <p:extLst>
      <p:ext uri="{BB962C8B-B14F-4D97-AF65-F5344CB8AC3E}">
        <p14:creationId xmlns:p14="http://schemas.microsoft.com/office/powerpoint/2010/main" val="15808733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208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</cp:revision>
  <dcterms:created xsi:type="dcterms:W3CDTF">2021-11-20T06:40:56Z</dcterms:created>
  <dcterms:modified xsi:type="dcterms:W3CDTF">2021-11-20T06:43:42Z</dcterms:modified>
</cp:coreProperties>
</file>