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61"/>
  </p:notesMasterIdLst>
  <p:sldIdLst>
    <p:sldId id="256" r:id="rId4"/>
    <p:sldId id="929" r:id="rId5"/>
    <p:sldId id="928" r:id="rId6"/>
    <p:sldId id="259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921" r:id="rId25"/>
    <p:sldId id="922" r:id="rId26"/>
    <p:sldId id="923" r:id="rId27"/>
    <p:sldId id="924" r:id="rId28"/>
    <p:sldId id="925" r:id="rId29"/>
    <p:sldId id="927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</p:sldIdLst>
  <p:sldSz cx="6858000" cy="9906000" type="A4"/>
  <p:notesSz cx="6797675" cy="9926638"/>
  <p:embeddedFontLst>
    <p:embeddedFont>
      <p:font typeface="MS Gothic" panose="020B0609070205080204" pitchFamily="49" charset="-128"/>
      <p:regular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libri Light" panose="020F0302020204030204" pitchFamily="34" charset="0"/>
      <p:regular r:id="rId67"/>
      <p:italic r:id="rId68"/>
    </p:embeddedFont>
    <p:embeddedFont>
      <p:font typeface="Century Gothic" panose="020B0502020202020204" pitchFamily="34" charset="0"/>
      <p:regular r:id="rId69"/>
      <p:bold r:id="rId70"/>
      <p:italic r:id="rId71"/>
      <p:boldItalic r:id="rId72"/>
    </p:embeddedFont>
    <p:embeddedFont>
      <p:font typeface="Dreaming Outloud Script Pro" panose="020B0604020202020204" charset="0"/>
      <p:regular r:id="rId73"/>
      <p:italic r:id="rId74"/>
    </p:embeddedFont>
    <p:embeddedFont>
      <p:font typeface="Modern Love" panose="04090805081005020601" pitchFamily="82" charset="0"/>
      <p:regular r:id="rId75"/>
    </p:embeddedFont>
    <p:embeddedFont>
      <p:font typeface="Quattrocento Sans" panose="020B0604020202020204" charset="0"/>
      <p:regular r:id="rId76"/>
      <p:bold r:id="rId77"/>
      <p:italic r:id="rId78"/>
      <p:boldItalic r:id="rId79"/>
    </p:embeddedFont>
    <p:embeddedFont>
      <p:font typeface="Segoe Print" panose="02000600000000000000" pitchFamily="2" charset="0"/>
      <p:regular r:id="rId80"/>
      <p:bold r:id="rId8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2" roundtripDataSignature="AMtx7mi6zFHVI4b8apHxoM3N5eArQTiT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78E35A-618C-4DFA-B89D-88A93E5EB4D7}">
  <a:tblStyle styleId="{EF78E35A-618C-4DFA-B89D-88A93E5EB4D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E66DA01-F8DB-4714-9A2E-7C218B2257EB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496" autoAdjust="0"/>
  </p:normalViewPr>
  <p:slideViewPr>
    <p:cSldViewPr snapToGrid="0">
      <p:cViewPr varScale="1">
        <p:scale>
          <a:sx n="62" d="100"/>
          <a:sy n="62" d="100"/>
        </p:scale>
        <p:origin x="3468" y="42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15.fntdata"/><Relationship Id="rId7" Type="http://schemas.openxmlformats.org/officeDocument/2006/relationships/slide" Target="slides/slide4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5.fntdata"/><Relationship Id="rId61" Type="http://schemas.openxmlformats.org/officeDocument/2006/relationships/notesMaster" Target="notesMasters/notesMaster1.xml"/><Relationship Id="rId8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gramática</a:t>
            </a:r>
            <a:endParaRPr sz="12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1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1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1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1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9" name="Google Shape;739;p1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2" name="Google Shape;772;p1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p1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2" name="Google Shape;892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Google Shape;992;p1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3" name="Google Shape;1033;p2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2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2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725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924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83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520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989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9E327-5811-4512-937A-4B71ED70ECA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239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6" name="Google Shape;1446;p2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2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1" name="Google Shape;1521;p2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2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6" name="Google Shape;1586;p3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3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3" name="Google Shape;1673;p3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3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6" name="Google Shape;1756;p3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3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2" name="Google Shape;1792;p3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3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4" name="Google Shape;1854;p3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3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8" name="Google Shape;1918;p3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3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4" name="Google Shape;1984;p3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5" name="Google Shape;1985;p3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9" name="Google Shape;2019;p3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0" name="Google Shape;2020;p3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Google Shape;207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6" name="Google Shape;2076;p3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7" name="Google Shape;2077;p3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4" name="Google Shape;2144;p3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5" name="Google Shape;2145;p3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8" name="Google Shape;2228;p4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9" name="Google Shape;2229;p4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4" name="Google Shape;2294;p4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5" name="Google Shape;2295;p4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7" name="Google Shape;2337;p4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4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5" name="Google Shape;2375;p4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6" name="Google Shape;2376;p4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9" name="Google Shape;2409;p4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0" name="Google Shape;2410;p4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" name="Google Shape;247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8" name="Google Shape;2478;p4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9" name="Google Shape;2479;p4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7" name="Google Shape;252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8" name="Google Shape;2528;p4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4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4" name="Google Shape;261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5" name="Google Shape;2615;p4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4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" name="Google Shape;266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5" name="Google Shape;2665;p4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4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2" name="Google Shape;2712;p4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4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8" name="Google Shape;2778;p5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9" name="Google Shape;2779;p5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7" name="Google Shape;284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8" name="Google Shape;2848;p51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9" name="Google Shape;2849;p51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4" name="Google Shape;2924;p52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5" name="Google Shape;2925;p52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4" name="Google Shape;297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5" name="Google Shape;2975;p5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6" name="Google Shape;2976;p5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3" name="Google Shape;3043;p5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54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" name="Google Shape;311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4" name="Google Shape;3114;p55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55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" name="Google Shape;319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5" name="Google Shape;3195;p5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6" name="Google Shape;3196;p5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1" name="Google Shape;3231;p5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2" name="Google Shape;3232;p5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6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7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gramática</a:t>
            </a:r>
            <a:endParaRPr sz="12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7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gramática</a:t>
            </a:r>
            <a:endParaRPr sz="12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8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9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gramática</a:t>
            </a:r>
            <a:endParaRPr sz="120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9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7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7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5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6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7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73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80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214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43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760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06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972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86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8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34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322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17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9"/>
          <p:cNvSpPr txBox="1"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9"/>
          <p:cNvSpPr txBox="1"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5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85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0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9834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1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1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130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2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2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0751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3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3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3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3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3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85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4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208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86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9"/>
          <p:cNvSpPr txBox="1"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9"/>
          <p:cNvSpPr txBox="1"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6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6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66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6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23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7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7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7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67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7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7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776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8"/>
          <p:cNvSpPr txBox="1">
            <a:spLocks noGrp="1"/>
          </p:cNvSpPr>
          <p:nvPr>
            <p:ph type="body" idx="1"/>
          </p:nvPr>
        </p:nvSpPr>
        <p:spPr>
          <a:xfrm rot="5400000">
            <a:off x="286367" y="2822135"/>
            <a:ext cx="6285266" cy="591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115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9"/>
          <p:cNvSpPr txBox="1">
            <a:spLocks noGrp="1"/>
          </p:cNvSpPr>
          <p:nvPr>
            <p:ph type="title"/>
          </p:nvPr>
        </p:nvSpPr>
        <p:spPr>
          <a:xfrm rot="5400000">
            <a:off x="1449696" y="3985464"/>
            <a:ext cx="8394877" cy="1478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9"/>
          <p:cNvSpPr txBox="1">
            <a:spLocks noGrp="1"/>
          </p:cNvSpPr>
          <p:nvPr>
            <p:ph type="body" idx="1"/>
          </p:nvPr>
        </p:nvSpPr>
        <p:spPr>
          <a:xfrm rot="5400000">
            <a:off x="-1550679" y="2549570"/>
            <a:ext cx="8394877" cy="4350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9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9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9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80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0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0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0"/>
          <p:cNvSpPr txBox="1">
            <a:spLocks noGrp="1"/>
          </p:cNvSpPr>
          <p:nvPr>
            <p:ph type="body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0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0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0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1"/>
          <p:cNvSpPr txBox="1"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1"/>
          <p:cNvSpPr txBox="1"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61"/>
          <p:cNvSpPr txBox="1">
            <a:spLocks noGrp="1"/>
          </p:cNvSpPr>
          <p:nvPr>
            <p:ph type="body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1"/>
          <p:cNvSpPr txBox="1">
            <a:spLocks noGrp="1"/>
          </p:cNvSpPr>
          <p:nvPr>
            <p:ph type="body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61"/>
          <p:cNvSpPr txBox="1">
            <a:spLocks noGrp="1"/>
          </p:cNvSpPr>
          <p:nvPr>
            <p:ph type="body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1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1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1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2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2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2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2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3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body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64"/>
          <p:cNvSpPr txBox="1">
            <a:spLocks noGrp="1"/>
          </p:cNvSpPr>
          <p:nvPr>
            <p:ph type="body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2" name="Google Shape;62;p64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4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4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5"/>
          <p:cNvSpPr txBox="1"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5"/>
          <p:cNvSpPr>
            <a:spLocks noGrp="1"/>
          </p:cNvSpPr>
          <p:nvPr>
            <p:ph type="pic" idx="2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5"/>
          <p:cNvSpPr txBox="1">
            <a:spLocks noGrp="1"/>
          </p:cNvSpPr>
          <p:nvPr>
            <p:ph type="body" idx="1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9" name="Google Shape;69;p65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5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5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20/05/2024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27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8"/>
          <p:cNvSpPr txBox="1"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8"/>
          <p:cNvSpPr txBox="1"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8"/>
          <p:cNvSpPr txBox="1">
            <a:spLocks noGrp="1"/>
          </p:cNvSpPr>
          <p:nvPr>
            <p:ph type="dt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8"/>
          <p:cNvSpPr txBox="1">
            <a:spLocks noGrp="1"/>
          </p:cNvSpPr>
          <p:nvPr>
            <p:ph type="ft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8"/>
          <p:cNvSpPr txBox="1">
            <a:spLocks noGrp="1"/>
          </p:cNvSpPr>
          <p:nvPr>
            <p:ph type="sldNum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1519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1.png"/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20.gif"/><Relationship Id="rId5" Type="http://schemas.openxmlformats.org/officeDocument/2006/relationships/image" Target="../media/image62.png"/><Relationship Id="rId10" Type="http://schemas.openxmlformats.org/officeDocument/2006/relationships/image" Target="../media/image19.gif"/><Relationship Id="rId4" Type="http://schemas.openxmlformats.org/officeDocument/2006/relationships/image" Target="../media/image61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73.png"/><Relationship Id="rId5" Type="http://schemas.openxmlformats.org/officeDocument/2006/relationships/image" Target="../media/image46.png"/><Relationship Id="rId10" Type="http://schemas.openxmlformats.org/officeDocument/2006/relationships/image" Target="../media/image72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5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56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8.png"/><Relationship Id="rId4" Type="http://schemas.openxmlformats.org/officeDocument/2006/relationships/image" Target="../media/image79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81.png"/><Relationship Id="rId4" Type="http://schemas.openxmlformats.org/officeDocument/2006/relationships/image" Target="../media/image60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83.png"/><Relationship Id="rId5" Type="http://schemas.openxmlformats.org/officeDocument/2006/relationships/image" Target="../media/image47.png"/><Relationship Id="rId10" Type="http://schemas.openxmlformats.org/officeDocument/2006/relationships/image" Target="../media/image82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25.png"/><Relationship Id="rId10" Type="http://schemas.openxmlformats.org/officeDocument/2006/relationships/image" Target="../media/image86.png"/><Relationship Id="rId4" Type="http://schemas.openxmlformats.org/officeDocument/2006/relationships/image" Target="../media/image56.pn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45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78.png"/><Relationship Id="rId5" Type="http://schemas.openxmlformats.org/officeDocument/2006/relationships/image" Target="../media/image49.pn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93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54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8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4.png"/><Relationship Id="rId18" Type="http://schemas.openxmlformats.org/officeDocument/2006/relationships/image" Target="../media/image34.png"/><Relationship Id="rId3" Type="http://schemas.openxmlformats.org/officeDocument/2006/relationships/image" Target="../media/image45.png"/><Relationship Id="rId21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33.jpg"/><Relationship Id="rId17" Type="http://schemas.openxmlformats.org/officeDocument/2006/relationships/image" Target="../media/image101.png"/><Relationship Id="rId25" Type="http://schemas.openxmlformats.org/officeDocument/2006/relationships/audio" Target="../media/audio5.wav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00.jpg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24" Type="http://schemas.openxmlformats.org/officeDocument/2006/relationships/image" Target="../media/image102.png"/><Relationship Id="rId5" Type="http://schemas.openxmlformats.org/officeDocument/2006/relationships/image" Target="../media/image47.png"/><Relationship Id="rId15" Type="http://schemas.openxmlformats.org/officeDocument/2006/relationships/image" Target="../media/image5.png"/><Relationship Id="rId23" Type="http://schemas.openxmlformats.org/officeDocument/2006/relationships/image" Target="../media/image49.png"/><Relationship Id="rId10" Type="http://schemas.openxmlformats.org/officeDocument/2006/relationships/image" Target="../media/image32.png"/><Relationship Id="rId19" Type="http://schemas.openxmlformats.org/officeDocument/2006/relationships/audio" Target="../media/audio1.wav"/><Relationship Id="rId4" Type="http://schemas.microsoft.com/office/2007/relationships/hdphoto" Target="../media/hdphoto1.wdp"/><Relationship Id="rId9" Type="http://schemas.openxmlformats.org/officeDocument/2006/relationships/image" Target="../media/image31.jpg"/><Relationship Id="rId14" Type="http://schemas.openxmlformats.org/officeDocument/2006/relationships/image" Target="../media/image4.png"/><Relationship Id="rId22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.png"/><Relationship Id="rId5" Type="http://schemas.openxmlformats.org/officeDocument/2006/relationships/image" Target="../media/image43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microsoft.com/office/2007/relationships/hdphoto" Target="../media/hdphoto3.wdp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5.jpeg"/><Relationship Id="rId5" Type="http://schemas.openxmlformats.org/officeDocument/2006/relationships/image" Target="../media/image54.png"/><Relationship Id="rId10" Type="http://schemas.openxmlformats.org/officeDocument/2006/relationships/image" Target="../media/image104.jpeg"/><Relationship Id="rId4" Type="http://schemas.microsoft.com/office/2007/relationships/hdphoto" Target="../media/hdphoto1.wdp"/><Relationship Id="rId9" Type="http://schemas.openxmlformats.org/officeDocument/2006/relationships/audio" Target="../media/audio6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62.png"/><Relationship Id="rId5" Type="http://schemas.openxmlformats.org/officeDocument/2006/relationships/image" Target="../media/image103.png"/><Relationship Id="rId10" Type="http://schemas.openxmlformats.org/officeDocument/2006/relationships/image" Target="../media/image107.png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4.png"/><Relationship Id="rId3" Type="http://schemas.openxmlformats.org/officeDocument/2006/relationships/image" Target="../media/image45.png"/><Relationship Id="rId7" Type="http://schemas.openxmlformats.org/officeDocument/2006/relationships/image" Target="../media/image109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113.svg"/><Relationship Id="rId5" Type="http://schemas.openxmlformats.org/officeDocument/2006/relationships/image" Target="../media/image108.png"/><Relationship Id="rId15" Type="http://schemas.openxmlformats.org/officeDocument/2006/relationships/image" Target="../media/image67.png"/><Relationship Id="rId10" Type="http://schemas.openxmlformats.org/officeDocument/2006/relationships/image" Target="../media/image112.png"/><Relationship Id="rId4" Type="http://schemas.microsoft.com/office/2007/relationships/hdphoto" Target="../media/hdphoto1.wdp"/><Relationship Id="rId9" Type="http://schemas.openxmlformats.org/officeDocument/2006/relationships/image" Target="../media/image111.sv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6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2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11" Type="http://schemas.openxmlformats.org/officeDocument/2006/relationships/image" Target="../media/image115.png"/><Relationship Id="rId5" Type="http://schemas.openxmlformats.org/officeDocument/2006/relationships/image" Target="../media/image107.png"/><Relationship Id="rId15" Type="http://schemas.openxmlformats.org/officeDocument/2006/relationships/image" Target="../media/image45.png"/><Relationship Id="rId10" Type="http://schemas.openxmlformats.org/officeDocument/2006/relationships/image" Target="../media/image109.png"/><Relationship Id="rId4" Type="http://schemas.openxmlformats.org/officeDocument/2006/relationships/image" Target="../media/image60.png"/><Relationship Id="rId9" Type="http://schemas.openxmlformats.org/officeDocument/2006/relationships/image" Target="../media/image49.png"/><Relationship Id="rId14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40.png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48.png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6.jpg"/><Relationship Id="rId3" Type="http://schemas.openxmlformats.org/officeDocument/2006/relationships/image" Target="../media/image56.png"/><Relationship Id="rId7" Type="http://schemas.openxmlformats.org/officeDocument/2006/relationships/image" Target="../media/image120.gif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29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g"/><Relationship Id="rId11" Type="http://schemas.openxmlformats.org/officeDocument/2006/relationships/image" Target="../media/image44.png"/><Relationship Id="rId5" Type="http://schemas.openxmlformats.org/officeDocument/2006/relationships/image" Target="../media/image118.jpg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4" Type="http://schemas.openxmlformats.org/officeDocument/2006/relationships/image" Target="../media/image55.png"/><Relationship Id="rId9" Type="http://schemas.openxmlformats.org/officeDocument/2006/relationships/image" Target="../media/image5.png"/><Relationship Id="rId1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26" Type="http://schemas.openxmlformats.org/officeDocument/2006/relationships/image" Target="../media/image2.png"/><Relationship Id="rId39" Type="http://schemas.openxmlformats.org/officeDocument/2006/relationships/image" Target="../media/image38.png"/><Relationship Id="rId21" Type="http://schemas.openxmlformats.org/officeDocument/2006/relationships/image" Target="../media/image22.gif"/><Relationship Id="rId34" Type="http://schemas.openxmlformats.org/officeDocument/2006/relationships/image" Target="../media/image33.jp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20" Type="http://schemas.openxmlformats.org/officeDocument/2006/relationships/image" Target="../media/image21.gif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32" Type="http://schemas.openxmlformats.org/officeDocument/2006/relationships/image" Target="../media/image31.jpg"/><Relationship Id="rId37" Type="http://schemas.openxmlformats.org/officeDocument/2006/relationships/image" Target="../media/image36.jpg"/><Relationship Id="rId40" Type="http://schemas.openxmlformats.org/officeDocument/2006/relationships/image" Target="../media/image39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23" Type="http://schemas.openxmlformats.org/officeDocument/2006/relationships/image" Target="../media/image24.png"/><Relationship Id="rId28" Type="http://schemas.openxmlformats.org/officeDocument/2006/relationships/image" Target="../media/image27.gif"/><Relationship Id="rId36" Type="http://schemas.openxmlformats.org/officeDocument/2006/relationships/image" Target="../media/image35.png"/><Relationship Id="rId10" Type="http://schemas.openxmlformats.org/officeDocument/2006/relationships/image" Target="../media/image13.gif"/><Relationship Id="rId19" Type="http://schemas.openxmlformats.org/officeDocument/2006/relationships/image" Target="../media/image20.gif"/><Relationship Id="rId31" Type="http://schemas.openxmlformats.org/officeDocument/2006/relationships/image" Target="../media/image30.png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image" Target="../media/image23.gif"/><Relationship Id="rId27" Type="http://schemas.openxmlformats.org/officeDocument/2006/relationships/image" Target="../media/image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12" Type="http://schemas.openxmlformats.org/officeDocument/2006/relationships/image" Target="../media/image15.png"/><Relationship Id="rId17" Type="http://schemas.openxmlformats.org/officeDocument/2006/relationships/image" Target="../media/image5.pn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25.png"/><Relationship Id="rId3" Type="http://schemas.openxmlformats.org/officeDocument/2006/relationships/image" Target="../media/image120.gif"/><Relationship Id="rId7" Type="http://schemas.openxmlformats.org/officeDocument/2006/relationships/image" Target="../media/image5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123.png"/><Relationship Id="rId5" Type="http://schemas.openxmlformats.org/officeDocument/2006/relationships/image" Target="../media/image122.jpg"/><Relationship Id="rId1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28.png"/><Relationship Id="rId18" Type="http://schemas.openxmlformats.org/officeDocument/2006/relationships/image" Target="../media/image132.png"/><Relationship Id="rId26" Type="http://schemas.openxmlformats.org/officeDocument/2006/relationships/image" Target="../media/image45.png"/><Relationship Id="rId3" Type="http://schemas.openxmlformats.org/officeDocument/2006/relationships/image" Target="../media/image48.png"/><Relationship Id="rId21" Type="http://schemas.openxmlformats.org/officeDocument/2006/relationships/image" Target="../media/image135.png"/><Relationship Id="rId7" Type="http://schemas.openxmlformats.org/officeDocument/2006/relationships/image" Target="../media/image62.png"/><Relationship Id="rId12" Type="http://schemas.openxmlformats.org/officeDocument/2006/relationships/image" Target="../media/image127.png"/><Relationship Id="rId17" Type="http://schemas.openxmlformats.org/officeDocument/2006/relationships/image" Target="../media/image123.png"/><Relationship Id="rId25" Type="http://schemas.openxmlformats.org/officeDocument/2006/relationships/image" Target="../media/image13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31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126.png"/><Relationship Id="rId24" Type="http://schemas.openxmlformats.org/officeDocument/2006/relationships/image" Target="../media/image138.png"/><Relationship Id="rId5" Type="http://schemas.openxmlformats.org/officeDocument/2006/relationships/image" Target="../media/image60.png"/><Relationship Id="rId15" Type="http://schemas.openxmlformats.org/officeDocument/2006/relationships/image" Target="../media/image130.png"/><Relationship Id="rId23" Type="http://schemas.openxmlformats.org/officeDocument/2006/relationships/image" Target="../media/image137.png"/><Relationship Id="rId10" Type="http://schemas.openxmlformats.org/officeDocument/2006/relationships/image" Target="../media/image22.gif"/><Relationship Id="rId19" Type="http://schemas.openxmlformats.org/officeDocument/2006/relationships/image" Target="../media/image133.png"/><Relationship Id="rId4" Type="http://schemas.openxmlformats.org/officeDocument/2006/relationships/image" Target="../media/image54.png"/><Relationship Id="rId9" Type="http://schemas.openxmlformats.org/officeDocument/2006/relationships/image" Target="../media/image69.png"/><Relationship Id="rId14" Type="http://schemas.openxmlformats.org/officeDocument/2006/relationships/image" Target="../media/image129.png"/><Relationship Id="rId22" Type="http://schemas.openxmlformats.org/officeDocument/2006/relationships/image" Target="../media/image136.png"/><Relationship Id="rId27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08.png"/><Relationship Id="rId7" Type="http://schemas.openxmlformats.org/officeDocument/2006/relationships/image" Target="../media/image60.png"/><Relationship Id="rId12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141.png"/><Relationship Id="rId10" Type="http://schemas.openxmlformats.org/officeDocument/2006/relationships/image" Target="../media/image68.png"/><Relationship Id="rId4" Type="http://schemas.openxmlformats.org/officeDocument/2006/relationships/image" Target="../media/image140.pn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46.png"/><Relationship Id="rId12" Type="http://schemas.openxmlformats.org/officeDocument/2006/relationships/image" Target="../media/image1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144.png"/><Relationship Id="rId5" Type="http://schemas.openxmlformats.org/officeDocument/2006/relationships/image" Target="../media/image48.png"/><Relationship Id="rId15" Type="http://schemas.microsoft.com/office/2007/relationships/hdphoto" Target="../media/hdphoto1.wdp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143.png"/><Relationship Id="rId1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4.png"/><Relationship Id="rId18" Type="http://schemas.openxmlformats.org/officeDocument/2006/relationships/image" Target="../media/image45.png"/><Relationship Id="rId3" Type="http://schemas.openxmlformats.org/officeDocument/2006/relationships/image" Target="../media/image56.png"/><Relationship Id="rId7" Type="http://schemas.openxmlformats.org/officeDocument/2006/relationships/image" Target="../media/image77.png"/><Relationship Id="rId12" Type="http://schemas.openxmlformats.org/officeDocument/2006/relationships/image" Target="../media/image15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9.png"/><Relationship Id="rId11" Type="http://schemas.openxmlformats.org/officeDocument/2006/relationships/image" Target="../media/image153.png"/><Relationship Id="rId5" Type="http://schemas.openxmlformats.org/officeDocument/2006/relationships/image" Target="../media/image148.png"/><Relationship Id="rId15" Type="http://schemas.openxmlformats.org/officeDocument/2006/relationships/image" Target="../media/image142.png"/><Relationship Id="rId10" Type="http://schemas.openxmlformats.org/officeDocument/2006/relationships/image" Target="../media/image152.png"/><Relationship Id="rId19" Type="http://schemas.microsoft.com/office/2007/relationships/hdphoto" Target="../media/hdphoto1.wdp"/><Relationship Id="rId4" Type="http://schemas.openxmlformats.org/officeDocument/2006/relationships/image" Target="../media/image147.jpg"/><Relationship Id="rId9" Type="http://schemas.openxmlformats.org/officeDocument/2006/relationships/image" Target="../media/image151.png"/><Relationship Id="rId1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156.png"/><Relationship Id="rId4" Type="http://schemas.openxmlformats.org/officeDocument/2006/relationships/image" Target="../media/image148.png"/><Relationship Id="rId9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12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45.png"/><Relationship Id="rId5" Type="http://schemas.openxmlformats.org/officeDocument/2006/relationships/image" Target="../media/image60.png"/><Relationship Id="rId10" Type="http://schemas.openxmlformats.org/officeDocument/2006/relationships/image" Target="../media/image159.png"/><Relationship Id="rId4" Type="http://schemas.openxmlformats.org/officeDocument/2006/relationships/image" Target="../media/image54.png"/><Relationship Id="rId9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62.png"/><Relationship Id="rId3" Type="http://schemas.openxmlformats.org/officeDocument/2006/relationships/image" Target="../media/image67.png"/><Relationship Id="rId7" Type="http://schemas.openxmlformats.org/officeDocument/2006/relationships/image" Target="../media/image62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161.png"/><Relationship Id="rId5" Type="http://schemas.openxmlformats.org/officeDocument/2006/relationships/image" Target="../media/image60.png"/><Relationship Id="rId15" Type="http://schemas.openxmlformats.org/officeDocument/2006/relationships/image" Target="../media/image45.png"/><Relationship Id="rId10" Type="http://schemas.openxmlformats.org/officeDocument/2006/relationships/image" Target="../media/image160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Relationship Id="rId14" Type="http://schemas.openxmlformats.org/officeDocument/2006/relationships/image" Target="../media/image16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168.png"/><Relationship Id="rId5" Type="http://schemas.openxmlformats.org/officeDocument/2006/relationships/image" Target="../media/image48.png"/><Relationship Id="rId15" Type="http://schemas.openxmlformats.org/officeDocument/2006/relationships/image" Target="../media/image172.png"/><Relationship Id="rId10" Type="http://schemas.openxmlformats.org/officeDocument/2006/relationships/image" Target="../media/image167.png"/><Relationship Id="rId4" Type="http://schemas.openxmlformats.org/officeDocument/2006/relationships/image" Target="../media/image47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43.png"/><Relationship Id="rId18" Type="http://schemas.openxmlformats.org/officeDocument/2006/relationships/image" Target="../media/image49.png"/><Relationship Id="rId3" Type="http://schemas.openxmlformats.org/officeDocument/2006/relationships/image" Target="../media/image56.png"/><Relationship Id="rId7" Type="http://schemas.openxmlformats.org/officeDocument/2006/relationships/image" Target="../media/image166.png"/><Relationship Id="rId12" Type="http://schemas.openxmlformats.org/officeDocument/2006/relationships/image" Target="../media/image17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44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4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5" Type="http://schemas.openxmlformats.org/officeDocument/2006/relationships/image" Target="../media/image175.png"/><Relationship Id="rId10" Type="http://schemas.openxmlformats.org/officeDocument/2006/relationships/image" Target="../media/image169.png"/><Relationship Id="rId19" Type="http://schemas.openxmlformats.org/officeDocument/2006/relationships/image" Target="../media/image45.png"/><Relationship Id="rId4" Type="http://schemas.openxmlformats.org/officeDocument/2006/relationships/image" Target="../media/image77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5.png"/><Relationship Id="rId3" Type="http://schemas.openxmlformats.org/officeDocument/2006/relationships/image" Target="../media/image54.png"/><Relationship Id="rId7" Type="http://schemas.openxmlformats.org/officeDocument/2006/relationships/image" Target="../media/image179.png"/><Relationship Id="rId12" Type="http://schemas.openxmlformats.org/officeDocument/2006/relationships/image" Target="../media/image4.png"/><Relationship Id="rId17" Type="http://schemas.microsoft.com/office/2007/relationships/hdphoto" Target="../media/hdphoto1.wdp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8.png"/><Relationship Id="rId11" Type="http://schemas.openxmlformats.org/officeDocument/2006/relationships/image" Target="../media/image182.png"/><Relationship Id="rId5" Type="http://schemas.openxmlformats.org/officeDocument/2006/relationships/image" Target="../media/image177.png"/><Relationship Id="rId15" Type="http://schemas.openxmlformats.org/officeDocument/2006/relationships/image" Target="../media/image108.png"/><Relationship Id="rId10" Type="http://schemas.openxmlformats.org/officeDocument/2006/relationships/image" Target="../media/image56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Relationship Id="rId14" Type="http://schemas.openxmlformats.org/officeDocument/2006/relationships/image" Target="../media/image1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4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5" Type="http://schemas.openxmlformats.org/officeDocument/2006/relationships/image" Target="../media/image68.png"/><Relationship Id="rId10" Type="http://schemas.microsoft.com/office/2007/relationships/hdphoto" Target="../media/hdphoto1.wdp"/><Relationship Id="rId4" Type="http://schemas.openxmlformats.org/officeDocument/2006/relationships/image" Target="../media/image54.png"/><Relationship Id="rId9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48.png"/><Relationship Id="rId7" Type="http://schemas.openxmlformats.org/officeDocument/2006/relationships/image" Target="../media/image62.png"/><Relationship Id="rId12" Type="http://schemas.microsoft.com/office/2007/relationships/hdphoto" Target="../media/hdphoto1.wd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45.png"/><Relationship Id="rId5" Type="http://schemas.openxmlformats.org/officeDocument/2006/relationships/image" Target="../media/image60.png"/><Relationship Id="rId10" Type="http://schemas.openxmlformats.org/officeDocument/2006/relationships/image" Target="../media/image188.png"/><Relationship Id="rId4" Type="http://schemas.openxmlformats.org/officeDocument/2006/relationships/image" Target="../media/image54.png"/><Relationship Id="rId9" Type="http://schemas.openxmlformats.org/officeDocument/2006/relationships/image" Target="../media/image1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microsoft.com/office/2007/relationships/hdphoto" Target="../media/hdphoto1.wdp"/><Relationship Id="rId4" Type="http://schemas.openxmlformats.org/officeDocument/2006/relationships/image" Target="../media/image60.pn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194.png"/><Relationship Id="rId18" Type="http://schemas.microsoft.com/office/2007/relationships/hdphoto" Target="../media/hdphoto1.wdp"/><Relationship Id="rId3" Type="http://schemas.openxmlformats.org/officeDocument/2006/relationships/image" Target="../media/image47.png"/><Relationship Id="rId7" Type="http://schemas.openxmlformats.org/officeDocument/2006/relationships/image" Target="../media/image189.png"/><Relationship Id="rId12" Type="http://schemas.openxmlformats.org/officeDocument/2006/relationships/image" Target="../media/image49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9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1" Type="http://schemas.openxmlformats.org/officeDocument/2006/relationships/image" Target="../media/image193.png"/><Relationship Id="rId5" Type="http://schemas.openxmlformats.org/officeDocument/2006/relationships/image" Target="../media/image48.png"/><Relationship Id="rId15" Type="http://schemas.openxmlformats.org/officeDocument/2006/relationships/image" Target="../media/image67.png"/><Relationship Id="rId10" Type="http://schemas.openxmlformats.org/officeDocument/2006/relationships/image" Target="../media/image192.png"/><Relationship Id="rId4" Type="http://schemas.openxmlformats.org/officeDocument/2006/relationships/image" Target="../media/image43.png"/><Relationship Id="rId9" Type="http://schemas.openxmlformats.org/officeDocument/2006/relationships/image" Target="../media/image191.png"/><Relationship Id="rId14" Type="http://schemas.openxmlformats.org/officeDocument/2006/relationships/image" Target="../media/image19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3" Type="http://schemas.openxmlformats.org/officeDocument/2006/relationships/image" Target="../media/image56.png"/><Relationship Id="rId7" Type="http://schemas.openxmlformats.org/officeDocument/2006/relationships/image" Target="../media/image197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05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11" Type="http://schemas.openxmlformats.org/officeDocument/2006/relationships/image" Target="../media/image200.png"/><Relationship Id="rId5" Type="http://schemas.openxmlformats.org/officeDocument/2006/relationships/image" Target="../media/image174.png"/><Relationship Id="rId15" Type="http://schemas.openxmlformats.org/officeDocument/2006/relationships/image" Target="../media/image204.png"/><Relationship Id="rId10" Type="http://schemas.openxmlformats.org/officeDocument/2006/relationships/image" Target="../media/image199.png"/><Relationship Id="rId19" Type="http://schemas.openxmlformats.org/officeDocument/2006/relationships/image" Target="../media/image45.png"/><Relationship Id="rId4" Type="http://schemas.openxmlformats.org/officeDocument/2006/relationships/image" Target="../media/image77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18" Type="http://schemas.openxmlformats.org/officeDocument/2006/relationships/image" Target="../media/image108.png"/><Relationship Id="rId3" Type="http://schemas.openxmlformats.org/officeDocument/2006/relationships/image" Target="../media/image43.png"/><Relationship Id="rId21" Type="http://schemas.openxmlformats.org/officeDocument/2006/relationships/image" Target="../media/image45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218.png"/><Relationship Id="rId20" Type="http://schemas.openxmlformats.org/officeDocument/2006/relationships/image" Target="../media/image2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54.png"/><Relationship Id="rId15" Type="http://schemas.openxmlformats.org/officeDocument/2006/relationships/image" Target="../media/image217.jpg"/><Relationship Id="rId10" Type="http://schemas.openxmlformats.org/officeDocument/2006/relationships/image" Target="../media/image212.png"/><Relationship Id="rId19" Type="http://schemas.openxmlformats.org/officeDocument/2006/relationships/image" Target="../media/image220.png"/><Relationship Id="rId4" Type="http://schemas.openxmlformats.org/officeDocument/2006/relationships/image" Target="../media/image44.png"/><Relationship Id="rId9" Type="http://schemas.openxmlformats.org/officeDocument/2006/relationships/image" Target="../media/image211.png"/><Relationship Id="rId14" Type="http://schemas.openxmlformats.org/officeDocument/2006/relationships/image" Target="../media/image216.jpg"/><Relationship Id="rId22" Type="http://schemas.microsoft.com/office/2007/relationships/hdphoto" Target="../media/hdphoto1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microsoft.com/office/2007/relationships/hdphoto" Target="../media/hdphoto1.wdp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222.png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microsoft.com/office/2007/relationships/hdphoto" Target="../media/hdphoto1.wdp"/><Relationship Id="rId4" Type="http://schemas.openxmlformats.org/officeDocument/2006/relationships/image" Target="../media/image60.png"/><Relationship Id="rId9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12" Type="http://schemas.openxmlformats.org/officeDocument/2006/relationships/image" Target="../media/image5.png"/><Relationship Id="rId17" Type="http://schemas.microsoft.com/office/2007/relationships/hdphoto" Target="../media/hdphoto1.wdp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.png"/><Relationship Id="rId5" Type="http://schemas.openxmlformats.org/officeDocument/2006/relationships/image" Target="../media/image223.png"/><Relationship Id="rId15" Type="http://schemas.openxmlformats.org/officeDocument/2006/relationships/image" Target="../media/image227.png"/><Relationship Id="rId10" Type="http://schemas.openxmlformats.org/officeDocument/2006/relationships/image" Target="../media/image225.jpg"/><Relationship Id="rId4" Type="http://schemas.openxmlformats.org/officeDocument/2006/relationships/image" Target="../media/image48.png"/><Relationship Id="rId9" Type="http://schemas.openxmlformats.org/officeDocument/2006/relationships/image" Target="../media/image224.png"/><Relationship Id="rId14" Type="http://schemas.openxmlformats.org/officeDocument/2006/relationships/image" Target="../media/image22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19.gif"/><Relationship Id="rId26" Type="http://schemas.openxmlformats.org/officeDocument/2006/relationships/image" Target="../media/image2.png"/><Relationship Id="rId39" Type="http://schemas.openxmlformats.org/officeDocument/2006/relationships/image" Target="../media/image38.png"/><Relationship Id="rId21" Type="http://schemas.openxmlformats.org/officeDocument/2006/relationships/image" Target="../media/image22.gif"/><Relationship Id="rId34" Type="http://schemas.openxmlformats.org/officeDocument/2006/relationships/image" Target="../media/image33.jp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20" Type="http://schemas.openxmlformats.org/officeDocument/2006/relationships/image" Target="../media/image21.gif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24" Type="http://schemas.openxmlformats.org/officeDocument/2006/relationships/image" Target="../media/image25.png"/><Relationship Id="rId32" Type="http://schemas.openxmlformats.org/officeDocument/2006/relationships/image" Target="../media/image31.jpg"/><Relationship Id="rId37" Type="http://schemas.openxmlformats.org/officeDocument/2006/relationships/image" Target="../media/image36.jpg"/><Relationship Id="rId40" Type="http://schemas.openxmlformats.org/officeDocument/2006/relationships/image" Target="../media/image39.png"/><Relationship Id="rId5" Type="http://schemas.openxmlformats.org/officeDocument/2006/relationships/image" Target="../media/image8.gif"/><Relationship Id="rId15" Type="http://schemas.openxmlformats.org/officeDocument/2006/relationships/image" Target="../media/image18.gif"/><Relationship Id="rId23" Type="http://schemas.openxmlformats.org/officeDocument/2006/relationships/image" Target="../media/image24.png"/><Relationship Id="rId28" Type="http://schemas.openxmlformats.org/officeDocument/2006/relationships/image" Target="../media/image27.gif"/><Relationship Id="rId36" Type="http://schemas.openxmlformats.org/officeDocument/2006/relationships/image" Target="../media/image35.png"/><Relationship Id="rId10" Type="http://schemas.openxmlformats.org/officeDocument/2006/relationships/image" Target="../media/image13.gif"/><Relationship Id="rId19" Type="http://schemas.openxmlformats.org/officeDocument/2006/relationships/image" Target="../media/image20.gif"/><Relationship Id="rId31" Type="http://schemas.openxmlformats.org/officeDocument/2006/relationships/image" Target="../media/image30.png"/><Relationship Id="rId4" Type="http://schemas.openxmlformats.org/officeDocument/2006/relationships/image" Target="../media/image7.gif"/><Relationship Id="rId9" Type="http://schemas.openxmlformats.org/officeDocument/2006/relationships/image" Target="../media/image12.gif"/><Relationship Id="rId14" Type="http://schemas.openxmlformats.org/officeDocument/2006/relationships/image" Target="../media/image17.png"/><Relationship Id="rId22" Type="http://schemas.openxmlformats.org/officeDocument/2006/relationships/image" Target="../media/image23.gif"/><Relationship Id="rId27" Type="http://schemas.openxmlformats.org/officeDocument/2006/relationships/image" Target="../media/image3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image" Target="../media/image11.gif"/><Relationship Id="rId3" Type="http://schemas.openxmlformats.org/officeDocument/2006/relationships/image" Target="../media/image6.gif"/><Relationship Id="rId12" Type="http://schemas.openxmlformats.org/officeDocument/2006/relationships/image" Target="../media/image15.png"/><Relationship Id="rId17" Type="http://schemas.openxmlformats.org/officeDocument/2006/relationships/image" Target="../media/image5.png"/><Relationship Id="rId25" Type="http://schemas.openxmlformats.org/officeDocument/2006/relationships/image" Target="../media/image26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microsoft.com/office/2007/relationships/hdphoto" Target="../media/hdphoto1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1.png"/><Relationship Id="rId11" Type="http://schemas.openxmlformats.org/officeDocument/2006/relationships/image" Target="../media/image45.png"/><Relationship Id="rId5" Type="http://schemas.openxmlformats.org/officeDocument/2006/relationships/image" Target="../media/image230.png"/><Relationship Id="rId10" Type="http://schemas.openxmlformats.org/officeDocument/2006/relationships/image" Target="../media/image233.png"/><Relationship Id="rId4" Type="http://schemas.openxmlformats.org/officeDocument/2006/relationships/image" Target="../media/image229.png"/><Relationship Id="rId9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4.png"/><Relationship Id="rId3" Type="http://schemas.openxmlformats.org/officeDocument/2006/relationships/image" Target="../media/image208.png"/><Relationship Id="rId7" Type="http://schemas.openxmlformats.org/officeDocument/2006/relationships/image" Target="../media/image23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4.png"/><Relationship Id="rId11" Type="http://schemas.openxmlformats.org/officeDocument/2006/relationships/image" Target="../media/image48.png"/><Relationship Id="rId5" Type="http://schemas.openxmlformats.org/officeDocument/2006/relationships/image" Target="../media/image224.png"/><Relationship Id="rId15" Type="http://schemas.openxmlformats.org/officeDocument/2006/relationships/image" Target="../media/image45.png"/><Relationship Id="rId10" Type="http://schemas.openxmlformats.org/officeDocument/2006/relationships/image" Target="../media/image237.png"/><Relationship Id="rId4" Type="http://schemas.openxmlformats.org/officeDocument/2006/relationships/image" Target="../media/image108.png"/><Relationship Id="rId9" Type="http://schemas.openxmlformats.org/officeDocument/2006/relationships/image" Target="../media/image236.png"/><Relationship Id="rId1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microsoft.com/office/2007/relationships/hdphoto" Target="../media/hdphoto1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45.png"/><Relationship Id="rId5" Type="http://schemas.openxmlformats.org/officeDocument/2006/relationships/image" Target="../media/image69.png"/><Relationship Id="rId10" Type="http://schemas.openxmlformats.org/officeDocument/2006/relationships/image" Target="../media/image62.png"/><Relationship Id="rId4" Type="http://schemas.openxmlformats.org/officeDocument/2006/relationships/image" Target="../media/image238.png"/><Relationship Id="rId9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13" Type="http://schemas.openxmlformats.org/officeDocument/2006/relationships/image" Target="../media/image244.png"/><Relationship Id="rId18" Type="http://schemas.microsoft.com/office/2007/relationships/hdphoto" Target="../media/hdphoto1.wdp"/><Relationship Id="rId3" Type="http://schemas.openxmlformats.org/officeDocument/2006/relationships/image" Target="../media/image239.png"/><Relationship Id="rId7" Type="http://schemas.openxmlformats.org/officeDocument/2006/relationships/image" Target="../media/image5.png"/><Relationship Id="rId12" Type="http://schemas.openxmlformats.org/officeDocument/2006/relationships/image" Target="../media/image108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24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208.png"/><Relationship Id="rId5" Type="http://schemas.openxmlformats.org/officeDocument/2006/relationships/image" Target="../media/image240.jpg"/><Relationship Id="rId15" Type="http://schemas.openxmlformats.org/officeDocument/2006/relationships/image" Target="../media/image47.png"/><Relationship Id="rId10" Type="http://schemas.openxmlformats.org/officeDocument/2006/relationships/image" Target="../media/image243.png"/><Relationship Id="rId4" Type="http://schemas.openxmlformats.org/officeDocument/2006/relationships/image" Target="../media/image54.png"/><Relationship Id="rId9" Type="http://schemas.openxmlformats.org/officeDocument/2006/relationships/image" Target="../media/image242.png"/><Relationship Id="rId14" Type="http://schemas.openxmlformats.org/officeDocument/2006/relationships/image" Target="../media/image24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13" Type="http://schemas.openxmlformats.org/officeDocument/2006/relationships/image" Target="../media/image255.png"/><Relationship Id="rId1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2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8.png"/><Relationship Id="rId11" Type="http://schemas.openxmlformats.org/officeDocument/2006/relationships/image" Target="../media/image253.png"/><Relationship Id="rId5" Type="http://schemas.openxmlformats.org/officeDocument/2006/relationships/image" Target="../media/image247.png"/><Relationship Id="rId15" Type="http://schemas.openxmlformats.org/officeDocument/2006/relationships/image" Target="../media/image257.png"/><Relationship Id="rId10" Type="http://schemas.openxmlformats.org/officeDocument/2006/relationships/image" Target="../media/image252.png"/><Relationship Id="rId4" Type="http://schemas.openxmlformats.org/officeDocument/2006/relationships/image" Target="../media/image243.png"/><Relationship Id="rId9" Type="http://schemas.openxmlformats.org/officeDocument/2006/relationships/image" Target="../media/image251.png"/><Relationship Id="rId14" Type="http://schemas.openxmlformats.org/officeDocument/2006/relationships/image" Target="../media/image25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62.png"/><Relationship Id="rId18" Type="http://schemas.microsoft.com/office/2007/relationships/hdphoto" Target="../media/hdphoto1.wdp"/><Relationship Id="rId3" Type="http://schemas.openxmlformats.org/officeDocument/2006/relationships/image" Target="../media/image54.png"/><Relationship Id="rId7" Type="http://schemas.openxmlformats.org/officeDocument/2006/relationships/image" Target="../media/image247.png"/><Relationship Id="rId12" Type="http://schemas.openxmlformats.org/officeDocument/2006/relationships/image" Target="../media/image256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2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261.png"/><Relationship Id="rId5" Type="http://schemas.openxmlformats.org/officeDocument/2006/relationships/image" Target="../media/image259.png"/><Relationship Id="rId15" Type="http://schemas.openxmlformats.org/officeDocument/2006/relationships/image" Target="../media/image257.png"/><Relationship Id="rId10" Type="http://schemas.openxmlformats.org/officeDocument/2006/relationships/image" Target="../media/image260.png"/><Relationship Id="rId4" Type="http://schemas.openxmlformats.org/officeDocument/2006/relationships/image" Target="../media/image243.png"/><Relationship Id="rId9" Type="http://schemas.openxmlformats.org/officeDocument/2006/relationships/image" Target="../media/image252.png"/><Relationship Id="rId14" Type="http://schemas.openxmlformats.org/officeDocument/2006/relationships/image" Target="../media/image253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243.png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4.jp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17" Type="http://schemas.microsoft.com/office/2007/relationships/hdphoto" Target="../media/hdphoto1.wdp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5" Type="http://schemas.openxmlformats.org/officeDocument/2006/relationships/image" Target="../media/image27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7.gif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57.png"/><Relationship Id="rId5" Type="http://schemas.openxmlformats.org/officeDocument/2006/relationships/image" Target="../media/image8.gif"/><Relationship Id="rId10" Type="http://schemas.openxmlformats.org/officeDocument/2006/relationships/image" Target="../media/image19.gif"/><Relationship Id="rId4" Type="http://schemas.openxmlformats.org/officeDocument/2006/relationships/image" Target="../media/image54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1.pn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0" Type="http://schemas.openxmlformats.org/officeDocument/2006/relationships/image" Target="../media/image48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4.png"/><Relationship Id="rId12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8.gif"/><Relationship Id="rId5" Type="http://schemas.openxmlformats.org/officeDocument/2006/relationships/image" Target="../media/image46.png"/><Relationship Id="rId10" Type="http://schemas.openxmlformats.org/officeDocument/2006/relationships/image" Target="../media/image66.png"/><Relationship Id="rId4" Type="http://schemas.openxmlformats.org/officeDocument/2006/relationships/image" Target="../media/image43.png"/><Relationship Id="rId9" Type="http://schemas.openxmlformats.org/officeDocument/2006/relationships/image" Target="../media/image54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163" y="615674"/>
            <a:ext cx="5631674" cy="482263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/>
          <p:nvPr/>
        </p:nvSpPr>
        <p:spPr>
          <a:xfrm>
            <a:off x="0" y="11433"/>
            <a:ext cx="21923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Azul Term 3</a:t>
            </a:r>
          </a:p>
        </p:txBody>
      </p:sp>
      <p:pic>
        <p:nvPicPr>
          <p:cNvPr id="90" name="Google Shape;90;p1" descr="Free Spain Flag vector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24601">
            <a:off x="3592271" y="1132036"/>
            <a:ext cx="1047298" cy="69710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88265">
            <a:off x="970903" y="2948340"/>
            <a:ext cx="617201" cy="39001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 rot="-252801">
            <a:off x="3553990" y="2001243"/>
            <a:ext cx="234981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93" name="Google Shape;93;p1"/>
          <p:cNvSpPr txBox="1"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0505"/>
              </a:buClr>
              <a:buSzPct val="100000"/>
              <a:buFont typeface="Calibri"/>
              <a:buNone/>
            </a:pPr>
            <a:r>
              <a:rPr lang="en-GB" sz="500">
                <a:solidFill>
                  <a:srgbClr val="EB0505"/>
                </a:solidFill>
              </a:rPr>
              <a:t>español - cover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GB" sz="9338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Nombre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……………………………………………….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Profesor (a) 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……………………………………..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Clase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……………………………………………..</a:t>
            </a:r>
            <a:endParaRPr/>
          </a:p>
        </p:txBody>
      </p:sp>
      <p:grpSp>
        <p:nvGrpSpPr>
          <p:cNvPr id="96" name="Google Shape;96;p1"/>
          <p:cNvGrpSpPr/>
          <p:nvPr/>
        </p:nvGrpSpPr>
        <p:grpSpPr>
          <a:xfrm>
            <a:off x="5669128" y="4905431"/>
            <a:ext cx="962615" cy="914401"/>
            <a:chOff x="6210543" y="3764108"/>
            <a:chExt cx="819790" cy="775262"/>
          </a:xfrm>
        </p:grpSpPr>
        <p:sp>
          <p:nvSpPr>
            <p:cNvPr id="97" name="Google Shape;97;p1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" name="Google Shape;98;p1"/>
            <p:cNvPicPr preferRelativeResize="0"/>
            <p:nvPr/>
          </p:nvPicPr>
          <p:blipFill rotWithShape="1">
            <a:blip r:embed="rId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" descr="A picture containing text, tableware, cup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</a:t>
            </a:r>
            <a:endParaRPr/>
          </a:p>
        </p:txBody>
      </p:sp>
      <p:sp>
        <p:nvSpPr>
          <p:cNvPr id="480" name="Google Shape;480;p10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4" name="Google Shape;484;p10"/>
          <p:cNvGraphicFramePr/>
          <p:nvPr/>
        </p:nvGraphicFramePr>
        <p:xfrm>
          <a:off x="81989" y="6151756"/>
          <a:ext cx="6611025" cy="3626275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908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week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drink, drinking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always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9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read, reading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break time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learn, learning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92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(location)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west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go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goes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cinema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market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2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drawing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makes, does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swimming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9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do, make; doing, making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make, do 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race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85" name="Google Shape;485;p10"/>
          <p:cNvSpPr txBox="1"/>
          <p:nvPr/>
        </p:nvSpPr>
        <p:spPr>
          <a:xfrm>
            <a:off x="1400389" y="566715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486" name="Google Shape;48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658" y="7923333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029" y="6692658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0"/>
          <p:cNvSpPr txBox="1"/>
          <p:nvPr/>
        </p:nvSpPr>
        <p:spPr>
          <a:xfrm>
            <a:off x="636536" y="709780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489" name="Google Shape;489;p10"/>
          <p:cNvSpPr txBox="1"/>
          <p:nvPr/>
        </p:nvSpPr>
        <p:spPr>
          <a:xfrm>
            <a:off x="606046" y="8307041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490" name="Google Shape;4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903" y="9116006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0"/>
          <p:cNvSpPr txBox="1"/>
          <p:nvPr/>
        </p:nvSpPr>
        <p:spPr>
          <a:xfrm>
            <a:off x="685674" y="9454047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492" name="Google Shape;492;p10"/>
          <p:cNvGrpSpPr/>
          <p:nvPr/>
        </p:nvGrpSpPr>
        <p:grpSpPr>
          <a:xfrm>
            <a:off x="469288" y="5642771"/>
            <a:ext cx="962296" cy="307777"/>
            <a:chOff x="537508" y="810975"/>
            <a:chExt cx="505091" cy="307777"/>
          </a:xfrm>
        </p:grpSpPr>
        <p:sp>
          <p:nvSpPr>
            <p:cNvPr id="493" name="Google Shape;493;p10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4" name="Google Shape;494;p10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495" name="Google Shape;495;p10" descr="Pen, Write, Pencil, Writing Tool, Work, Message, Blu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585" y="5511619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7828" y="5998836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0"/>
          <p:cNvSpPr txBox="1"/>
          <p:nvPr/>
        </p:nvSpPr>
        <p:spPr>
          <a:xfrm>
            <a:off x="1424779" y="787300"/>
            <a:ext cx="57694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 Ángela y planeas tu cumpleaños. ¿Qué haces tú? ¿Qué hace Rubén? Escribe 5 mensajes.</a:t>
            </a:r>
            <a:endParaRPr/>
          </a:p>
        </p:txBody>
      </p:sp>
      <p:grpSp>
        <p:nvGrpSpPr>
          <p:cNvPr id="498" name="Google Shape;498;p10"/>
          <p:cNvGrpSpPr/>
          <p:nvPr/>
        </p:nvGrpSpPr>
        <p:grpSpPr>
          <a:xfrm>
            <a:off x="493678" y="791949"/>
            <a:ext cx="962296" cy="307777"/>
            <a:chOff x="537508" y="810975"/>
            <a:chExt cx="505091" cy="307777"/>
          </a:xfrm>
        </p:grpSpPr>
        <p:sp>
          <p:nvSpPr>
            <p:cNvPr id="499" name="Google Shape;499;p10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00" name="Google Shape;500;p10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501" name="Google Shape;501;p10" descr="Pen, Write, Pencil, Writing Tool, Work, Message, Blu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975" y="660797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2" name="Google Shape;502;p10"/>
          <p:cNvGraphicFramePr/>
          <p:nvPr/>
        </p:nvGraphicFramePr>
        <p:xfrm>
          <a:off x="186349" y="1398762"/>
          <a:ext cx="6503700" cy="252525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5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………………………………………………………………………………….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 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………………………………………………………………………………….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………………………………………………………………………………….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………………………………………………………………………………….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………………………………………………………………………………….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03" name="Google Shape;503;p10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813797" y="1583216"/>
            <a:ext cx="123214" cy="25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0" descr="Free Watercolor Brushstroke illustration and pic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0"/>
          <p:cNvSpPr txBox="1"/>
          <p:nvPr/>
        </p:nvSpPr>
        <p:spPr>
          <a:xfrm>
            <a:off x="6410817" y="9539150"/>
            <a:ext cx="27924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  <p:pic>
        <p:nvPicPr>
          <p:cNvPr id="506" name="Google Shape;506;p10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816688" y="2087082"/>
            <a:ext cx="123214" cy="25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0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821418" y="2578954"/>
            <a:ext cx="123214" cy="25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10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829039" y="3599817"/>
            <a:ext cx="123214" cy="25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0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835268" y="3096484"/>
            <a:ext cx="123214" cy="25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0" descr="A picture containing toy, doll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1343" y="3950785"/>
            <a:ext cx="467983" cy="105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0" descr="A picture containing text, toy, doll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15727" y="3899398"/>
            <a:ext cx="781286" cy="133264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10"/>
          <p:cNvSpPr txBox="1"/>
          <p:nvPr/>
        </p:nvSpPr>
        <p:spPr>
          <a:xfrm>
            <a:off x="661514" y="3965813"/>
            <a:ext cx="9012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do…</a:t>
            </a:r>
            <a:endParaRPr/>
          </a:p>
        </p:txBody>
      </p:sp>
      <p:sp>
        <p:nvSpPr>
          <p:cNvPr id="513" name="Google Shape;513;p10"/>
          <p:cNvSpPr txBox="1"/>
          <p:nvPr/>
        </p:nvSpPr>
        <p:spPr>
          <a:xfrm>
            <a:off x="4333878" y="3926027"/>
            <a:ext cx="13756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 does…</a:t>
            </a:r>
            <a:endParaRPr/>
          </a:p>
        </p:txBody>
      </p:sp>
      <p:pic>
        <p:nvPicPr>
          <p:cNvPr id="514" name="Google Shape;514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76570" y="4522858"/>
            <a:ext cx="1427004" cy="73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8522" y="4387692"/>
            <a:ext cx="2567981" cy="78100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7530F8-2162-432D-BA75-51FD7E8A95B1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1" name="Google Shape;321;p7">
            <a:extLst>
              <a:ext uri="{FF2B5EF4-FFF2-40B4-BE49-F238E27FC236}">
                <a16:creationId xmlns:a16="http://schemas.microsoft.com/office/drawing/2014/main" id="{B473F8EC-5E60-42E5-9A7C-C19F6428F4DF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42" name="Google Shape;322;p7">
              <a:extLst>
                <a:ext uri="{FF2B5EF4-FFF2-40B4-BE49-F238E27FC236}">
                  <a16:creationId xmlns:a16="http://schemas.microsoft.com/office/drawing/2014/main" id="{9F435FA7-1F51-4C61-AF78-EAFC313CCFD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323;p7">
              <a:extLst>
                <a:ext uri="{FF2B5EF4-FFF2-40B4-BE49-F238E27FC236}">
                  <a16:creationId xmlns:a16="http://schemas.microsoft.com/office/drawing/2014/main" id="{66772C45-B01B-49C4-BF52-37337E427A5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2</a:t>
            </a:r>
            <a:endParaRPr/>
          </a:p>
        </p:txBody>
      </p:sp>
      <p:sp>
        <p:nvSpPr>
          <p:cNvPr id="522" name="Google Shape;522;p11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26" name="Google Shape;526;p11"/>
          <p:cNvGraphicFramePr/>
          <p:nvPr/>
        </p:nvGraphicFramePr>
        <p:xfrm>
          <a:off x="98296" y="3826193"/>
          <a:ext cx="6575025" cy="130390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64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7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8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hacer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izquierda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haces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imagen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derecha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527" name="Google Shape;527;p11"/>
          <p:cNvGrpSpPr/>
          <p:nvPr/>
        </p:nvGrpSpPr>
        <p:grpSpPr>
          <a:xfrm>
            <a:off x="4936636" y="3270650"/>
            <a:ext cx="1879161" cy="369332"/>
            <a:chOff x="4495800" y="3728776"/>
            <a:chExt cx="1879161" cy="369332"/>
          </a:xfrm>
        </p:grpSpPr>
        <p:sp>
          <p:nvSpPr>
            <p:cNvPr id="528" name="Google Shape;528;p11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9" name="Google Shape;529;p11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p11"/>
          <p:cNvSpPr txBox="1"/>
          <p:nvPr/>
        </p:nvSpPr>
        <p:spPr>
          <a:xfrm>
            <a:off x="548679" y="8589924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Hago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carrera</a:t>
            </a:r>
            <a:r>
              <a:rPr lang="en-GB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🡪  _______________________________.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60" y="8506202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11" descr="Free Watercolor Brushstroke illustration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1" descr="Free Icon Light illustration and pi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693" y="7925774"/>
            <a:ext cx="553494" cy="553494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1"/>
          <p:cNvSpPr txBox="1"/>
          <p:nvPr/>
        </p:nvSpPr>
        <p:spPr>
          <a:xfrm>
            <a:off x="650350" y="8112185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5" name="Google Shape;535;p11"/>
          <p:cNvSpPr txBox="1"/>
          <p:nvPr/>
        </p:nvSpPr>
        <p:spPr>
          <a:xfrm>
            <a:off x="84228" y="3452673"/>
            <a:ext cx="458971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11"/>
          <p:cNvSpPr txBox="1"/>
          <p:nvPr/>
        </p:nvSpPr>
        <p:spPr>
          <a:xfrm>
            <a:off x="6408043" y="9560956"/>
            <a:ext cx="3064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grpSp>
        <p:nvGrpSpPr>
          <p:cNvPr id="538" name="Google Shape;538;p11"/>
          <p:cNvGrpSpPr/>
          <p:nvPr/>
        </p:nvGrpSpPr>
        <p:grpSpPr>
          <a:xfrm>
            <a:off x="4884130" y="600761"/>
            <a:ext cx="1845150" cy="1686106"/>
            <a:chOff x="4876029" y="582476"/>
            <a:chExt cx="1845150" cy="1722615"/>
          </a:xfrm>
        </p:grpSpPr>
        <p:grpSp>
          <p:nvGrpSpPr>
            <p:cNvPr id="539" name="Google Shape;539;p11"/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40" name="Google Shape;540;p11"/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1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2" name="Google Shape;542;p11"/>
            <p:cNvSpPr/>
            <p:nvPr/>
          </p:nvSpPr>
          <p:spPr>
            <a:xfrm>
              <a:off x="4966352" y="1122546"/>
              <a:ext cx="153899" cy="154516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1"/>
            <p:cNvSpPr txBox="1"/>
            <p:nvPr/>
          </p:nvSpPr>
          <p:spPr>
            <a:xfrm>
              <a:off x="5120251" y="1006288"/>
              <a:ext cx="1600928" cy="613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Describing what I and other do at a birthday party</a:t>
              </a:r>
              <a:endParaRPr/>
            </a:p>
          </p:txBody>
        </p:sp>
      </p:grpSp>
      <p:pic>
        <p:nvPicPr>
          <p:cNvPr id="544" name="Google Shape;544;p11" descr="Free target button icon illustr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51817" y="3139865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1"/>
          <p:cNvSpPr txBox="1"/>
          <p:nvPr/>
        </p:nvSpPr>
        <p:spPr>
          <a:xfrm>
            <a:off x="548680" y="9046096"/>
            <a:ext cx="5699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50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tarta</a:t>
            </a:r>
            <a:r>
              <a:rPr lang="en-GB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🡪  _______________________________.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7" name="Google Shape;5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760" y="8962374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11"/>
          <p:cNvSpPr/>
          <p:nvPr/>
        </p:nvSpPr>
        <p:spPr>
          <a:xfrm>
            <a:off x="161011" y="5273596"/>
            <a:ext cx="6539774" cy="2521813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1"/>
          <p:cNvSpPr txBox="1"/>
          <p:nvPr/>
        </p:nvSpPr>
        <p:spPr>
          <a:xfrm>
            <a:off x="184896" y="5324024"/>
            <a:ext cx="26164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the verb ‘hacer’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0" name="Google Shape;550;p11"/>
          <p:cNvGrpSpPr/>
          <p:nvPr/>
        </p:nvGrpSpPr>
        <p:grpSpPr>
          <a:xfrm>
            <a:off x="4878095" y="5315769"/>
            <a:ext cx="1943885" cy="588990"/>
            <a:chOff x="115026" y="5917195"/>
            <a:chExt cx="1943885" cy="588990"/>
          </a:xfrm>
        </p:grpSpPr>
        <p:sp>
          <p:nvSpPr>
            <p:cNvPr id="551" name="Google Shape;551;p11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2" name="Google Shape;552;p11" descr="Jigsaw, Puzzle, Piece, Game, Concept, Solutio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11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4" name="Google Shape;554;p11"/>
          <p:cNvSpPr txBox="1"/>
          <p:nvPr/>
        </p:nvSpPr>
        <p:spPr>
          <a:xfrm>
            <a:off x="242044" y="5977988"/>
            <a:ext cx="6388813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the verb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hacer’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an irregular verb and does not follow the general rules. </a:t>
            </a:r>
            <a:endParaRPr/>
          </a:p>
        </p:txBody>
      </p:sp>
      <p:sp>
        <p:nvSpPr>
          <p:cNvPr id="555" name="Google Shape;555;p11"/>
          <p:cNvSpPr txBox="1"/>
          <p:nvPr/>
        </p:nvSpPr>
        <p:spPr>
          <a:xfrm>
            <a:off x="3041540" y="50048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6" name="Google Shape;556;p11"/>
          <p:cNvGrpSpPr/>
          <p:nvPr/>
        </p:nvGrpSpPr>
        <p:grpSpPr>
          <a:xfrm>
            <a:off x="5001147" y="7665954"/>
            <a:ext cx="2324202" cy="889269"/>
            <a:chOff x="-2782214" y="7852179"/>
            <a:chExt cx="1798489" cy="787549"/>
          </a:xfrm>
        </p:grpSpPr>
        <p:sp>
          <p:nvSpPr>
            <p:cNvPr id="557" name="Google Shape;557;p11"/>
            <p:cNvSpPr/>
            <p:nvPr/>
          </p:nvSpPr>
          <p:spPr>
            <a:xfrm>
              <a:off x="-2782214" y="7852179"/>
              <a:ext cx="1109797" cy="787549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8" name="Google Shape;558;p11" descr="Free Icon Light illustration and pictur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741445" y="7898428"/>
              <a:ext cx="273478" cy="230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9" name="Google Shape;559;p11"/>
            <p:cNvSpPr txBox="1"/>
            <p:nvPr/>
          </p:nvSpPr>
          <p:spPr>
            <a:xfrm>
              <a:off x="-2401225" y="7913306"/>
              <a:ext cx="1417500" cy="24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We use</a:t>
              </a:r>
              <a:endParaRPr/>
            </a:p>
          </p:txBody>
        </p:sp>
        <p:sp>
          <p:nvSpPr>
            <p:cNvPr id="560" name="Google Shape;560;p11"/>
            <p:cNvSpPr txBox="1"/>
            <p:nvPr/>
          </p:nvSpPr>
          <p:spPr>
            <a:xfrm>
              <a:off x="-2771094" y="8067328"/>
              <a:ext cx="1109797" cy="57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verb </a:t>
              </a:r>
              <a:r>
                <a:rPr lang="en-GB" sz="12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hacer</a:t>
              </a:r>
              <a:r>
                <a:rPr lang="en-GB" sz="12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to mean to do and to make.</a:t>
              </a:r>
              <a:endParaRPr/>
            </a:p>
          </p:txBody>
        </p:sp>
      </p:grpSp>
      <p:sp>
        <p:nvSpPr>
          <p:cNvPr id="561" name="Google Shape;561;p11"/>
          <p:cNvSpPr txBox="1"/>
          <p:nvPr/>
        </p:nvSpPr>
        <p:spPr>
          <a:xfrm>
            <a:off x="184896" y="5621013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do: I do &amp; s/he, it does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562" name="Google Shape;56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777" y="732759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1"/>
          <p:cNvSpPr txBox="1"/>
          <p:nvPr/>
        </p:nvSpPr>
        <p:spPr>
          <a:xfrm>
            <a:off x="501860" y="6973951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Hago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dibujo.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4" name="Google Shape;564;p11"/>
          <p:cNvSpPr txBox="1"/>
          <p:nvPr/>
        </p:nvSpPr>
        <p:spPr>
          <a:xfrm>
            <a:off x="528304" y="7328549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do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drawing.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5" name="Google Shape;565;p11"/>
          <p:cNvSpPr txBox="1"/>
          <p:nvPr/>
        </p:nvSpPr>
        <p:spPr>
          <a:xfrm>
            <a:off x="895889" y="6615389"/>
            <a:ext cx="6272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1"/>
          <p:cNvSpPr txBox="1"/>
          <p:nvPr/>
        </p:nvSpPr>
        <p:spPr>
          <a:xfrm>
            <a:off x="5224718" y="6627981"/>
            <a:ext cx="8446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1"/>
          <p:cNvSpPr/>
          <p:nvPr/>
        </p:nvSpPr>
        <p:spPr>
          <a:xfrm>
            <a:off x="146244" y="793729"/>
            <a:ext cx="4210618" cy="2609626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Google Shape;568;p11"/>
          <p:cNvGrpSpPr/>
          <p:nvPr/>
        </p:nvGrpSpPr>
        <p:grpSpPr>
          <a:xfrm>
            <a:off x="2597712" y="945614"/>
            <a:ext cx="1801949" cy="409714"/>
            <a:chOff x="1639842" y="1416995"/>
            <a:chExt cx="1801949" cy="409714"/>
          </a:xfrm>
        </p:grpSpPr>
        <p:sp>
          <p:nvSpPr>
            <p:cNvPr id="569" name="Google Shape;569;p11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70" name="Google Shape;570;p11" descr="Speech Icon, Voice, Talking, Audio, Speech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1" name="Google Shape;571;p11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72" name="Google Shape;572;p11"/>
          <p:cNvSpPr txBox="1"/>
          <p:nvPr/>
        </p:nvSpPr>
        <p:spPr>
          <a:xfrm>
            <a:off x="196789" y="981194"/>
            <a:ext cx="11785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 2</a:t>
            </a:r>
            <a:endParaRPr/>
          </a:p>
        </p:txBody>
      </p:sp>
      <p:sp>
        <p:nvSpPr>
          <p:cNvPr id="573" name="Google Shape;573;p11"/>
          <p:cNvSpPr txBox="1"/>
          <p:nvPr/>
        </p:nvSpPr>
        <p:spPr>
          <a:xfrm>
            <a:off x="253460" y="1507657"/>
            <a:ext cx="17944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Spanish, al</a:t>
            </a:r>
            <a:r>
              <a:rPr lang="en-GB" sz="1500" b="0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 words with last syllable stress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that end in –n,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0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-s or a vowel have an accent. </a:t>
            </a:r>
            <a:endParaRPr sz="15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74" name="Google Shape;574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57856" y="1168307"/>
            <a:ext cx="1107826" cy="1242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93137" y="2170836"/>
            <a:ext cx="1898059" cy="1152927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11"/>
          <p:cNvSpPr txBox="1"/>
          <p:nvPr/>
        </p:nvSpPr>
        <p:spPr>
          <a:xfrm>
            <a:off x="2805170" y="6602201"/>
            <a:ext cx="6272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7" name="Google Shape;57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6313" y="731040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1"/>
          <p:cNvSpPr txBox="1"/>
          <p:nvPr/>
        </p:nvSpPr>
        <p:spPr>
          <a:xfrm>
            <a:off x="2469244" y="6979481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carrera.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9" name="Google Shape;579;p11"/>
          <p:cNvSpPr txBox="1"/>
          <p:nvPr/>
        </p:nvSpPr>
        <p:spPr>
          <a:xfrm>
            <a:off x="2560840" y="7311356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does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race.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0" name="Google Shape;58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275" y="732512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11"/>
          <p:cNvSpPr txBox="1"/>
          <p:nvPr/>
        </p:nvSpPr>
        <p:spPr>
          <a:xfrm>
            <a:off x="4813358" y="6971479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Haces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tarta.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2" name="Google Shape;582;p11"/>
          <p:cNvSpPr txBox="1"/>
          <p:nvPr/>
        </p:nvSpPr>
        <p:spPr>
          <a:xfrm>
            <a:off x="4839802" y="7326077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make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cake.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3" name="Google Shape;583;p11"/>
          <p:cNvSpPr txBox="1"/>
          <p:nvPr/>
        </p:nvSpPr>
        <p:spPr>
          <a:xfrm>
            <a:off x="579405" y="9485228"/>
            <a:ext cx="5699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Haces</a:t>
            </a:r>
            <a:r>
              <a:rPr lang="en-GB" sz="150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dibujo</a:t>
            </a:r>
            <a:r>
              <a:rPr lang="en-GB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🡪  _______________________________.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85" y="9401506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11" descr="Regalo, Isométrico, Cumpleaños, Navida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58347" y="2732084"/>
            <a:ext cx="256408" cy="29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11" descr="Fecha De Nacimiento, Pastel, Vela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196492" y="2555212"/>
            <a:ext cx="1082103" cy="812174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1"/>
          <p:cNvSpPr txBox="1"/>
          <p:nvPr/>
        </p:nvSpPr>
        <p:spPr>
          <a:xfrm>
            <a:off x="4391347" y="2256977"/>
            <a:ext cx="19186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GB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en-GB" sz="1800" b="1" i="0" u="none" strike="noStrike" cap="none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GB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GB" sz="1800" b="1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GB" sz="1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1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GB" sz="1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GB" sz="18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1800" b="1" i="0" u="none" strike="noStrike" cap="none">
                <a:solidFill>
                  <a:srgbClr val="CC99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GB" sz="1800" b="1" i="0" u="none" strike="noStrike" cap="none">
                <a:solidFill>
                  <a:srgbClr val="996633"/>
                </a:solidFill>
                <a:latin typeface="Arial"/>
                <a:ea typeface="Arial"/>
                <a:cs typeface="Arial"/>
                <a:sym typeface="Arial"/>
              </a:rPr>
              <a:t>ñ</a:t>
            </a:r>
            <a:r>
              <a:rPr lang="en-GB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GB" sz="18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800" b="1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11"/>
          <p:cNvSpPr/>
          <p:nvPr/>
        </p:nvSpPr>
        <p:spPr>
          <a:xfrm>
            <a:off x="4968438" y="1650664"/>
            <a:ext cx="153899" cy="151241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1"/>
          <p:cNvSpPr txBox="1"/>
          <p:nvPr/>
        </p:nvSpPr>
        <p:spPr>
          <a:xfrm>
            <a:off x="5103285" y="1617837"/>
            <a:ext cx="160092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the position of things in a photo. </a:t>
            </a:r>
            <a:endParaRPr/>
          </a:p>
        </p:txBody>
      </p:sp>
      <p:pic>
        <p:nvPicPr>
          <p:cNvPr id="590" name="Google Shape;590;p11" descr="Free polaroid pictures album illustratio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015076" y="2622191"/>
            <a:ext cx="700481" cy="5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D201569-3F53-4324-AD23-AFA164B69F8F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3" name="Google Shape;321;p7">
            <a:extLst>
              <a:ext uri="{FF2B5EF4-FFF2-40B4-BE49-F238E27FC236}">
                <a16:creationId xmlns:a16="http://schemas.microsoft.com/office/drawing/2014/main" id="{5F7880B1-5920-49AE-8159-F20EE1A792CE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74" name="Google Shape;322;p7">
              <a:extLst>
                <a:ext uri="{FF2B5EF4-FFF2-40B4-BE49-F238E27FC236}">
                  <a16:creationId xmlns:a16="http://schemas.microsoft.com/office/drawing/2014/main" id="{BDB1E652-5584-42E0-915E-139F3CB9BD71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23;p7">
              <a:extLst>
                <a:ext uri="{FF2B5EF4-FFF2-40B4-BE49-F238E27FC236}">
                  <a16:creationId xmlns:a16="http://schemas.microsoft.com/office/drawing/2014/main" id="{F2FA8B42-911A-4744-892D-865C0CB7456C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2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2</a:t>
            </a:r>
            <a:endParaRPr/>
          </a:p>
        </p:txBody>
      </p:sp>
      <p:sp>
        <p:nvSpPr>
          <p:cNvPr id="597" name="Google Shape;597;p12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2"/>
          <p:cNvSpPr txBox="1"/>
          <p:nvPr/>
        </p:nvSpPr>
        <p:spPr>
          <a:xfrm>
            <a:off x="1334717" y="925524"/>
            <a:ext cx="57192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¿Quién hace qué? ¿Es Sofía (</a:t>
            </a:r>
            <a:r>
              <a:rPr lang="en-GB" sz="16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o papá Pedro (</a:t>
            </a:r>
            <a:r>
              <a:rPr lang="en-GB" sz="16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)?</a:t>
            </a:r>
            <a:endParaRPr/>
          </a:p>
        </p:txBody>
      </p:sp>
      <p:grpSp>
        <p:nvGrpSpPr>
          <p:cNvPr id="603" name="Google Shape;603;p12"/>
          <p:cNvGrpSpPr/>
          <p:nvPr/>
        </p:nvGrpSpPr>
        <p:grpSpPr>
          <a:xfrm>
            <a:off x="64000" y="781269"/>
            <a:ext cx="1225760" cy="598910"/>
            <a:chOff x="107270" y="701324"/>
            <a:chExt cx="948505" cy="463442"/>
          </a:xfrm>
        </p:grpSpPr>
        <p:sp>
          <p:nvSpPr>
            <p:cNvPr id="604" name="Google Shape;604;p12"/>
            <p:cNvSpPr txBox="1"/>
            <p:nvPr/>
          </p:nvSpPr>
          <p:spPr>
            <a:xfrm>
              <a:off x="511499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5" name="Google Shape;605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270" y="701324"/>
              <a:ext cx="446612" cy="4634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12"/>
            <p:cNvSpPr txBox="1"/>
            <p:nvPr/>
          </p:nvSpPr>
          <p:spPr>
            <a:xfrm>
              <a:off x="460571" y="806571"/>
              <a:ext cx="595204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607" name="Google Shape;607;p12"/>
          <p:cNvSpPr txBox="1"/>
          <p:nvPr/>
        </p:nvSpPr>
        <p:spPr>
          <a:xfrm>
            <a:off x="1593617" y="4035949"/>
            <a:ext cx="375146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¿Es una pregunta? </a:t>
            </a:r>
            <a:b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los detalles en inglés.</a:t>
            </a:r>
            <a:endParaRPr/>
          </a:p>
        </p:txBody>
      </p:sp>
      <p:grpSp>
        <p:nvGrpSpPr>
          <p:cNvPr id="608" name="Google Shape;608;p12"/>
          <p:cNvGrpSpPr/>
          <p:nvPr/>
        </p:nvGrpSpPr>
        <p:grpSpPr>
          <a:xfrm>
            <a:off x="434301" y="4075866"/>
            <a:ext cx="1145825" cy="308790"/>
            <a:chOff x="455220" y="4435599"/>
            <a:chExt cx="1145825" cy="308790"/>
          </a:xfrm>
        </p:grpSpPr>
        <p:sp>
          <p:nvSpPr>
            <p:cNvPr id="609" name="Google Shape;609;p12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0" name="Google Shape;610;p12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611" name="Google Shape;611;p12"/>
          <p:cNvGrpSpPr/>
          <p:nvPr/>
        </p:nvGrpSpPr>
        <p:grpSpPr>
          <a:xfrm>
            <a:off x="102100" y="3929958"/>
            <a:ext cx="511630" cy="532686"/>
            <a:chOff x="11059045" y="145038"/>
            <a:chExt cx="945328" cy="980949"/>
          </a:xfrm>
        </p:grpSpPr>
        <p:sp>
          <p:nvSpPr>
            <p:cNvPr id="612" name="Google Shape;612;p12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3" name="Google Shape;613;p12" descr="Free speaker sound loud vecto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14" name="Google Shape;614;p12"/>
          <p:cNvGraphicFramePr/>
          <p:nvPr/>
        </p:nvGraphicFramePr>
        <p:xfrm>
          <a:off x="4550496" y="4336056"/>
          <a:ext cx="2230800" cy="258705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223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15" name="Google Shape;615;p12"/>
          <p:cNvSpPr/>
          <p:nvPr/>
        </p:nvSpPr>
        <p:spPr>
          <a:xfrm>
            <a:off x="4493812" y="4433998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616" name="Google Shape;616;p12"/>
          <p:cNvSpPr/>
          <p:nvPr/>
        </p:nvSpPr>
        <p:spPr>
          <a:xfrm>
            <a:off x="4493812" y="4849092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617" name="Google Shape;617;p12"/>
          <p:cNvSpPr/>
          <p:nvPr/>
        </p:nvSpPr>
        <p:spPr>
          <a:xfrm>
            <a:off x="4496749" y="5286813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618" name="Google Shape;618;p12"/>
          <p:cNvSpPr/>
          <p:nvPr/>
        </p:nvSpPr>
        <p:spPr>
          <a:xfrm>
            <a:off x="4493812" y="5702076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619" name="Google Shape;619;p12"/>
          <p:cNvSpPr/>
          <p:nvPr/>
        </p:nvSpPr>
        <p:spPr>
          <a:xfrm>
            <a:off x="4493812" y="6147248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pic>
        <p:nvPicPr>
          <p:cNvPr id="620" name="Google Shape;620;p12" descr="Free Watercolor Brushstroke illustration and pi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12"/>
          <p:cNvSpPr txBox="1"/>
          <p:nvPr/>
        </p:nvSpPr>
        <p:spPr>
          <a:xfrm>
            <a:off x="6379907" y="9575024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  <p:pic>
        <p:nvPicPr>
          <p:cNvPr id="622" name="Google Shape;622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01" y="1282986"/>
            <a:ext cx="5472072" cy="24973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23" name="Google Shape;623;p12"/>
          <p:cNvGraphicFramePr/>
          <p:nvPr/>
        </p:nvGraphicFramePr>
        <p:xfrm>
          <a:off x="5232673" y="1912143"/>
          <a:ext cx="1533525" cy="2359875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298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1">
                          <a:solidFill>
                            <a:srgbClr val="4A8522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>
                        <a:solidFill>
                          <a:srgbClr val="FF2F97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24" name="Google Shape;624;p12"/>
          <p:cNvSpPr txBox="1"/>
          <p:nvPr/>
        </p:nvSpPr>
        <p:spPr>
          <a:xfrm>
            <a:off x="5449413" y="1399954"/>
            <a:ext cx="7494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tú (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</p:txBody>
      </p:sp>
      <p:sp>
        <p:nvSpPr>
          <p:cNvPr id="625" name="Google Shape;625;p12"/>
          <p:cNvSpPr txBox="1"/>
          <p:nvPr/>
        </p:nvSpPr>
        <p:spPr>
          <a:xfrm>
            <a:off x="6121485" y="1404312"/>
            <a:ext cx="6446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él (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</p:txBody>
      </p:sp>
      <p:sp>
        <p:nvSpPr>
          <p:cNvPr id="626" name="Google Shape;626;p12"/>
          <p:cNvSpPr txBox="1"/>
          <p:nvPr/>
        </p:nvSpPr>
        <p:spPr>
          <a:xfrm>
            <a:off x="3565882" y="3738594"/>
            <a:ext cx="1535851" cy="276999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fiesta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party</a:t>
            </a:r>
            <a:endParaRPr/>
          </a:p>
        </p:txBody>
      </p:sp>
      <p:pic>
        <p:nvPicPr>
          <p:cNvPr id="627" name="Google Shape;627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3129" y="4739945"/>
            <a:ext cx="3609975" cy="194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2" descr="A picture containing text, toy, doll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117" y="5374126"/>
            <a:ext cx="831537" cy="135124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2"/>
          <p:cNvSpPr/>
          <p:nvPr/>
        </p:nvSpPr>
        <p:spPr>
          <a:xfrm>
            <a:off x="4493812" y="6577222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630" name="Google Shape;630;p12"/>
          <p:cNvSpPr txBox="1"/>
          <p:nvPr/>
        </p:nvSpPr>
        <p:spPr>
          <a:xfrm>
            <a:off x="781682" y="6559861"/>
            <a:ext cx="399656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⚠️Three activities are not mentioned!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12"/>
          <p:cNvSpPr txBox="1"/>
          <p:nvPr/>
        </p:nvSpPr>
        <p:spPr>
          <a:xfrm>
            <a:off x="1570857" y="7071510"/>
            <a:ext cx="5483086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escribe la palabra. ¿Tiene acento?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32" name="Google Shape;632;p12"/>
          <p:cNvGrpSpPr/>
          <p:nvPr/>
        </p:nvGrpSpPr>
        <p:grpSpPr>
          <a:xfrm>
            <a:off x="462341" y="7040307"/>
            <a:ext cx="1145825" cy="308790"/>
            <a:chOff x="455220" y="4435599"/>
            <a:chExt cx="1145825" cy="308790"/>
          </a:xfrm>
        </p:grpSpPr>
        <p:sp>
          <p:nvSpPr>
            <p:cNvPr id="633" name="Google Shape;633;p12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34" name="Google Shape;634;p12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635" name="Google Shape;635;p12"/>
          <p:cNvGrpSpPr/>
          <p:nvPr/>
        </p:nvGrpSpPr>
        <p:grpSpPr>
          <a:xfrm>
            <a:off x="130140" y="6894399"/>
            <a:ext cx="511630" cy="532686"/>
            <a:chOff x="11059045" y="145038"/>
            <a:chExt cx="945328" cy="980949"/>
          </a:xfrm>
        </p:grpSpPr>
        <p:sp>
          <p:nvSpPr>
            <p:cNvPr id="636" name="Google Shape;636;p12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7" name="Google Shape;637;p12" descr="Free speaker sound loud vecto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638" name="Google Shape;638;p12"/>
          <p:cNvGraphicFramePr/>
          <p:nvPr/>
        </p:nvGraphicFramePr>
        <p:xfrm>
          <a:off x="123476" y="7520403"/>
          <a:ext cx="3124000" cy="234682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54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_ _ 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39" name="Google Shape;639;p12"/>
          <p:cNvGraphicFramePr/>
          <p:nvPr/>
        </p:nvGraphicFramePr>
        <p:xfrm>
          <a:off x="3335244" y="7519771"/>
          <a:ext cx="3249850" cy="67052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568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40" name="Google Shape;640;p12"/>
          <p:cNvSpPr/>
          <p:nvPr/>
        </p:nvSpPr>
        <p:spPr>
          <a:xfrm>
            <a:off x="262466" y="7893809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641" name="Google Shape;641;p12"/>
          <p:cNvSpPr/>
          <p:nvPr/>
        </p:nvSpPr>
        <p:spPr>
          <a:xfrm>
            <a:off x="263546" y="8233990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642" name="Google Shape;642;p12"/>
          <p:cNvSpPr/>
          <p:nvPr/>
        </p:nvSpPr>
        <p:spPr>
          <a:xfrm>
            <a:off x="262466" y="8567515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643" name="Google Shape;643;p12"/>
          <p:cNvSpPr/>
          <p:nvPr/>
        </p:nvSpPr>
        <p:spPr>
          <a:xfrm>
            <a:off x="263546" y="8907696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644" name="Google Shape;644;p12"/>
          <p:cNvSpPr/>
          <p:nvPr/>
        </p:nvSpPr>
        <p:spPr>
          <a:xfrm>
            <a:off x="271166" y="9233601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645" name="Google Shape;645;p12"/>
          <p:cNvSpPr/>
          <p:nvPr/>
        </p:nvSpPr>
        <p:spPr>
          <a:xfrm>
            <a:off x="281745" y="9568121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646" name="Google Shape;646;p12"/>
          <p:cNvSpPr/>
          <p:nvPr/>
        </p:nvSpPr>
        <p:spPr>
          <a:xfrm>
            <a:off x="3501963" y="7561829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647" name="Google Shape;647;p12"/>
          <p:cNvSpPr/>
          <p:nvPr/>
        </p:nvSpPr>
        <p:spPr>
          <a:xfrm>
            <a:off x="3512542" y="7896349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pic>
        <p:nvPicPr>
          <p:cNvPr id="648" name="Google Shape;64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46931" y="7599450"/>
            <a:ext cx="213065" cy="22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12" descr="Shape, arrow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90208" y="7614423"/>
            <a:ext cx="321641" cy="218615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2"/>
          <p:cNvSpPr txBox="1"/>
          <p:nvPr/>
        </p:nvSpPr>
        <p:spPr>
          <a:xfrm>
            <a:off x="3386455" y="8355806"/>
            <a:ext cx="340895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dos países en Sudamérica son ______       y  _________      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dos ciudades de España son ___________ y ___________.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1" name="Google Shape;651;p12"/>
          <p:cNvSpPr txBox="1"/>
          <p:nvPr/>
        </p:nvSpPr>
        <p:spPr>
          <a:xfrm>
            <a:off x="3335244" y="9599790"/>
            <a:ext cx="2692400" cy="261610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100"/>
              <a:buFont typeface="Century Gothic"/>
              <a:buNone/>
            </a:pP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city | el </a:t>
            </a:r>
            <a:r>
              <a:rPr lang="en-GB" sz="11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país</a:t>
            </a:r>
            <a:r>
              <a:rPr lang="en-GB" sz="11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country </a:t>
            </a:r>
            <a:endParaRPr sz="1100" b="0" i="0" u="none" strike="noStrike" cap="none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F2A69A0-5199-49EE-8845-61F6EDBE0BE1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Google Shape;321;p7">
            <a:extLst>
              <a:ext uri="{FF2B5EF4-FFF2-40B4-BE49-F238E27FC236}">
                <a16:creationId xmlns:a16="http://schemas.microsoft.com/office/drawing/2014/main" id="{B3A33682-FB42-4FCE-A70D-BA07B01EDF44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0" name="Google Shape;322;p7">
              <a:extLst>
                <a:ext uri="{FF2B5EF4-FFF2-40B4-BE49-F238E27FC236}">
                  <a16:creationId xmlns:a16="http://schemas.microsoft.com/office/drawing/2014/main" id="{AC785D22-25D2-4C7F-A242-936BB36C0FD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323;p7">
              <a:extLst>
                <a:ext uri="{FF2B5EF4-FFF2-40B4-BE49-F238E27FC236}">
                  <a16:creationId xmlns:a16="http://schemas.microsoft.com/office/drawing/2014/main" id="{C01B2472-A557-4672-A295-E3B6A6FF9451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3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2</a:t>
            </a:r>
            <a:endParaRPr/>
          </a:p>
        </p:txBody>
      </p:sp>
      <p:sp>
        <p:nvSpPr>
          <p:cNvPr id="658" name="Google Shape;658;p13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13"/>
          <p:cNvSpPr txBox="1"/>
          <p:nvPr/>
        </p:nvSpPr>
        <p:spPr>
          <a:xfrm>
            <a:off x="1368150" y="860601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 foto de la fiesta de cumpleaños de Ángela.</a:t>
            </a:r>
            <a:endParaRPr/>
          </a:p>
        </p:txBody>
      </p:sp>
      <p:grpSp>
        <p:nvGrpSpPr>
          <p:cNvPr id="664" name="Google Shape;664;p13"/>
          <p:cNvGrpSpPr/>
          <p:nvPr/>
        </p:nvGrpSpPr>
        <p:grpSpPr>
          <a:xfrm>
            <a:off x="97762" y="671655"/>
            <a:ext cx="1385515" cy="699697"/>
            <a:chOff x="85157" y="674113"/>
            <a:chExt cx="1072125" cy="541432"/>
          </a:xfrm>
        </p:grpSpPr>
        <p:sp>
          <p:nvSpPr>
            <p:cNvPr id="665" name="Google Shape;665;p13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66" name="Google Shape;666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Google Shape;667;p13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668" name="Google Shape;668;p13"/>
          <p:cNvSpPr txBox="1"/>
          <p:nvPr/>
        </p:nvSpPr>
        <p:spPr>
          <a:xfrm>
            <a:off x="177143" y="1461255"/>
            <a:ext cx="6125076" cy="553998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la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imagen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Ángela está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derecha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Sofía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el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Quique a la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izquierda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</p:txBody>
      </p:sp>
      <p:pic>
        <p:nvPicPr>
          <p:cNvPr id="669" name="Google Shape;66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143" y="2172060"/>
            <a:ext cx="4687892" cy="2925437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3"/>
          <p:cNvSpPr/>
          <p:nvPr/>
        </p:nvSpPr>
        <p:spPr>
          <a:xfrm>
            <a:off x="4949333" y="2168709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is</a:t>
            </a:r>
            <a:endParaRPr/>
          </a:p>
        </p:txBody>
      </p:sp>
      <p:sp>
        <p:nvSpPr>
          <p:cNvPr id="671" name="Google Shape;671;p13"/>
          <p:cNvSpPr/>
          <p:nvPr/>
        </p:nvSpPr>
        <p:spPr>
          <a:xfrm>
            <a:off x="6002859" y="2185461"/>
            <a:ext cx="788185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right</a:t>
            </a:r>
            <a:endParaRPr/>
          </a:p>
        </p:txBody>
      </p:sp>
      <p:sp>
        <p:nvSpPr>
          <p:cNvPr id="672" name="Google Shape;672;p13"/>
          <p:cNvSpPr/>
          <p:nvPr/>
        </p:nvSpPr>
        <p:spPr>
          <a:xfrm>
            <a:off x="4939442" y="2497220"/>
            <a:ext cx="969228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673" name="Google Shape;673;p13"/>
          <p:cNvSpPr/>
          <p:nvPr/>
        </p:nvSpPr>
        <p:spPr>
          <a:xfrm>
            <a:off x="5992968" y="2513972"/>
            <a:ext cx="788185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674" name="Google Shape;674;p13"/>
          <p:cNvSpPr/>
          <p:nvPr/>
        </p:nvSpPr>
        <p:spPr>
          <a:xfrm>
            <a:off x="4969397" y="3020735"/>
            <a:ext cx="1043353" cy="269622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left</a:t>
            </a:r>
            <a:endParaRPr/>
          </a:p>
        </p:txBody>
      </p:sp>
      <p:sp>
        <p:nvSpPr>
          <p:cNvPr id="675" name="Google Shape;675;p13"/>
          <p:cNvSpPr/>
          <p:nvPr/>
        </p:nvSpPr>
        <p:spPr>
          <a:xfrm>
            <a:off x="6255326" y="3037487"/>
            <a:ext cx="555782" cy="252870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endParaRPr/>
          </a:p>
        </p:txBody>
      </p:sp>
      <p:sp>
        <p:nvSpPr>
          <p:cNvPr id="676" name="Google Shape;676;p13"/>
          <p:cNvSpPr/>
          <p:nvPr/>
        </p:nvSpPr>
        <p:spPr>
          <a:xfrm>
            <a:off x="4959505" y="3349246"/>
            <a:ext cx="1043353" cy="2484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…………</a:t>
            </a:r>
            <a:endParaRPr/>
          </a:p>
        </p:txBody>
      </p:sp>
      <p:sp>
        <p:nvSpPr>
          <p:cNvPr id="677" name="Google Shape;677;p13"/>
          <p:cNvSpPr/>
          <p:nvPr/>
        </p:nvSpPr>
        <p:spPr>
          <a:xfrm>
            <a:off x="6245435" y="3365997"/>
            <a:ext cx="555782" cy="2609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/>
          </a:p>
        </p:txBody>
      </p:sp>
      <p:sp>
        <p:nvSpPr>
          <p:cNvPr id="678" name="Google Shape;678;p13"/>
          <p:cNvSpPr/>
          <p:nvPr/>
        </p:nvSpPr>
        <p:spPr>
          <a:xfrm>
            <a:off x="4944011" y="3797119"/>
            <a:ext cx="969229" cy="269622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/>
          </a:p>
        </p:txBody>
      </p:sp>
      <p:sp>
        <p:nvSpPr>
          <p:cNvPr id="679" name="Google Shape;679;p13"/>
          <p:cNvSpPr/>
          <p:nvPr/>
        </p:nvSpPr>
        <p:spPr>
          <a:xfrm>
            <a:off x="6047675" y="3813871"/>
            <a:ext cx="772972" cy="252870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</a:t>
            </a:r>
            <a:endParaRPr/>
          </a:p>
        </p:txBody>
      </p:sp>
      <p:sp>
        <p:nvSpPr>
          <p:cNvPr id="680" name="Google Shape;680;p13"/>
          <p:cNvSpPr/>
          <p:nvPr/>
        </p:nvSpPr>
        <p:spPr>
          <a:xfrm>
            <a:off x="4934119" y="4125630"/>
            <a:ext cx="969229" cy="2484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…………</a:t>
            </a:r>
            <a:endParaRPr/>
          </a:p>
        </p:txBody>
      </p:sp>
      <p:sp>
        <p:nvSpPr>
          <p:cNvPr id="681" name="Google Shape;681;p13"/>
          <p:cNvSpPr/>
          <p:nvPr/>
        </p:nvSpPr>
        <p:spPr>
          <a:xfrm>
            <a:off x="5987646" y="4123331"/>
            <a:ext cx="833001" cy="2609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…….…</a:t>
            </a:r>
            <a:endParaRPr/>
          </a:p>
        </p:txBody>
      </p:sp>
      <p:graphicFrame>
        <p:nvGraphicFramePr>
          <p:cNvPr id="682" name="Google Shape;682;p13"/>
          <p:cNvGraphicFramePr/>
          <p:nvPr/>
        </p:nvGraphicFramePr>
        <p:xfrm>
          <a:off x="148764" y="5823323"/>
          <a:ext cx="6410725" cy="391110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18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vender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correr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más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comer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dinero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teatro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costa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voy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haces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imagen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derecha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baile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izquierda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viaje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83" name="Google Shape;68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1260" y="5554665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13"/>
          <p:cNvSpPr txBox="1"/>
          <p:nvPr/>
        </p:nvSpPr>
        <p:spPr>
          <a:xfrm>
            <a:off x="1154133" y="539640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85" name="Google Shape;685;p13"/>
          <p:cNvGrpSpPr/>
          <p:nvPr/>
        </p:nvGrpSpPr>
        <p:grpSpPr>
          <a:xfrm>
            <a:off x="115848" y="5239056"/>
            <a:ext cx="1072125" cy="541432"/>
            <a:chOff x="85157" y="674113"/>
            <a:chExt cx="1072125" cy="541432"/>
          </a:xfrm>
        </p:grpSpPr>
        <p:sp>
          <p:nvSpPr>
            <p:cNvPr id="686" name="Google Shape;686;p13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87" name="Google Shape;687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8" name="Google Shape;688;p13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689" name="Google Shape;68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333" y="7794696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0103" y="6414743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068" y="9085796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13"/>
          <p:cNvSpPr txBox="1"/>
          <p:nvPr/>
        </p:nvSpPr>
        <p:spPr>
          <a:xfrm>
            <a:off x="804142" y="6879883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693" name="Google Shape;693;p13"/>
          <p:cNvSpPr txBox="1"/>
          <p:nvPr/>
        </p:nvSpPr>
        <p:spPr>
          <a:xfrm>
            <a:off x="796343" y="816305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694" name="Google Shape;694;p13"/>
          <p:cNvSpPr txBox="1"/>
          <p:nvPr/>
        </p:nvSpPr>
        <p:spPr>
          <a:xfrm>
            <a:off x="852696" y="949115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695" name="Google Shape;695;p13" descr="Free Watercolor Brushstroke illustration and pic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3"/>
          <p:cNvSpPr txBox="1"/>
          <p:nvPr/>
        </p:nvSpPr>
        <p:spPr>
          <a:xfrm>
            <a:off x="6379907" y="9575024"/>
            <a:ext cx="3802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98B261-28DF-4A7B-88A3-9DFA53588D19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3" name="Google Shape;321;p7">
            <a:extLst>
              <a:ext uri="{FF2B5EF4-FFF2-40B4-BE49-F238E27FC236}">
                <a16:creationId xmlns:a16="http://schemas.microsoft.com/office/drawing/2014/main" id="{BE3D703F-B30A-4419-8A3D-E25F4D757741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44" name="Google Shape;322;p7">
              <a:extLst>
                <a:ext uri="{FF2B5EF4-FFF2-40B4-BE49-F238E27FC236}">
                  <a16:creationId xmlns:a16="http://schemas.microsoft.com/office/drawing/2014/main" id="{DF8039AB-7FBB-45BB-8CD7-8D49734D91E3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323;p7">
              <a:extLst>
                <a:ext uri="{FF2B5EF4-FFF2-40B4-BE49-F238E27FC236}">
                  <a16:creationId xmlns:a16="http://schemas.microsoft.com/office/drawing/2014/main" id="{7C30B0CD-12A9-4FC9-97A4-E7B31C4AB123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4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2</a:t>
            </a:r>
            <a:endParaRPr/>
          </a:p>
        </p:txBody>
      </p:sp>
      <p:sp>
        <p:nvSpPr>
          <p:cNvPr id="703" name="Google Shape;703;p14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14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4"/>
          <p:cNvSpPr txBox="1"/>
          <p:nvPr/>
        </p:nvSpPr>
        <p:spPr>
          <a:xfrm>
            <a:off x="6379907" y="9575024"/>
            <a:ext cx="3946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  <p:sp>
        <p:nvSpPr>
          <p:cNvPr id="710" name="Google Shape;710;p14"/>
          <p:cNvSpPr txBox="1"/>
          <p:nvPr/>
        </p:nvSpPr>
        <p:spPr>
          <a:xfrm>
            <a:off x="1098466" y="3531001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</a:t>
            </a: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¡Hay errores!</a:t>
            </a: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orrige</a:t>
            </a: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errores. </a:t>
            </a: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1" name="Google Shape;711;p14"/>
          <p:cNvGrpSpPr/>
          <p:nvPr/>
        </p:nvGrpSpPr>
        <p:grpSpPr>
          <a:xfrm>
            <a:off x="109371" y="3388904"/>
            <a:ext cx="1072125" cy="541432"/>
            <a:chOff x="85157" y="674113"/>
            <a:chExt cx="1072125" cy="541432"/>
          </a:xfrm>
        </p:grpSpPr>
        <p:sp>
          <p:nvSpPr>
            <p:cNvPr id="712" name="Google Shape;712;p14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13" name="Google Shape;71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4" name="Google Shape;714;p14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715" name="Google Shape;715;p14"/>
          <p:cNvSpPr/>
          <p:nvPr/>
        </p:nvSpPr>
        <p:spPr>
          <a:xfrm>
            <a:off x="91963" y="752465"/>
            <a:ext cx="6539774" cy="2521813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4"/>
          <p:cNvSpPr txBox="1"/>
          <p:nvPr/>
        </p:nvSpPr>
        <p:spPr>
          <a:xfrm>
            <a:off x="115848" y="802893"/>
            <a:ext cx="17427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+ position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17" name="Google Shape;717;p14"/>
          <p:cNvGrpSpPr/>
          <p:nvPr/>
        </p:nvGrpSpPr>
        <p:grpSpPr>
          <a:xfrm>
            <a:off x="4809047" y="794638"/>
            <a:ext cx="1943885" cy="588990"/>
            <a:chOff x="115026" y="5917195"/>
            <a:chExt cx="1943885" cy="588990"/>
          </a:xfrm>
        </p:grpSpPr>
        <p:sp>
          <p:nvSpPr>
            <p:cNvPr id="718" name="Google Shape;718;p14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9" name="Google Shape;719;p14" descr="Jigsaw, Puzzle, Piece, Game, Concept, Solutio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0" name="Google Shape;720;p14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p14"/>
          <p:cNvSpPr txBox="1"/>
          <p:nvPr/>
        </p:nvSpPr>
        <p:spPr>
          <a:xfrm>
            <a:off x="172996" y="1456857"/>
            <a:ext cx="6388813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 use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derecha’ to mean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right’ and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izquierda’ to mean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left’.  This is a new meaning of </a:t>
            </a:r>
            <a:r>
              <a:rPr lang="en-GB" sz="1400" b="0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lang="en-GB" sz="1400" b="1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b="0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2" name="Google Shape;722;p14"/>
          <p:cNvSpPr txBox="1"/>
          <p:nvPr/>
        </p:nvSpPr>
        <p:spPr>
          <a:xfrm>
            <a:off x="2972492" y="483703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14"/>
          <p:cNvSpPr txBox="1"/>
          <p:nvPr/>
        </p:nvSpPr>
        <p:spPr>
          <a:xfrm>
            <a:off x="115848" y="1099882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the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724" name="Google Shape;724;p14"/>
          <p:cNvSpPr txBox="1"/>
          <p:nvPr/>
        </p:nvSpPr>
        <p:spPr>
          <a:xfrm>
            <a:off x="3040075" y="1954941"/>
            <a:ext cx="34164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tarta está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izquierda.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5" name="Google Shape;72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86479" y="229304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14"/>
          <p:cNvSpPr txBox="1"/>
          <p:nvPr/>
        </p:nvSpPr>
        <p:spPr>
          <a:xfrm>
            <a:off x="3494666" y="2289888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cake is on the left.</a:t>
            </a:r>
            <a:endParaRPr sz="1400" i="1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7" name="Google Shape;727;p14"/>
          <p:cNvSpPr txBox="1"/>
          <p:nvPr/>
        </p:nvSpPr>
        <p:spPr>
          <a:xfrm>
            <a:off x="2999241" y="2602595"/>
            <a:ext cx="34164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regalo está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derecha.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28" name="Google Shape;72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45645" y="294069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14"/>
          <p:cNvSpPr txBox="1"/>
          <p:nvPr/>
        </p:nvSpPr>
        <p:spPr>
          <a:xfrm>
            <a:off x="3453832" y="2937542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present is on the right.</a:t>
            </a:r>
            <a:endParaRPr sz="1400" i="1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30" name="Google Shape;730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7737" y="2026667"/>
            <a:ext cx="1978948" cy="10952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31" name="Google Shape;731;p14"/>
          <p:cNvGraphicFramePr/>
          <p:nvPr/>
        </p:nvGraphicFramePr>
        <p:xfrm>
          <a:off x="130140" y="4068581"/>
          <a:ext cx="6501575" cy="503450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56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4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is doing an activity on the  left   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hace una actividad a la derecha.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450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doing a race on the left.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 una carrera a la izquierda.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34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Dad is doing dance to  the right. 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Papá hace baile a la derecha. 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34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I’m making the bed on the right. 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 la cama a la izquierda. 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34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I’m     doing a drawing with Sofía in the middle.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3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Haces un dibujo con Sofía en el medio.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32" name="Google Shape;732;p14"/>
          <p:cNvSpPr/>
          <p:nvPr/>
        </p:nvSpPr>
        <p:spPr>
          <a:xfrm>
            <a:off x="266903" y="4400368"/>
            <a:ext cx="340322" cy="370616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733" name="Google Shape;733;p14"/>
          <p:cNvSpPr/>
          <p:nvPr/>
        </p:nvSpPr>
        <p:spPr>
          <a:xfrm>
            <a:off x="257789" y="5368345"/>
            <a:ext cx="340322" cy="370616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734" name="Google Shape;734;p14"/>
          <p:cNvSpPr/>
          <p:nvPr/>
        </p:nvSpPr>
        <p:spPr>
          <a:xfrm>
            <a:off x="255620" y="6351197"/>
            <a:ext cx="340322" cy="370616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735" name="Google Shape;735;p14"/>
          <p:cNvSpPr/>
          <p:nvPr/>
        </p:nvSpPr>
        <p:spPr>
          <a:xfrm>
            <a:off x="246506" y="7319174"/>
            <a:ext cx="340322" cy="370616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736" name="Google Shape;736;p14"/>
          <p:cNvSpPr/>
          <p:nvPr/>
        </p:nvSpPr>
        <p:spPr>
          <a:xfrm>
            <a:off x="254318" y="8368228"/>
            <a:ext cx="340322" cy="370616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FAC428-6C1F-4AC3-B969-E3CED1066CF1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Google Shape;321;p7">
            <a:extLst>
              <a:ext uri="{FF2B5EF4-FFF2-40B4-BE49-F238E27FC236}">
                <a16:creationId xmlns:a16="http://schemas.microsoft.com/office/drawing/2014/main" id="{ECBC61DA-2A93-4A17-89AD-23749FAC55D8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9" name="Google Shape;322;p7">
              <a:extLst>
                <a:ext uri="{FF2B5EF4-FFF2-40B4-BE49-F238E27FC236}">
                  <a16:creationId xmlns:a16="http://schemas.microsoft.com/office/drawing/2014/main" id="{F6BD3140-FC88-4B33-B2B3-42C78BBA9618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7">
              <a:extLst>
                <a:ext uri="{FF2B5EF4-FFF2-40B4-BE49-F238E27FC236}">
                  <a16:creationId xmlns:a16="http://schemas.microsoft.com/office/drawing/2014/main" id="{0C446031-AA8C-438C-A934-5D02EF6CA9C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5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2</a:t>
            </a:r>
            <a:endParaRPr/>
          </a:p>
        </p:txBody>
      </p:sp>
      <p:sp>
        <p:nvSpPr>
          <p:cNvPr id="743" name="Google Shape;743;p15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48" name="Google Shape;748;p15"/>
          <p:cNvGraphicFramePr/>
          <p:nvPr/>
        </p:nvGraphicFramePr>
        <p:xfrm>
          <a:off x="175137" y="1350814"/>
          <a:ext cx="6410725" cy="351030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money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eat, eating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run, running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sell, selling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see, seeing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go, going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is (location)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be, being (location)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coast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theatre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go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left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journey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dance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do, make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image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right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49" name="Google Shape;74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8558" y="1147926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018" y="3067951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15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476" y="1770027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753" y="4206651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15"/>
          <p:cNvSpPr txBox="1"/>
          <p:nvPr/>
        </p:nvSpPr>
        <p:spPr>
          <a:xfrm>
            <a:off x="779715" y="2235167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754" name="Google Shape;754;p15"/>
          <p:cNvSpPr txBox="1"/>
          <p:nvPr/>
        </p:nvSpPr>
        <p:spPr>
          <a:xfrm>
            <a:off x="829856" y="3437145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755" name="Google Shape;755;p15"/>
          <p:cNvSpPr txBox="1"/>
          <p:nvPr/>
        </p:nvSpPr>
        <p:spPr>
          <a:xfrm>
            <a:off x="857590" y="458416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756" name="Google Shape;756;p15"/>
          <p:cNvSpPr txBox="1"/>
          <p:nvPr/>
        </p:nvSpPr>
        <p:spPr>
          <a:xfrm>
            <a:off x="1495139" y="88143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57" name="Google Shape;757;p15"/>
          <p:cNvGrpSpPr/>
          <p:nvPr/>
        </p:nvGrpSpPr>
        <p:grpSpPr>
          <a:xfrm>
            <a:off x="532843" y="856235"/>
            <a:ext cx="962296" cy="307777"/>
            <a:chOff x="537508" y="810975"/>
            <a:chExt cx="505091" cy="307777"/>
          </a:xfrm>
        </p:grpSpPr>
        <p:sp>
          <p:nvSpPr>
            <p:cNvPr id="758" name="Google Shape;758;p15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59" name="Google Shape;759;p15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760" name="Google Shape;760;p15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0140" y="725083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15" descr="Free Watercolor Brushstroke illustration and pic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5"/>
          <p:cNvSpPr txBox="1"/>
          <p:nvPr/>
        </p:nvSpPr>
        <p:spPr>
          <a:xfrm>
            <a:off x="6379907" y="9575024"/>
            <a:ext cx="4090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  <p:sp>
        <p:nvSpPr>
          <p:cNvPr id="763" name="Google Shape;763;p15"/>
          <p:cNvSpPr txBox="1"/>
          <p:nvPr/>
        </p:nvSpPr>
        <p:spPr>
          <a:xfrm>
            <a:off x="1463944" y="514442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Dibuja una foto de tu cumpleaños y escribe. 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64" name="Google Shape;764;p15"/>
          <p:cNvGrpSpPr/>
          <p:nvPr/>
        </p:nvGrpSpPr>
        <p:grpSpPr>
          <a:xfrm>
            <a:off x="546911" y="5134109"/>
            <a:ext cx="962296" cy="307777"/>
            <a:chOff x="537508" y="810975"/>
            <a:chExt cx="505091" cy="307777"/>
          </a:xfrm>
        </p:grpSpPr>
        <p:sp>
          <p:nvSpPr>
            <p:cNvPr id="765" name="Google Shape;765;p15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6" name="Google Shape;766;p15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767" name="Google Shape;767;p15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208" y="5002957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5" descr="A picture containing logo, sketch, white, black and whit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2125" y="5811522"/>
            <a:ext cx="3429000" cy="169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15" descr="Free polaroid picture frame illustrati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34081" y="5313697"/>
            <a:ext cx="3907423" cy="474525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06CC42-A68C-4785-837D-ED4447BDEC66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Google Shape;321;p7">
            <a:extLst>
              <a:ext uri="{FF2B5EF4-FFF2-40B4-BE49-F238E27FC236}">
                <a16:creationId xmlns:a16="http://schemas.microsoft.com/office/drawing/2014/main" id="{21DDB58C-B92C-41A9-9289-481214DA6BC0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2" name="Google Shape;322;p7">
              <a:extLst>
                <a:ext uri="{FF2B5EF4-FFF2-40B4-BE49-F238E27FC236}">
                  <a16:creationId xmlns:a16="http://schemas.microsoft.com/office/drawing/2014/main" id="{A717D26B-D2AD-483B-A013-ACECEE40CD8E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23;p7">
              <a:extLst>
                <a:ext uri="{FF2B5EF4-FFF2-40B4-BE49-F238E27FC236}">
                  <a16:creationId xmlns:a16="http://schemas.microsoft.com/office/drawing/2014/main" id="{5B766743-970E-44CB-B66B-60989089902A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6"/>
          <p:cNvSpPr/>
          <p:nvPr/>
        </p:nvSpPr>
        <p:spPr>
          <a:xfrm>
            <a:off x="178850" y="5458191"/>
            <a:ext cx="6539774" cy="3161961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1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3</a:t>
            </a:r>
            <a:endParaRPr/>
          </a:p>
        </p:txBody>
      </p:sp>
      <p:sp>
        <p:nvSpPr>
          <p:cNvPr id="777" name="Google Shape;777;p16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81" name="Google Shape;781;p16"/>
          <p:cNvGraphicFramePr/>
          <p:nvPr/>
        </p:nvGraphicFramePr>
        <p:xfrm>
          <a:off x="58110" y="3150121"/>
          <a:ext cx="6722000" cy="103803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6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invierno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otoño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primavera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verano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82" name="Google Shape;782;p16"/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783" name="Google Shape;783;p16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84" name="Google Shape;784;p16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5" name="Google Shape;785;p16"/>
          <p:cNvSpPr txBox="1"/>
          <p:nvPr/>
        </p:nvSpPr>
        <p:spPr>
          <a:xfrm>
            <a:off x="321474" y="5488277"/>
            <a:ext cx="23727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</a:t>
            </a:r>
            <a:r>
              <a:rPr lang="en-GB" sz="18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(for weather)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86" name="Google Shape;786;p16"/>
          <p:cNvGrpSpPr/>
          <p:nvPr/>
        </p:nvGrpSpPr>
        <p:grpSpPr>
          <a:xfrm>
            <a:off x="4895934" y="5500364"/>
            <a:ext cx="1943885" cy="588990"/>
            <a:chOff x="115026" y="5917195"/>
            <a:chExt cx="1943885" cy="588990"/>
          </a:xfrm>
        </p:grpSpPr>
        <p:sp>
          <p:nvSpPr>
            <p:cNvPr id="787" name="Google Shape;787;p16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88" name="Google Shape;788;p16" descr="Jigsaw, Puzzle, Piece, Game, Concept, Solutio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9" name="Google Shape;789;p16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90" name="Google Shape;790;p16" descr="Free Watercolor Brushstroke illustration and pictu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6"/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2" name="Google Shape;792;p16"/>
          <p:cNvSpPr txBox="1"/>
          <p:nvPr/>
        </p:nvSpPr>
        <p:spPr>
          <a:xfrm>
            <a:off x="3015837" y="5407140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16"/>
          <p:cNvSpPr txBox="1"/>
          <p:nvPr/>
        </p:nvSpPr>
        <p:spPr>
          <a:xfrm>
            <a:off x="6351771" y="9560956"/>
            <a:ext cx="4283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  <p:grpSp>
        <p:nvGrpSpPr>
          <p:cNvPr id="795" name="Google Shape;795;p16"/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796" name="Google Shape;796;p16"/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797" name="Google Shape;797;p16"/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16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99" name="Google Shape;799;p16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6"/>
            <p:cNvSpPr txBox="1"/>
            <p:nvPr/>
          </p:nvSpPr>
          <p:spPr>
            <a:xfrm>
              <a:off x="5115488" y="993276"/>
              <a:ext cx="160092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Talking about what you do 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6"/>
            <p:cNvSpPr txBox="1"/>
            <p:nvPr/>
          </p:nvSpPr>
          <p:spPr>
            <a:xfrm>
              <a:off x="5141066" y="1549300"/>
              <a:ext cx="157535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Talking about the weather</a:t>
              </a:r>
              <a:endParaRPr/>
            </a:p>
          </p:txBody>
        </p:sp>
      </p:grpSp>
      <p:pic>
        <p:nvPicPr>
          <p:cNvPr id="802" name="Google Shape;802;p16" descr="Free target button icon illustratio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1036" y="2539285"/>
            <a:ext cx="707513" cy="538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Google Shape;804;p16"/>
          <p:cNvGrpSpPr/>
          <p:nvPr/>
        </p:nvGrpSpPr>
        <p:grpSpPr>
          <a:xfrm>
            <a:off x="3412054" y="7477307"/>
            <a:ext cx="2109803" cy="954425"/>
            <a:chOff x="-2771094" y="7843208"/>
            <a:chExt cx="1632587" cy="845252"/>
          </a:xfrm>
        </p:grpSpPr>
        <p:sp>
          <p:nvSpPr>
            <p:cNvPr id="805" name="Google Shape;805;p16"/>
            <p:cNvSpPr/>
            <p:nvPr/>
          </p:nvSpPr>
          <p:spPr>
            <a:xfrm>
              <a:off x="-2753908" y="7843208"/>
              <a:ext cx="955632" cy="845252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06" name="Google Shape;806;p16" descr="Free Icon Light illustration and pictur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2741445" y="7898428"/>
              <a:ext cx="273478" cy="2308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7" name="Google Shape;807;p16"/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63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 not use</a:t>
              </a:r>
              <a:endParaRPr/>
            </a:p>
          </p:txBody>
        </p:sp>
        <p:sp>
          <p:nvSpPr>
            <p:cNvPr id="808" name="Google Shape;808;p16"/>
            <p:cNvSpPr txBox="1"/>
            <p:nvPr/>
          </p:nvSpPr>
          <p:spPr>
            <a:xfrm>
              <a:off x="-2771094" y="8126376"/>
              <a:ext cx="955632" cy="55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6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the article ‘el’ in weather expressions.</a:t>
              </a:r>
              <a:endParaRPr sz="116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9" name="Google Shape;809;p16"/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10" name="Google Shape;810;p16"/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811" name="Google Shape;811;p16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12" name="Google Shape;812;p16" descr="Speech Icon, Voice, Talking, Audio, Speech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16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814" name="Google Shape;814;p16"/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16"/>
          <p:cNvSpPr txBox="1"/>
          <p:nvPr/>
        </p:nvSpPr>
        <p:spPr>
          <a:xfrm>
            <a:off x="205553" y="5909814"/>
            <a:ext cx="59161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know to use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to mean ‘he does/is doing’:</a:t>
            </a:r>
            <a:endParaRPr/>
          </a:p>
        </p:txBody>
      </p:sp>
      <p:sp>
        <p:nvSpPr>
          <p:cNvPr id="816" name="Google Shape;816;p16"/>
          <p:cNvSpPr txBox="1"/>
          <p:nvPr/>
        </p:nvSpPr>
        <p:spPr>
          <a:xfrm>
            <a:off x="162587" y="1020150"/>
            <a:ext cx="11785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 3</a:t>
            </a:r>
            <a:endParaRPr/>
          </a:p>
        </p:txBody>
      </p:sp>
      <p:sp>
        <p:nvSpPr>
          <p:cNvPr id="817" name="Google Shape;817;p16"/>
          <p:cNvSpPr txBox="1"/>
          <p:nvPr/>
        </p:nvSpPr>
        <p:spPr>
          <a:xfrm>
            <a:off x="177260" y="1364783"/>
            <a:ext cx="29581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Words with penultimate (second-last) syllable stress that end in any consonants other than ‘n’ or ‘s’ need an accent.</a:t>
            </a:r>
            <a:endParaRPr/>
          </a:p>
        </p:txBody>
      </p:sp>
      <p:sp>
        <p:nvSpPr>
          <p:cNvPr id="818" name="Google Shape;818;p16"/>
          <p:cNvSpPr txBox="1"/>
          <p:nvPr/>
        </p:nvSpPr>
        <p:spPr>
          <a:xfrm>
            <a:off x="200040" y="2261333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pez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9" name="Google Shape;819;p16"/>
          <p:cNvSpPr txBox="1"/>
          <p:nvPr/>
        </p:nvSpPr>
        <p:spPr>
          <a:xfrm>
            <a:off x="1074256" y="2263496"/>
            <a:ext cx="76846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ctor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0" name="Google Shape;820;p16"/>
          <p:cNvSpPr txBox="1"/>
          <p:nvPr/>
        </p:nvSpPr>
        <p:spPr>
          <a:xfrm>
            <a:off x="2027854" y="2265483"/>
            <a:ext cx="17667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GB" sz="14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lix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1" name="Google Shape;821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81963" y="6390684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19049" y="1162862"/>
            <a:ext cx="1211517" cy="1315163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16"/>
          <p:cNvSpPr/>
          <p:nvPr/>
        </p:nvSpPr>
        <p:spPr>
          <a:xfrm>
            <a:off x="366109" y="6335445"/>
            <a:ext cx="1368297" cy="341324"/>
          </a:xfrm>
          <a:prstGeom prst="roundRect">
            <a:avLst>
              <a:gd name="adj" fmla="val 16667"/>
            </a:avLst>
          </a:prstGeom>
          <a:solidFill>
            <a:srgbClr val="D5F7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4" name="Google Shape;824;p16"/>
          <p:cNvSpPr txBox="1"/>
          <p:nvPr/>
        </p:nvSpPr>
        <p:spPr>
          <a:xfrm>
            <a:off x="424150" y="6352975"/>
            <a:ext cx="23400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 baile.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5" name="Google Shape;825;p16"/>
          <p:cNvSpPr txBox="1"/>
          <p:nvPr/>
        </p:nvSpPr>
        <p:spPr>
          <a:xfrm>
            <a:off x="2285474" y="6363949"/>
            <a:ext cx="604737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does/is doing dance.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6" name="Google Shape;826;p16"/>
          <p:cNvSpPr txBox="1"/>
          <p:nvPr/>
        </p:nvSpPr>
        <p:spPr>
          <a:xfrm>
            <a:off x="281450" y="6814742"/>
            <a:ext cx="59161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Also use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to mean ‘it is’ with weather:</a:t>
            </a:r>
            <a:endParaRPr/>
          </a:p>
        </p:txBody>
      </p:sp>
      <p:pic>
        <p:nvPicPr>
          <p:cNvPr id="827" name="Google Shape;827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81963" y="726646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6"/>
          <p:cNvSpPr/>
          <p:nvPr/>
        </p:nvSpPr>
        <p:spPr>
          <a:xfrm>
            <a:off x="366109" y="7211229"/>
            <a:ext cx="1368297" cy="341324"/>
          </a:xfrm>
          <a:prstGeom prst="roundRect">
            <a:avLst>
              <a:gd name="adj" fmla="val 16667"/>
            </a:avLst>
          </a:prstGeom>
          <a:solidFill>
            <a:srgbClr val="D5F7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9" name="Google Shape;829;p16"/>
          <p:cNvSpPr txBox="1"/>
          <p:nvPr/>
        </p:nvSpPr>
        <p:spPr>
          <a:xfrm>
            <a:off x="424150" y="7228759"/>
            <a:ext cx="23400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 calor.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0" name="Google Shape;830;p16"/>
          <p:cNvSpPr txBox="1"/>
          <p:nvPr/>
        </p:nvSpPr>
        <p:spPr>
          <a:xfrm>
            <a:off x="2285474" y="7239733"/>
            <a:ext cx="604737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hot.</a:t>
            </a:r>
            <a:endParaRPr/>
          </a:p>
        </p:txBody>
      </p:sp>
      <p:pic>
        <p:nvPicPr>
          <p:cNvPr id="831" name="Google Shape;831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88128" y="772222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6"/>
          <p:cNvSpPr/>
          <p:nvPr/>
        </p:nvSpPr>
        <p:spPr>
          <a:xfrm>
            <a:off x="372274" y="7666985"/>
            <a:ext cx="1368297" cy="341324"/>
          </a:xfrm>
          <a:prstGeom prst="roundRect">
            <a:avLst>
              <a:gd name="adj" fmla="val 16667"/>
            </a:avLst>
          </a:prstGeom>
          <a:solidFill>
            <a:srgbClr val="D5F7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3" name="Google Shape;833;p16"/>
          <p:cNvSpPr txBox="1"/>
          <p:nvPr/>
        </p:nvSpPr>
        <p:spPr>
          <a:xfrm>
            <a:off x="430315" y="7684515"/>
            <a:ext cx="23400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 frío.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4" name="Google Shape;834;p16"/>
          <p:cNvSpPr txBox="1"/>
          <p:nvPr/>
        </p:nvSpPr>
        <p:spPr>
          <a:xfrm>
            <a:off x="2291639" y="7695489"/>
            <a:ext cx="604737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cold.</a:t>
            </a:r>
            <a:endParaRPr/>
          </a:p>
        </p:txBody>
      </p:sp>
      <p:pic>
        <p:nvPicPr>
          <p:cNvPr id="835" name="Google Shape;83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13589" y="818091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6"/>
          <p:cNvSpPr/>
          <p:nvPr/>
        </p:nvSpPr>
        <p:spPr>
          <a:xfrm>
            <a:off x="397735" y="8125678"/>
            <a:ext cx="1368297" cy="341324"/>
          </a:xfrm>
          <a:prstGeom prst="roundRect">
            <a:avLst>
              <a:gd name="adj" fmla="val 16667"/>
            </a:avLst>
          </a:prstGeom>
          <a:solidFill>
            <a:srgbClr val="D5F7FF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7" name="Google Shape;837;p16"/>
          <p:cNvSpPr txBox="1"/>
          <p:nvPr/>
        </p:nvSpPr>
        <p:spPr>
          <a:xfrm>
            <a:off x="455776" y="8143208"/>
            <a:ext cx="234007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 sol.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8" name="Google Shape;838;p16"/>
          <p:cNvSpPr txBox="1"/>
          <p:nvPr/>
        </p:nvSpPr>
        <p:spPr>
          <a:xfrm>
            <a:off x="2317101" y="8154182"/>
            <a:ext cx="156834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is sunny.</a:t>
            </a:r>
            <a:endParaRPr/>
          </a:p>
        </p:txBody>
      </p:sp>
      <p:sp>
        <p:nvSpPr>
          <p:cNvPr id="839" name="Google Shape;839;p16"/>
          <p:cNvSpPr/>
          <p:nvPr/>
        </p:nvSpPr>
        <p:spPr>
          <a:xfrm>
            <a:off x="4546106" y="6619372"/>
            <a:ext cx="2082740" cy="542250"/>
          </a:xfrm>
          <a:prstGeom prst="wedgeRoundRectCallout">
            <a:avLst>
              <a:gd name="adj1" fmla="val -68323"/>
              <a:gd name="adj2" fmla="val 10090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💡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is a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meaning of ‘hace’.</a:t>
            </a:r>
            <a:endParaRPr/>
          </a:p>
        </p:txBody>
      </p:sp>
      <p:pic>
        <p:nvPicPr>
          <p:cNvPr id="840" name="Google Shape;840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4266229"/>
            <a:ext cx="6858000" cy="112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64939" y="8757123"/>
            <a:ext cx="3842163" cy="104338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E41C773-56D5-4BFD-B11A-7C1EEB667351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0" name="Google Shape;321;p7">
            <a:extLst>
              <a:ext uri="{FF2B5EF4-FFF2-40B4-BE49-F238E27FC236}">
                <a16:creationId xmlns:a16="http://schemas.microsoft.com/office/drawing/2014/main" id="{BAF082FE-6543-4588-829D-0B42A757A781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71" name="Google Shape;322;p7">
              <a:extLst>
                <a:ext uri="{FF2B5EF4-FFF2-40B4-BE49-F238E27FC236}">
                  <a16:creationId xmlns:a16="http://schemas.microsoft.com/office/drawing/2014/main" id="{18B89419-2B85-4923-883F-D6EF523A6A72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323;p7">
              <a:extLst>
                <a:ext uri="{FF2B5EF4-FFF2-40B4-BE49-F238E27FC236}">
                  <a16:creationId xmlns:a16="http://schemas.microsoft.com/office/drawing/2014/main" id="{35004F55-006C-4B43-82D0-36BB835C8910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7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3</a:t>
            </a:r>
            <a:endParaRPr/>
          </a:p>
        </p:txBody>
      </p:sp>
      <p:sp>
        <p:nvSpPr>
          <p:cNvPr id="848" name="Google Shape;848;p17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2" name="Google Shape;852;p17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7"/>
          <p:cNvSpPr txBox="1"/>
          <p:nvPr/>
        </p:nvSpPr>
        <p:spPr>
          <a:xfrm>
            <a:off x="6382643" y="9560956"/>
            <a:ext cx="4010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sp>
        <p:nvSpPr>
          <p:cNvPr id="855" name="Google Shape;855;p17"/>
          <p:cNvSpPr txBox="1"/>
          <p:nvPr/>
        </p:nvSpPr>
        <p:spPr>
          <a:xfrm>
            <a:off x="1595777" y="846949"/>
            <a:ext cx="519188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it about what Quique is doing or about the weather?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856" name="Google Shape;856;p17"/>
          <p:cNvGrpSpPr/>
          <p:nvPr/>
        </p:nvGrpSpPr>
        <p:grpSpPr>
          <a:xfrm>
            <a:off x="456002" y="851110"/>
            <a:ext cx="1145825" cy="308790"/>
            <a:chOff x="455220" y="4435599"/>
            <a:chExt cx="1145825" cy="308790"/>
          </a:xfrm>
        </p:grpSpPr>
        <p:sp>
          <p:nvSpPr>
            <p:cNvPr id="857" name="Google Shape;857;p17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58" name="Google Shape;858;p17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859" name="Google Shape;859;p17"/>
          <p:cNvGrpSpPr/>
          <p:nvPr/>
        </p:nvGrpSpPr>
        <p:grpSpPr>
          <a:xfrm>
            <a:off x="123801" y="705202"/>
            <a:ext cx="511630" cy="532686"/>
            <a:chOff x="11059045" y="145038"/>
            <a:chExt cx="945328" cy="980949"/>
          </a:xfrm>
        </p:grpSpPr>
        <p:sp>
          <p:nvSpPr>
            <p:cNvPr id="860" name="Google Shape;860;p17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61" name="Google Shape;861;p17" descr="Free speaker sound loud vecto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862" name="Google Shape;862;p17"/>
          <p:cNvGraphicFramePr/>
          <p:nvPr/>
        </p:nvGraphicFramePr>
        <p:xfrm>
          <a:off x="432037" y="1969158"/>
          <a:ext cx="5833800" cy="351760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185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7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 inglés</a:t>
                      </a: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63" name="Google Shape;863;p17"/>
          <p:cNvSpPr/>
          <p:nvPr/>
        </p:nvSpPr>
        <p:spPr>
          <a:xfrm>
            <a:off x="228695" y="2708777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pic>
        <p:nvPicPr>
          <p:cNvPr id="864" name="Google Shape;864;p17" descr="United, Flag, Kingdom, British, Great, Britai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3523" y="2225490"/>
            <a:ext cx="267719" cy="1878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65" name="Google Shape;865;p17" descr="Cup, Icons, Medal, Win, Game, The Competition, Awar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57337" y="1814303"/>
            <a:ext cx="336816" cy="344542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7"/>
          <p:cNvSpPr/>
          <p:nvPr/>
        </p:nvSpPr>
        <p:spPr>
          <a:xfrm>
            <a:off x="225509" y="3118352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867" name="Google Shape;867;p17"/>
          <p:cNvSpPr/>
          <p:nvPr/>
        </p:nvSpPr>
        <p:spPr>
          <a:xfrm>
            <a:off x="217135" y="3527927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868" name="Google Shape;868;p17"/>
          <p:cNvSpPr/>
          <p:nvPr/>
        </p:nvSpPr>
        <p:spPr>
          <a:xfrm>
            <a:off x="213949" y="3923213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869" name="Google Shape;869;p17"/>
          <p:cNvSpPr/>
          <p:nvPr/>
        </p:nvSpPr>
        <p:spPr>
          <a:xfrm>
            <a:off x="213949" y="4323225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870" name="Google Shape;870;p17"/>
          <p:cNvSpPr txBox="1"/>
          <p:nvPr/>
        </p:nvSpPr>
        <p:spPr>
          <a:xfrm>
            <a:off x="1341263" y="5754622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 e identifica la imagen correcta.</a:t>
            </a:r>
            <a:endParaRPr/>
          </a:p>
        </p:txBody>
      </p:sp>
      <p:grpSp>
        <p:nvGrpSpPr>
          <p:cNvPr id="871" name="Google Shape;871;p17"/>
          <p:cNvGrpSpPr/>
          <p:nvPr/>
        </p:nvGrpSpPr>
        <p:grpSpPr>
          <a:xfrm>
            <a:off x="70875" y="5565676"/>
            <a:ext cx="1385515" cy="699697"/>
            <a:chOff x="85157" y="674113"/>
            <a:chExt cx="1072125" cy="541432"/>
          </a:xfrm>
        </p:grpSpPr>
        <p:sp>
          <p:nvSpPr>
            <p:cNvPr id="872" name="Google Shape;872;p17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873" name="Google Shape;873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4" name="Google Shape;874;p17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875" name="Google Shape;875;p17" descr="A picture containing text, toy, doll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-2132" t="-17995" r="-10105" b="23971"/>
          <a:stretch/>
        </p:blipFill>
        <p:spPr>
          <a:xfrm>
            <a:off x="682418" y="1729490"/>
            <a:ext cx="677583" cy="92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Google Shape;876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04037" y="1954078"/>
            <a:ext cx="1139979" cy="833394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7"/>
          <p:cNvSpPr/>
          <p:nvPr/>
        </p:nvSpPr>
        <p:spPr>
          <a:xfrm>
            <a:off x="900651" y="1432907"/>
            <a:ext cx="4808229" cy="426137"/>
          </a:xfrm>
          <a:prstGeom prst="wedgeRoundRectCallout">
            <a:avLst>
              <a:gd name="adj1" fmla="val -54842"/>
              <a:gd name="adj2" fmla="val 41371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💡 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he does, makes|is doing, is making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= it is …(weather)</a:t>
            </a:r>
            <a:endParaRPr/>
          </a:p>
        </p:txBody>
      </p:sp>
      <p:sp>
        <p:nvSpPr>
          <p:cNvPr id="878" name="Google Shape;878;p17"/>
          <p:cNvSpPr/>
          <p:nvPr/>
        </p:nvSpPr>
        <p:spPr>
          <a:xfrm>
            <a:off x="213949" y="4749433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879" name="Google Shape;879;p17"/>
          <p:cNvSpPr/>
          <p:nvPr/>
        </p:nvSpPr>
        <p:spPr>
          <a:xfrm>
            <a:off x="213949" y="5149445"/>
            <a:ext cx="279637" cy="28469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28575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graphicFrame>
        <p:nvGraphicFramePr>
          <p:cNvPr id="880" name="Google Shape;880;p17"/>
          <p:cNvGraphicFramePr/>
          <p:nvPr/>
        </p:nvGraphicFramePr>
        <p:xfrm>
          <a:off x="225507" y="6408085"/>
          <a:ext cx="2891075" cy="328080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452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 sol.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 la cama.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Haces un dibujo.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 frío.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 baile.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 un viaje.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 un suéter.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Haces un regalo.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81" name="Google Shape;881;p17"/>
          <p:cNvSpPr/>
          <p:nvPr/>
        </p:nvSpPr>
        <p:spPr>
          <a:xfrm>
            <a:off x="319411" y="6460783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882" name="Google Shape;882;p17"/>
          <p:cNvSpPr/>
          <p:nvPr/>
        </p:nvSpPr>
        <p:spPr>
          <a:xfrm>
            <a:off x="307701" y="6871250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3" name="Google Shape;883;p17"/>
          <p:cNvSpPr/>
          <p:nvPr/>
        </p:nvSpPr>
        <p:spPr>
          <a:xfrm>
            <a:off x="307701" y="7281717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4" name="Google Shape;884;p17"/>
          <p:cNvSpPr/>
          <p:nvPr/>
        </p:nvSpPr>
        <p:spPr>
          <a:xfrm>
            <a:off x="295991" y="7692184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5" name="Google Shape;885;p17"/>
          <p:cNvSpPr/>
          <p:nvPr/>
        </p:nvSpPr>
        <p:spPr>
          <a:xfrm>
            <a:off x="310082" y="8104520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6" name="Google Shape;886;p17"/>
          <p:cNvSpPr/>
          <p:nvPr/>
        </p:nvSpPr>
        <p:spPr>
          <a:xfrm>
            <a:off x="298372" y="8514987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7" name="Google Shape;887;p17"/>
          <p:cNvSpPr/>
          <p:nvPr/>
        </p:nvSpPr>
        <p:spPr>
          <a:xfrm>
            <a:off x="292470" y="8925454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88" name="Google Shape;888;p17"/>
          <p:cNvSpPr/>
          <p:nvPr/>
        </p:nvSpPr>
        <p:spPr>
          <a:xfrm>
            <a:off x="307701" y="9321107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89" name="Google Shape;889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60904" y="6351744"/>
            <a:ext cx="2950370" cy="260744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B1F4A0C-8D93-4CF8-A90D-6E7022FD83C7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oogle Shape;321;p7">
            <a:extLst>
              <a:ext uri="{FF2B5EF4-FFF2-40B4-BE49-F238E27FC236}">
                <a16:creationId xmlns:a16="http://schemas.microsoft.com/office/drawing/2014/main" id="{BB50CF6A-E7B2-4A49-8868-B11FB0215A00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47" name="Google Shape;322;p7">
              <a:extLst>
                <a:ext uri="{FF2B5EF4-FFF2-40B4-BE49-F238E27FC236}">
                  <a16:creationId xmlns:a16="http://schemas.microsoft.com/office/drawing/2014/main" id="{960D267E-BDA6-4BCB-AB34-36B9FFD2487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23;p7">
              <a:extLst>
                <a:ext uri="{FF2B5EF4-FFF2-40B4-BE49-F238E27FC236}">
                  <a16:creationId xmlns:a16="http://schemas.microsoft.com/office/drawing/2014/main" id="{39FCCE84-2AC7-4A8E-8660-A121BCC5FC8D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8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3</a:t>
            </a:r>
            <a:endParaRPr/>
          </a:p>
        </p:txBody>
      </p:sp>
      <p:sp>
        <p:nvSpPr>
          <p:cNvPr id="896" name="Google Shape;896;p18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18"/>
          <p:cNvSpPr txBox="1"/>
          <p:nvPr/>
        </p:nvSpPr>
        <p:spPr>
          <a:xfrm>
            <a:off x="3365743" y="5415761"/>
            <a:ext cx="3098799" cy="138499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Spain and Latin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American countries, each person has 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two surnames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Traditionally, the first surname comes from the father, while the second surname the mother.</a:t>
            </a:r>
            <a:endParaRPr/>
          </a:p>
        </p:txBody>
      </p:sp>
      <p:grpSp>
        <p:nvGrpSpPr>
          <p:cNvPr id="902" name="Google Shape;902;p18"/>
          <p:cNvGrpSpPr/>
          <p:nvPr/>
        </p:nvGrpSpPr>
        <p:grpSpPr>
          <a:xfrm>
            <a:off x="5914412" y="5089457"/>
            <a:ext cx="649984" cy="584775"/>
            <a:chOff x="6210543" y="3764108"/>
            <a:chExt cx="819790" cy="775262"/>
          </a:xfrm>
        </p:grpSpPr>
        <p:sp>
          <p:nvSpPr>
            <p:cNvPr id="903" name="Google Shape;903;p18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4" name="Google Shape;904;p18"/>
            <p:cNvPicPr preferRelativeResize="0"/>
            <p:nvPr/>
          </p:nvPicPr>
          <p:blipFill rotWithShape="1">
            <a:blip r:embed="rId3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5" name="Google Shape;905;p18" descr="A picture containing text, tableware, cup, clipart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6" name="Google Shape;906;p18"/>
          <p:cNvGrpSpPr/>
          <p:nvPr/>
        </p:nvGrpSpPr>
        <p:grpSpPr>
          <a:xfrm>
            <a:off x="3425255" y="3813048"/>
            <a:ext cx="1801949" cy="492309"/>
            <a:chOff x="1639842" y="1416994"/>
            <a:chExt cx="1801949" cy="492309"/>
          </a:xfrm>
        </p:grpSpPr>
        <p:sp>
          <p:nvSpPr>
            <p:cNvPr id="907" name="Google Shape;907;p18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08" name="Google Shape;908;p18" descr="Speech Icon, Voice, Talking, Audio, Speech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9" name="Google Shape;909;p18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910" name="Google Shape;910;p18"/>
          <p:cNvSpPr txBox="1"/>
          <p:nvPr/>
        </p:nvSpPr>
        <p:spPr>
          <a:xfrm>
            <a:off x="3425255" y="4388188"/>
            <a:ext cx="336166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lang="en-GB" sz="16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combinaciones en parejas        . </a:t>
            </a:r>
            <a:endParaRPr/>
          </a:p>
        </p:txBody>
      </p:sp>
      <p:pic>
        <p:nvPicPr>
          <p:cNvPr id="911" name="Google Shape;911;p18" descr="Trabajo En Equipo, Grupo, Equipo, Comunid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22670" y="4673775"/>
            <a:ext cx="269919" cy="26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18" descr="Free Watercolor Brushstroke illustration and pi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8"/>
          <p:cNvSpPr txBox="1"/>
          <p:nvPr/>
        </p:nvSpPr>
        <p:spPr>
          <a:xfrm>
            <a:off x="6382643" y="9560956"/>
            <a:ext cx="4042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  <p:sp>
        <p:nvSpPr>
          <p:cNvPr id="943" name="Google Shape;943;p18"/>
          <p:cNvSpPr txBox="1"/>
          <p:nvPr/>
        </p:nvSpPr>
        <p:spPr>
          <a:xfrm>
            <a:off x="1358097" y="898735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frases en inglés.</a:t>
            </a:r>
            <a:endParaRPr/>
          </a:p>
        </p:txBody>
      </p:sp>
      <p:grpSp>
        <p:nvGrpSpPr>
          <p:cNvPr id="944" name="Google Shape;944;p18"/>
          <p:cNvGrpSpPr/>
          <p:nvPr/>
        </p:nvGrpSpPr>
        <p:grpSpPr>
          <a:xfrm>
            <a:off x="87709" y="709789"/>
            <a:ext cx="1385515" cy="699697"/>
            <a:chOff x="85157" y="674113"/>
            <a:chExt cx="1072125" cy="541432"/>
          </a:xfrm>
        </p:grpSpPr>
        <p:sp>
          <p:nvSpPr>
            <p:cNvPr id="945" name="Google Shape;945;p18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46" name="Google Shape;946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7" name="Google Shape;947;p18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aphicFrame>
        <p:nvGraphicFramePr>
          <p:cNvPr id="948" name="Google Shape;948;p18"/>
          <p:cNvGraphicFramePr/>
          <p:nvPr/>
        </p:nvGraphicFramePr>
        <p:xfrm>
          <a:off x="76333" y="1456948"/>
          <a:ext cx="3324350" cy="164040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65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49" name="Google Shape;949;p18"/>
          <p:cNvSpPr/>
          <p:nvPr/>
        </p:nvSpPr>
        <p:spPr>
          <a:xfrm>
            <a:off x="233737" y="1509646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950" name="Google Shape;950;p18"/>
          <p:cNvSpPr/>
          <p:nvPr/>
        </p:nvSpPr>
        <p:spPr>
          <a:xfrm>
            <a:off x="222027" y="1920113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1" name="Google Shape;951;p18"/>
          <p:cNvSpPr/>
          <p:nvPr/>
        </p:nvSpPr>
        <p:spPr>
          <a:xfrm>
            <a:off x="222027" y="2330580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2" name="Google Shape;952;p18"/>
          <p:cNvSpPr/>
          <p:nvPr/>
        </p:nvSpPr>
        <p:spPr>
          <a:xfrm>
            <a:off x="210317" y="2741047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53" name="Google Shape;953;p18"/>
          <p:cNvGraphicFramePr/>
          <p:nvPr/>
        </p:nvGraphicFramePr>
        <p:xfrm>
          <a:off x="3482420" y="1440368"/>
          <a:ext cx="3324350" cy="164040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65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54" name="Google Shape;954;p18"/>
          <p:cNvSpPr/>
          <p:nvPr/>
        </p:nvSpPr>
        <p:spPr>
          <a:xfrm>
            <a:off x="3691171" y="1490321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5" name="Google Shape;955;p18"/>
          <p:cNvSpPr/>
          <p:nvPr/>
        </p:nvSpPr>
        <p:spPr>
          <a:xfrm>
            <a:off x="3679461" y="1900788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6" name="Google Shape;956;p18"/>
          <p:cNvSpPr/>
          <p:nvPr/>
        </p:nvSpPr>
        <p:spPr>
          <a:xfrm>
            <a:off x="3673559" y="2311255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7" name="Google Shape;957;p18"/>
          <p:cNvSpPr/>
          <p:nvPr/>
        </p:nvSpPr>
        <p:spPr>
          <a:xfrm>
            <a:off x="3688790" y="2706908"/>
            <a:ext cx="270300" cy="303539"/>
          </a:xfrm>
          <a:prstGeom prst="ellipse">
            <a:avLst/>
          </a:prstGeom>
          <a:solidFill>
            <a:srgbClr val="E1EFD8"/>
          </a:solidFill>
          <a:ln w="2857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8" name="Google Shape;958;p18"/>
          <p:cNvSpPr txBox="1"/>
          <p:nvPr/>
        </p:nvSpPr>
        <p:spPr>
          <a:xfrm>
            <a:off x="1637702" y="3348987"/>
            <a:ext cx="5483086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y escribe la palabra. ¿Tiene acento?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59" name="Google Shape;959;p18"/>
          <p:cNvGrpSpPr/>
          <p:nvPr/>
        </p:nvGrpSpPr>
        <p:grpSpPr>
          <a:xfrm>
            <a:off x="485644" y="3317784"/>
            <a:ext cx="1145825" cy="308790"/>
            <a:chOff x="455220" y="4435599"/>
            <a:chExt cx="1145825" cy="308790"/>
          </a:xfrm>
        </p:grpSpPr>
        <p:sp>
          <p:nvSpPr>
            <p:cNvPr id="960" name="Google Shape;960;p18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61" name="Google Shape;961;p18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962" name="Google Shape;962;p18"/>
          <p:cNvGrpSpPr/>
          <p:nvPr/>
        </p:nvGrpSpPr>
        <p:grpSpPr>
          <a:xfrm>
            <a:off x="153443" y="3171876"/>
            <a:ext cx="511630" cy="532686"/>
            <a:chOff x="11059045" y="145038"/>
            <a:chExt cx="945328" cy="980949"/>
          </a:xfrm>
        </p:grpSpPr>
        <p:sp>
          <p:nvSpPr>
            <p:cNvPr id="963" name="Google Shape;963;p18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4" name="Google Shape;964;p18" descr="Free speaker sound loud vecto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965" name="Google Shape;965;p18"/>
          <p:cNvGraphicFramePr/>
          <p:nvPr/>
        </p:nvGraphicFramePr>
        <p:xfrm>
          <a:off x="146779" y="3797880"/>
          <a:ext cx="3124000" cy="301734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54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 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_ _ _ _ _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66" name="Google Shape;966;p18"/>
          <p:cNvSpPr/>
          <p:nvPr/>
        </p:nvSpPr>
        <p:spPr>
          <a:xfrm>
            <a:off x="285769" y="4171286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967" name="Google Shape;967;p18"/>
          <p:cNvSpPr/>
          <p:nvPr/>
        </p:nvSpPr>
        <p:spPr>
          <a:xfrm>
            <a:off x="286849" y="4511467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968" name="Google Shape;968;p18"/>
          <p:cNvSpPr/>
          <p:nvPr/>
        </p:nvSpPr>
        <p:spPr>
          <a:xfrm>
            <a:off x="285769" y="4844992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969" name="Google Shape;969;p18"/>
          <p:cNvSpPr/>
          <p:nvPr/>
        </p:nvSpPr>
        <p:spPr>
          <a:xfrm>
            <a:off x="286849" y="5185173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970" name="Google Shape;970;p18"/>
          <p:cNvSpPr/>
          <p:nvPr/>
        </p:nvSpPr>
        <p:spPr>
          <a:xfrm>
            <a:off x="294469" y="5511078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971" name="Google Shape;971;p18"/>
          <p:cNvSpPr/>
          <p:nvPr/>
        </p:nvSpPr>
        <p:spPr>
          <a:xfrm>
            <a:off x="305048" y="5845598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972" name="Google Shape;972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570234" y="3876927"/>
            <a:ext cx="213065" cy="221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8" descr="Shape, arrow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13511" y="3891900"/>
            <a:ext cx="321641" cy="218615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18"/>
          <p:cNvSpPr/>
          <p:nvPr/>
        </p:nvSpPr>
        <p:spPr>
          <a:xfrm>
            <a:off x="308358" y="6182399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975" name="Google Shape;975;p18"/>
          <p:cNvSpPr/>
          <p:nvPr/>
        </p:nvSpPr>
        <p:spPr>
          <a:xfrm>
            <a:off x="308357" y="6515993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sp>
        <p:nvSpPr>
          <p:cNvPr id="976" name="Google Shape;976;p18"/>
          <p:cNvSpPr txBox="1"/>
          <p:nvPr/>
        </p:nvSpPr>
        <p:spPr>
          <a:xfrm>
            <a:off x="3369900" y="4996522"/>
            <a:ext cx="75259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200"/>
              <a:buFont typeface="Century Gothic"/>
              <a:buNone/>
            </a:pPr>
            <a:r>
              <a:rPr lang="en-GB" sz="1200" b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Ejemplo:</a:t>
            </a:r>
            <a:r>
              <a:rPr lang="en-GB" sz="12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Ángel Gómez Soto</a:t>
            </a:r>
            <a:endParaRPr sz="12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7" name="Google Shape;977;p18"/>
          <p:cNvSpPr txBox="1"/>
          <p:nvPr/>
        </p:nvSpPr>
        <p:spPr>
          <a:xfrm>
            <a:off x="1630786" y="7172522"/>
            <a:ext cx="548308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la frase y escribe el número correcto y el objeto en inglés.  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978" name="Google Shape;978;p18"/>
          <p:cNvGrpSpPr/>
          <p:nvPr/>
        </p:nvGrpSpPr>
        <p:grpSpPr>
          <a:xfrm>
            <a:off x="478728" y="7184861"/>
            <a:ext cx="1145825" cy="308790"/>
            <a:chOff x="455220" y="4435599"/>
            <a:chExt cx="1145825" cy="308790"/>
          </a:xfrm>
        </p:grpSpPr>
        <p:sp>
          <p:nvSpPr>
            <p:cNvPr id="979" name="Google Shape;979;p18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80" name="Google Shape;980;p18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981" name="Google Shape;981;p18"/>
          <p:cNvGrpSpPr/>
          <p:nvPr/>
        </p:nvGrpSpPr>
        <p:grpSpPr>
          <a:xfrm>
            <a:off x="146527" y="7038953"/>
            <a:ext cx="511630" cy="532686"/>
            <a:chOff x="11059045" y="145038"/>
            <a:chExt cx="945328" cy="980949"/>
          </a:xfrm>
        </p:grpSpPr>
        <p:sp>
          <p:nvSpPr>
            <p:cNvPr id="982" name="Google Shape;982;p18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3" name="Google Shape;983;p18" descr="Free speaker sound loud vecto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4" name="Google Shape;984;p1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2810" y="7811578"/>
            <a:ext cx="2542560" cy="1604234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18"/>
          <p:cNvSpPr/>
          <p:nvPr/>
        </p:nvSpPr>
        <p:spPr>
          <a:xfrm>
            <a:off x="247084" y="7961694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986" name="Google Shape;986;p18"/>
          <p:cNvSpPr/>
          <p:nvPr/>
        </p:nvSpPr>
        <p:spPr>
          <a:xfrm>
            <a:off x="620875" y="9481483"/>
            <a:ext cx="2382895" cy="3251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18"/>
          <p:cNvSpPr/>
          <p:nvPr/>
        </p:nvSpPr>
        <p:spPr>
          <a:xfrm>
            <a:off x="3383872" y="7925158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988" name="Google Shape;988;p18"/>
          <p:cNvSpPr/>
          <p:nvPr/>
        </p:nvSpPr>
        <p:spPr>
          <a:xfrm>
            <a:off x="3786690" y="9444947"/>
            <a:ext cx="2382895" cy="3251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9" name="Google Shape;989;p1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28507" y="7816168"/>
            <a:ext cx="2528009" cy="159505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7C363819-08FE-49CF-ACA4-237707818378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8" name="Google Shape;321;p7">
            <a:extLst>
              <a:ext uri="{FF2B5EF4-FFF2-40B4-BE49-F238E27FC236}">
                <a16:creationId xmlns:a16="http://schemas.microsoft.com/office/drawing/2014/main" id="{E8AE02AE-0732-495F-AE16-A44D9300B56F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99" name="Google Shape;322;p7">
              <a:extLst>
                <a:ext uri="{FF2B5EF4-FFF2-40B4-BE49-F238E27FC236}">
                  <a16:creationId xmlns:a16="http://schemas.microsoft.com/office/drawing/2014/main" id="{8792F461-28D7-44FA-B3D0-950B142FB0B0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23;p7">
              <a:extLst>
                <a:ext uri="{FF2B5EF4-FFF2-40B4-BE49-F238E27FC236}">
                  <a16:creationId xmlns:a16="http://schemas.microsoft.com/office/drawing/2014/main" id="{2B192F43-5ADA-4E45-BA1F-192E5DAE0FC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19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3</a:t>
            </a:r>
            <a:endParaRPr/>
          </a:p>
        </p:txBody>
      </p:sp>
      <p:sp>
        <p:nvSpPr>
          <p:cNvPr id="996" name="Google Shape;996;p19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19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9"/>
          <p:cNvSpPr txBox="1"/>
          <p:nvPr/>
        </p:nvSpPr>
        <p:spPr>
          <a:xfrm>
            <a:off x="6382643" y="9560956"/>
            <a:ext cx="4010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  <p:sp>
        <p:nvSpPr>
          <p:cNvPr id="1003" name="Google Shape;1003;p19"/>
          <p:cNvSpPr/>
          <p:nvPr/>
        </p:nvSpPr>
        <p:spPr>
          <a:xfrm>
            <a:off x="130140" y="975097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004" name="Google Shape;1004;p19"/>
          <p:cNvSpPr/>
          <p:nvPr/>
        </p:nvSpPr>
        <p:spPr>
          <a:xfrm>
            <a:off x="480813" y="1931277"/>
            <a:ext cx="2382895" cy="3251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19"/>
          <p:cNvSpPr/>
          <p:nvPr/>
        </p:nvSpPr>
        <p:spPr>
          <a:xfrm>
            <a:off x="3266928" y="938561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006" name="Google Shape;1006;p19"/>
          <p:cNvSpPr/>
          <p:nvPr/>
        </p:nvSpPr>
        <p:spPr>
          <a:xfrm>
            <a:off x="3646628" y="1936386"/>
            <a:ext cx="2382895" cy="3251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7" name="Google Shape;100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932" y="782194"/>
            <a:ext cx="1916514" cy="111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9747" y="797475"/>
            <a:ext cx="1779529" cy="112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19"/>
          <p:cNvSpPr/>
          <p:nvPr/>
        </p:nvSpPr>
        <p:spPr>
          <a:xfrm>
            <a:off x="130140" y="2502723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1010" name="Google Shape;1010;p19"/>
          <p:cNvSpPr/>
          <p:nvPr/>
        </p:nvSpPr>
        <p:spPr>
          <a:xfrm>
            <a:off x="495326" y="3544455"/>
            <a:ext cx="2382895" cy="3251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19"/>
          <p:cNvSpPr/>
          <p:nvPr/>
        </p:nvSpPr>
        <p:spPr>
          <a:xfrm>
            <a:off x="3266928" y="2466187"/>
            <a:ext cx="241187" cy="246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002060"/>
          </a:solidFill>
          <a:ln w="190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1012" name="Google Shape;1012;p19"/>
          <p:cNvSpPr/>
          <p:nvPr/>
        </p:nvSpPr>
        <p:spPr>
          <a:xfrm>
            <a:off x="3632115" y="3548767"/>
            <a:ext cx="2382895" cy="3251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3" name="Google Shape;1013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444" y="2303062"/>
            <a:ext cx="1904913" cy="120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55233" y="2351264"/>
            <a:ext cx="1831167" cy="1155379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19"/>
          <p:cNvSpPr txBox="1"/>
          <p:nvPr/>
        </p:nvSpPr>
        <p:spPr>
          <a:xfrm>
            <a:off x="1591832" y="4108669"/>
            <a:ext cx="519188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¿Qué imagen es? Escribe la letra correcta.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16" name="Google Shape;1016;p19"/>
          <p:cNvGrpSpPr/>
          <p:nvPr/>
        </p:nvGrpSpPr>
        <p:grpSpPr>
          <a:xfrm>
            <a:off x="466125" y="4098846"/>
            <a:ext cx="1145825" cy="308790"/>
            <a:chOff x="455220" y="4435599"/>
            <a:chExt cx="1145825" cy="308790"/>
          </a:xfrm>
        </p:grpSpPr>
        <p:sp>
          <p:nvSpPr>
            <p:cNvPr id="1017" name="Google Shape;1017;p19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18" name="Google Shape;1018;p19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019" name="Google Shape;1019;p19"/>
          <p:cNvGrpSpPr/>
          <p:nvPr/>
        </p:nvGrpSpPr>
        <p:grpSpPr>
          <a:xfrm>
            <a:off x="133924" y="3952938"/>
            <a:ext cx="511630" cy="532686"/>
            <a:chOff x="11059045" y="145038"/>
            <a:chExt cx="945328" cy="980949"/>
          </a:xfrm>
        </p:grpSpPr>
        <p:sp>
          <p:nvSpPr>
            <p:cNvPr id="1020" name="Google Shape;1020;p19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21" name="Google Shape;1021;p19" descr="Free speaker sound loud vecto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22" name="Google Shape;1022;p19"/>
          <p:cNvGraphicFramePr/>
          <p:nvPr/>
        </p:nvGraphicFramePr>
        <p:xfrm>
          <a:off x="204274" y="4610562"/>
          <a:ext cx="3129475" cy="198108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44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imagen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imagen</a:t>
                      </a:r>
                      <a:endParaRPr sz="12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1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3" name="Google Shape;1023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00850" y="4475397"/>
            <a:ext cx="2351791" cy="2113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2400" y="7288200"/>
            <a:ext cx="3709121" cy="2554843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9"/>
          <p:cNvSpPr txBox="1"/>
          <p:nvPr/>
        </p:nvSpPr>
        <p:spPr>
          <a:xfrm>
            <a:off x="1178903" y="6810503"/>
            <a:ext cx="618050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Rodea la imagen y escribe la información extra en inglés.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26" name="Google Shape;1026;p19"/>
          <p:cNvGrpSpPr/>
          <p:nvPr/>
        </p:nvGrpSpPr>
        <p:grpSpPr>
          <a:xfrm>
            <a:off x="61007" y="6690005"/>
            <a:ext cx="1236533" cy="558304"/>
            <a:chOff x="85157" y="674114"/>
            <a:chExt cx="956842" cy="432021"/>
          </a:xfrm>
        </p:grpSpPr>
        <p:sp>
          <p:nvSpPr>
            <p:cNvPr id="1027" name="Google Shape;1027;p19"/>
            <p:cNvSpPr txBox="1"/>
            <p:nvPr/>
          </p:nvSpPr>
          <p:spPr>
            <a:xfrm>
              <a:off x="433030" y="78556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28" name="Google Shape;1028;p1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5157" y="674114"/>
              <a:ext cx="416332" cy="432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9" name="Google Shape;1029;p19"/>
            <p:cNvSpPr txBox="1"/>
            <p:nvPr/>
          </p:nvSpPr>
          <p:spPr>
            <a:xfrm>
              <a:off x="386206" y="769409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1030" name="Google Shape;1030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28779" y="7201502"/>
            <a:ext cx="2980240" cy="25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B64ADD0-C01B-48D1-933D-762A14DA472F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9" name="Google Shape;321;p7">
            <a:extLst>
              <a:ext uri="{FF2B5EF4-FFF2-40B4-BE49-F238E27FC236}">
                <a16:creationId xmlns:a16="http://schemas.microsoft.com/office/drawing/2014/main" id="{CAA4E253-D092-45F4-9A5E-FF3B6C44F9C5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40" name="Google Shape;322;p7">
              <a:extLst>
                <a:ext uri="{FF2B5EF4-FFF2-40B4-BE49-F238E27FC236}">
                  <a16:creationId xmlns:a16="http://schemas.microsoft.com/office/drawing/2014/main" id="{AC1BC53E-C15F-4AF7-A200-E7B71FD65F05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323;p7">
              <a:extLst>
                <a:ext uri="{FF2B5EF4-FFF2-40B4-BE49-F238E27FC236}">
                  <a16:creationId xmlns:a16="http://schemas.microsoft.com/office/drawing/2014/main" id="{26DE8684-1D1C-43B0-A5E7-B1F68665693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>
                <a:solidFill>
                  <a:schemeClr val="lt1"/>
                </a:solidFill>
              </a:rPr>
              <a:t>Contents</a:t>
            </a:r>
            <a:endParaRPr/>
          </a:p>
        </p:txBody>
      </p:sp>
      <p:graphicFrame>
        <p:nvGraphicFramePr>
          <p:cNvPr id="105" name="Google Shape;105;p2"/>
          <p:cNvGraphicFramePr/>
          <p:nvPr/>
        </p:nvGraphicFramePr>
        <p:xfrm>
          <a:off x="241101" y="485065"/>
          <a:ext cx="3000000" cy="300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4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Contents</a:t>
                      </a:r>
                      <a:endParaRPr sz="16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page</a:t>
                      </a:r>
                      <a:endParaRPr sz="16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Introduction: La familia Mamani Flores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Fonética</a:t>
                      </a:r>
                      <a:endParaRPr sz="16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Term 2 Learning Overview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1.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I and others do at a birthday part; using negative sentences.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4-8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2.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I and other do at a birthday party [2]; Describing the position of things in a photo.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9-13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3.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you and others do; talking about the weather</a:t>
                      </a:r>
                      <a:endParaRPr sz="16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14-19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4.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I and others do at a Spanish festival; La Tomatina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20-25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5.</a:t>
                      </a:r>
                      <a:r>
                        <a:rPr lang="en-GB" sz="16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people do at a festival: ‘Fiestas Patrias’ &amp; ‘Inty Raymi’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26-30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6.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Describing Spain’s physical geography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31-35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6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7. </a:t>
                      </a:r>
                      <a:r>
                        <a:rPr lang="en-GB" sz="16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you and others do to help at home; Talk about what house chores you and others like and dislike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36-41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8.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I and others must (and must not); school rules</a:t>
                      </a:r>
                      <a:endParaRPr sz="16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42-46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9.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what others and I want to do on a trip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47-50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5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10.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 poem: Quiero ver una vaca</a:t>
                      </a:r>
                      <a:endParaRPr sz="16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51-54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0"/>
          <p:cNvSpPr txBox="1"/>
          <p:nvPr/>
        </p:nvSpPr>
        <p:spPr>
          <a:xfrm>
            <a:off x="1459877" y="4366449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frases en español.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7" name="Google Shape;1037;p20"/>
          <p:cNvGrpSpPr/>
          <p:nvPr/>
        </p:nvGrpSpPr>
        <p:grpSpPr>
          <a:xfrm>
            <a:off x="513949" y="4399510"/>
            <a:ext cx="962296" cy="307777"/>
            <a:chOff x="537508" y="810975"/>
            <a:chExt cx="505091" cy="307777"/>
          </a:xfrm>
        </p:grpSpPr>
        <p:sp>
          <p:nvSpPr>
            <p:cNvPr id="1038" name="Google Shape;1038;p20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9" name="Google Shape;1039;p20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040" name="Google Shape;1040;p20" descr="Pen, Write, Pencil, Writing Tool, Work, Message, 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246" y="4268358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96" y="5022442"/>
            <a:ext cx="5991070" cy="220726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42" name="Google Shape;1042;p20"/>
          <p:cNvGraphicFramePr/>
          <p:nvPr/>
        </p:nvGraphicFramePr>
        <p:xfrm>
          <a:off x="99879" y="7297541"/>
          <a:ext cx="6556300" cy="2164625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385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3" name="Google Shape;1043;p2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3</a:t>
            </a:r>
            <a:endParaRPr/>
          </a:p>
        </p:txBody>
      </p:sp>
      <p:sp>
        <p:nvSpPr>
          <p:cNvPr id="1044" name="Google Shape;1044;p20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8" name="Google Shape;1048;p20" descr="Free Watercolor Brushstroke illustration and pictur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20"/>
          <p:cNvSpPr txBox="1"/>
          <p:nvPr/>
        </p:nvSpPr>
        <p:spPr>
          <a:xfrm>
            <a:off x="6382643" y="9560956"/>
            <a:ext cx="3770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  <p:sp>
        <p:nvSpPr>
          <p:cNvPr id="1064" name="Google Shape;1064;p20"/>
          <p:cNvSpPr/>
          <p:nvPr/>
        </p:nvSpPr>
        <p:spPr>
          <a:xfrm>
            <a:off x="91963" y="752464"/>
            <a:ext cx="6539774" cy="3367909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20"/>
          <p:cNvSpPr txBox="1"/>
          <p:nvPr/>
        </p:nvSpPr>
        <p:spPr>
          <a:xfrm>
            <a:off x="115848" y="802893"/>
            <a:ext cx="12186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Negation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66" name="Google Shape;1066;p20"/>
          <p:cNvGrpSpPr/>
          <p:nvPr/>
        </p:nvGrpSpPr>
        <p:grpSpPr>
          <a:xfrm>
            <a:off x="4809047" y="794638"/>
            <a:ext cx="1943885" cy="588990"/>
            <a:chOff x="115026" y="5917195"/>
            <a:chExt cx="1943885" cy="588990"/>
          </a:xfrm>
        </p:grpSpPr>
        <p:sp>
          <p:nvSpPr>
            <p:cNvPr id="1067" name="Google Shape;1067;p20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8" name="Google Shape;1068;p20" descr="Jigsaw, Puzzle, Piece, Game, Concept, Soluti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9" name="Google Shape;1069;p20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0" name="Google Shape;1070;p20"/>
          <p:cNvSpPr txBox="1"/>
          <p:nvPr/>
        </p:nvSpPr>
        <p:spPr>
          <a:xfrm>
            <a:off x="172996" y="1456857"/>
            <a:ext cx="6388813" cy="97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to make a sentence negative, we simply put ‘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before the verb.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works with any person of the verb! </a:t>
            </a:r>
            <a:endParaRPr/>
          </a:p>
        </p:txBody>
      </p:sp>
      <p:sp>
        <p:nvSpPr>
          <p:cNvPr id="1071" name="Google Shape;1071;p20"/>
          <p:cNvSpPr txBox="1"/>
          <p:nvPr/>
        </p:nvSpPr>
        <p:spPr>
          <a:xfrm>
            <a:off x="115848" y="1099882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negative ‘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1072" name="Google Shape;1072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2616" y="3695845"/>
            <a:ext cx="1929121" cy="62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Google Shape;108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1120" y="320653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p20"/>
          <p:cNvSpPr txBox="1"/>
          <p:nvPr/>
        </p:nvSpPr>
        <p:spPr>
          <a:xfrm>
            <a:off x="489203" y="2852887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h</a:t>
            </a: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ago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deporte.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8" name="Google Shape;1088;p20"/>
          <p:cNvSpPr txBox="1"/>
          <p:nvPr/>
        </p:nvSpPr>
        <p:spPr>
          <a:xfrm>
            <a:off x="515647" y="3207485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don’t do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sport.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9" name="Google Shape;1089;p20"/>
          <p:cNvSpPr txBox="1"/>
          <p:nvPr/>
        </p:nvSpPr>
        <p:spPr>
          <a:xfrm>
            <a:off x="883232" y="2494325"/>
            <a:ext cx="6272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20"/>
          <p:cNvSpPr txBox="1"/>
          <p:nvPr/>
        </p:nvSpPr>
        <p:spPr>
          <a:xfrm>
            <a:off x="5212061" y="2506917"/>
            <a:ext cx="8446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1" name="Google Shape;1091;p20"/>
          <p:cNvSpPr txBox="1"/>
          <p:nvPr/>
        </p:nvSpPr>
        <p:spPr>
          <a:xfrm>
            <a:off x="2792513" y="2481137"/>
            <a:ext cx="6272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2" name="Google Shape;1092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83656" y="318934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20"/>
          <p:cNvSpPr txBox="1"/>
          <p:nvPr/>
        </p:nvSpPr>
        <p:spPr>
          <a:xfrm>
            <a:off x="2456587" y="2858417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haces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baile.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4" name="Google Shape;1094;p20"/>
          <p:cNvSpPr txBox="1"/>
          <p:nvPr/>
        </p:nvSpPr>
        <p:spPr>
          <a:xfrm>
            <a:off x="2548183" y="3190292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don’t do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dance.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95" name="Google Shape;1095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62618" y="320406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20"/>
          <p:cNvSpPr txBox="1"/>
          <p:nvPr/>
        </p:nvSpPr>
        <p:spPr>
          <a:xfrm>
            <a:off x="4800701" y="2850415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hace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baile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7" name="Google Shape;1097;p20"/>
          <p:cNvSpPr txBox="1"/>
          <p:nvPr/>
        </p:nvSpPr>
        <p:spPr>
          <a:xfrm>
            <a:off x="4827145" y="3205013"/>
            <a:ext cx="176800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doesn’t do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dance.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CA4997-DE9E-4703-B004-2F596DFC0B0B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5" name="Google Shape;321;p7">
            <a:extLst>
              <a:ext uri="{FF2B5EF4-FFF2-40B4-BE49-F238E27FC236}">
                <a16:creationId xmlns:a16="http://schemas.microsoft.com/office/drawing/2014/main" id="{1B6E1940-463A-4D3F-AB5F-CF5BD33640EE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6" name="Google Shape;322;p7">
              <a:extLst>
                <a:ext uri="{FF2B5EF4-FFF2-40B4-BE49-F238E27FC236}">
                  <a16:creationId xmlns:a16="http://schemas.microsoft.com/office/drawing/2014/main" id="{F282A70A-291B-4084-B037-BA303A4734F5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23;p7">
              <a:extLst>
                <a:ext uri="{FF2B5EF4-FFF2-40B4-BE49-F238E27FC236}">
                  <a16:creationId xmlns:a16="http://schemas.microsoft.com/office/drawing/2014/main" id="{154A9DAC-2C22-4C39-9083-4E0E12BCB7E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2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3</a:t>
            </a:r>
            <a:endParaRPr/>
          </a:p>
        </p:txBody>
      </p:sp>
      <p:sp>
        <p:nvSpPr>
          <p:cNvPr id="1104" name="Google Shape;1104;p21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109" name="Google Shape;1109;p21"/>
          <p:cNvGraphicFramePr/>
          <p:nvPr/>
        </p:nvGraphicFramePr>
        <p:xfrm>
          <a:off x="123495" y="1419278"/>
          <a:ext cx="6611025" cy="351945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05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7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6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look, looking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cook, cooking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is/are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send, sending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does, makes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do, make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card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right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left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65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winter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summer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autumn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spring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cold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heat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10" name="Google Shape;1110;p21"/>
          <p:cNvSpPr txBox="1"/>
          <p:nvPr/>
        </p:nvSpPr>
        <p:spPr>
          <a:xfrm>
            <a:off x="1463889" y="782715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pic>
        <p:nvPicPr>
          <p:cNvPr id="1111" name="Google Shape;111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74" y="3141376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2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744" y="1858989"/>
            <a:ext cx="667164" cy="667164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21"/>
          <p:cNvSpPr txBox="1"/>
          <p:nvPr/>
        </p:nvSpPr>
        <p:spPr>
          <a:xfrm>
            <a:off x="735346" y="2269860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114" name="Google Shape;1114;p21"/>
          <p:cNvSpPr txBox="1"/>
          <p:nvPr/>
        </p:nvSpPr>
        <p:spPr>
          <a:xfrm>
            <a:off x="776889" y="3449324"/>
            <a:ext cx="41549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pic>
        <p:nvPicPr>
          <p:cNvPr id="1115" name="Google Shape;111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168" y="4319403"/>
            <a:ext cx="653860" cy="6194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6" name="Google Shape;1116;p21"/>
          <p:cNvGrpSpPr/>
          <p:nvPr/>
        </p:nvGrpSpPr>
        <p:grpSpPr>
          <a:xfrm>
            <a:off x="517961" y="815776"/>
            <a:ext cx="962296" cy="307777"/>
            <a:chOff x="537508" y="810975"/>
            <a:chExt cx="505091" cy="307777"/>
          </a:xfrm>
        </p:grpSpPr>
        <p:sp>
          <p:nvSpPr>
            <p:cNvPr id="1117" name="Google Shape;1117;p21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18" name="Google Shape;1118;p21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119" name="Google Shape;1119;p21" descr="Pen, Write, Pencil, Writing Tool, Work, Message, Blu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258" y="684624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95573" y="1228354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21"/>
          <p:cNvSpPr txBox="1"/>
          <p:nvPr/>
        </p:nvSpPr>
        <p:spPr>
          <a:xfrm>
            <a:off x="875488" y="459040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pic>
        <p:nvPicPr>
          <p:cNvPr id="1122" name="Google Shape;1122;p21" descr="Free Watercolor Brushstroke illustration and pic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21"/>
          <p:cNvSpPr txBox="1"/>
          <p:nvPr/>
        </p:nvSpPr>
        <p:spPr>
          <a:xfrm>
            <a:off x="6382643" y="9560956"/>
            <a:ext cx="4042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  <p:sp>
        <p:nvSpPr>
          <p:cNvPr id="1124" name="Google Shape;1124;p21"/>
          <p:cNvSpPr txBox="1"/>
          <p:nvPr/>
        </p:nvSpPr>
        <p:spPr>
          <a:xfrm>
            <a:off x="1449062" y="5085363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seis frases.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125" name="Google Shape;1125;p21"/>
          <p:cNvGrpSpPr/>
          <p:nvPr/>
        </p:nvGrpSpPr>
        <p:grpSpPr>
          <a:xfrm>
            <a:off x="503134" y="5118424"/>
            <a:ext cx="962296" cy="307777"/>
            <a:chOff x="537508" y="810975"/>
            <a:chExt cx="505091" cy="307777"/>
          </a:xfrm>
        </p:grpSpPr>
        <p:sp>
          <p:nvSpPr>
            <p:cNvPr id="1126" name="Google Shape;1126;p21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27" name="Google Shape;1127;p21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128" name="Google Shape;1128;p21" descr="Pen, Write, Pencil, Writing Tool, Work, Message, Blu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431" y="4987272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384" y="5695049"/>
            <a:ext cx="4476567" cy="19481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0" name="Google Shape;1130;p21"/>
          <p:cNvGrpSpPr/>
          <p:nvPr/>
        </p:nvGrpSpPr>
        <p:grpSpPr>
          <a:xfrm>
            <a:off x="4883118" y="5248152"/>
            <a:ext cx="1471748" cy="1258996"/>
            <a:chOff x="-2782214" y="7852179"/>
            <a:chExt cx="1138852" cy="1114985"/>
          </a:xfrm>
        </p:grpSpPr>
        <p:sp>
          <p:nvSpPr>
            <p:cNvPr id="1131" name="Google Shape;1131;p21"/>
            <p:cNvSpPr/>
            <p:nvPr/>
          </p:nvSpPr>
          <p:spPr>
            <a:xfrm>
              <a:off x="-2782214" y="7852179"/>
              <a:ext cx="1138852" cy="1114985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2" name="Google Shape;1132;p21"/>
            <p:cNvSpPr txBox="1"/>
            <p:nvPr/>
          </p:nvSpPr>
          <p:spPr>
            <a:xfrm>
              <a:off x="-2782214" y="7904136"/>
              <a:ext cx="1092971" cy="1063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You are on holiday. </a:t>
              </a:r>
              <a:br>
                <a:rPr lang="en-GB" sz="12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2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Write any six sentences about your activities. </a:t>
              </a:r>
              <a:endParaRPr sz="12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33" name="Google Shape;1133;p21" descr="A picture containing logo, sketch, white, black and whit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258" y="7838835"/>
            <a:ext cx="3429000" cy="169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21" descr="A picture containing logo, sketch, white, black and whit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73165" y="7828494"/>
            <a:ext cx="3429000" cy="169830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1A0C98-EC99-4010-A913-477E9F09E506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5" name="Google Shape;321;p7">
            <a:extLst>
              <a:ext uri="{FF2B5EF4-FFF2-40B4-BE49-F238E27FC236}">
                <a16:creationId xmlns:a16="http://schemas.microsoft.com/office/drawing/2014/main" id="{E47C9C91-B482-4900-BD5C-6A9D78D7EB3B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6" name="Google Shape;322;p7">
              <a:extLst>
                <a:ext uri="{FF2B5EF4-FFF2-40B4-BE49-F238E27FC236}">
                  <a16:creationId xmlns:a16="http://schemas.microsoft.com/office/drawing/2014/main" id="{B8C0DF51-5DA7-4DAD-B797-4912BAE1886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23;p7">
              <a:extLst>
                <a:ext uri="{FF2B5EF4-FFF2-40B4-BE49-F238E27FC236}">
                  <a16:creationId xmlns:a16="http://schemas.microsoft.com/office/drawing/2014/main" id="{9067EFC7-D641-4705-95B9-F4828750F2C1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/>
        </p:nvGraphicFramePr>
        <p:xfrm>
          <a:off x="58110" y="3099321"/>
          <a:ext cx="6539773" cy="7140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357413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tirar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gente</a:t>
                      </a: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356677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hora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durante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72580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3793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10286"/>
            <a:ext cx="1840387" cy="1023299"/>
            <a:chOff x="4876029" y="582476"/>
            <a:chExt cx="1840387" cy="102329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023299"/>
              <a:chOff x="4310576" y="875609"/>
              <a:chExt cx="2558030" cy="138494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13071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Talking about what I and others do at a Spanish festival.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1036" y="2539285"/>
            <a:ext cx="707513" cy="538005"/>
          </a:xfrm>
          <a:prstGeom prst="rect">
            <a:avLst/>
          </a:prstGeom>
        </p:spPr>
      </p:pic>
      <p:grpSp>
        <p:nvGrpSpPr>
          <p:cNvPr id="14" name="Google Shape;828;p29">
            <a:extLst>
              <a:ext uri="{FF2B5EF4-FFF2-40B4-BE49-F238E27FC236}">
                <a16:creationId xmlns:a16="http://schemas.microsoft.com/office/drawing/2014/main" id="{22E5322C-1A87-0ABB-931E-B47BDC55C9B8}"/>
              </a:ext>
            </a:extLst>
          </p:cNvPr>
          <p:cNvGrpSpPr/>
          <p:nvPr/>
        </p:nvGrpSpPr>
        <p:grpSpPr>
          <a:xfrm flipH="1">
            <a:off x="2189110" y="712861"/>
            <a:ext cx="1485029" cy="1665120"/>
            <a:chOff x="9254641" y="4352759"/>
            <a:chExt cx="2076891" cy="1957764"/>
          </a:xfrm>
        </p:grpSpPr>
        <p:grpSp>
          <p:nvGrpSpPr>
            <p:cNvPr id="15" name="Google Shape;829;p29">
              <a:extLst>
                <a:ext uri="{FF2B5EF4-FFF2-40B4-BE49-F238E27FC236}">
                  <a16:creationId xmlns:a16="http://schemas.microsoft.com/office/drawing/2014/main" id="{C8FDB32F-0393-3AB8-EE23-F45FE140C395}"/>
                </a:ext>
              </a:extLst>
            </p:cNvPr>
            <p:cNvGrpSpPr/>
            <p:nvPr/>
          </p:nvGrpSpPr>
          <p:grpSpPr>
            <a:xfrm>
              <a:off x="9254641" y="4352759"/>
              <a:ext cx="2076891" cy="1957764"/>
              <a:chOff x="9254641" y="4352759"/>
              <a:chExt cx="2076891" cy="1957764"/>
            </a:xfrm>
          </p:grpSpPr>
          <p:pic>
            <p:nvPicPr>
              <p:cNvPr id="30" name="Google Shape;830;p29" descr="threw clipart - Clip Art Library">
                <a:extLst>
                  <a:ext uri="{FF2B5EF4-FFF2-40B4-BE49-F238E27FC236}">
                    <a16:creationId xmlns:a16="http://schemas.microsoft.com/office/drawing/2014/main" id="{F1CFC694-C9C6-4BA3-6408-B936A63F77D7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9930643" y="4352759"/>
                <a:ext cx="1385957" cy="19577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Google Shape;831;p29">
                <a:extLst>
                  <a:ext uri="{FF2B5EF4-FFF2-40B4-BE49-F238E27FC236}">
                    <a16:creationId xmlns:a16="http://schemas.microsoft.com/office/drawing/2014/main" id="{FB7CCC3A-B4A3-23D3-9FBF-9E87F2EE3C93}"/>
                  </a:ext>
                </a:extLst>
              </p:cNvPr>
              <p:cNvSpPr/>
              <p:nvPr/>
            </p:nvSpPr>
            <p:spPr>
              <a:xfrm rot="1010095">
                <a:off x="11185775" y="5299766"/>
                <a:ext cx="145757" cy="815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32" name="Google Shape;832;p29" descr="tomato drawing png - Clip Art Library">
                <a:extLst>
                  <a:ext uri="{FF2B5EF4-FFF2-40B4-BE49-F238E27FC236}">
                    <a16:creationId xmlns:a16="http://schemas.microsoft.com/office/drawing/2014/main" id="{3C39F96A-790B-1665-C467-352E7F39308D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alphaModFix/>
              </a:blip>
              <a:srcRect/>
              <a:stretch/>
            </p:blipFill>
            <p:spPr>
              <a:xfrm rot="-2591979">
                <a:off x="9254641" y="4541492"/>
                <a:ext cx="672346" cy="633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Google Shape;833;p29" descr="Paintball Clip art - Cartoon red blood stains png download - 3762 ...">
              <a:extLst>
                <a:ext uri="{FF2B5EF4-FFF2-40B4-BE49-F238E27FC236}">
                  <a16:creationId xmlns:a16="http://schemas.microsoft.com/office/drawing/2014/main" id="{A6260AD3-E1EF-2345-6B76-423D8D174826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7917970" flipH="1">
              <a:off x="10815852" y="5305344"/>
              <a:ext cx="227560" cy="190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9AB28CAE-C7B6-69F7-7790-A99212D770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7" y="901388"/>
            <a:ext cx="1466623" cy="388983"/>
          </a:xfrm>
          <a:prstGeom prst="rect">
            <a:avLst/>
          </a:prstGeom>
        </p:spPr>
      </p:pic>
      <p:pic>
        <p:nvPicPr>
          <p:cNvPr id="40" name="Google Shape;359;p9">
            <a:extLst>
              <a:ext uri="{FF2B5EF4-FFF2-40B4-BE49-F238E27FC236}">
                <a16:creationId xmlns:a16="http://schemas.microsoft.com/office/drawing/2014/main" id="{91F02DEB-A7E6-A57B-A0D1-3DE0DDC249E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2517" y="1423702"/>
            <a:ext cx="1915188" cy="108452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61236F6-71C4-AF25-3E25-2A7C59317159}"/>
              </a:ext>
            </a:extLst>
          </p:cNvPr>
          <p:cNvSpPr/>
          <p:nvPr/>
        </p:nvSpPr>
        <p:spPr>
          <a:xfrm>
            <a:off x="130140" y="4650974"/>
            <a:ext cx="6576680" cy="1813426"/>
          </a:xfrm>
          <a:prstGeom prst="roundRect">
            <a:avLst>
              <a:gd name="adj" fmla="val 90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6CA0E9-52FC-832C-7EB0-EAF79432F968}"/>
              </a:ext>
            </a:extLst>
          </p:cNvPr>
          <p:cNvSpPr txBox="1"/>
          <p:nvPr/>
        </p:nvSpPr>
        <p:spPr>
          <a:xfrm>
            <a:off x="1331395" y="4063166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Información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festival.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1AFFE6A-AA9A-61AC-CEB4-39662A36FAF6}"/>
              </a:ext>
            </a:extLst>
          </p:cNvPr>
          <p:cNvGrpSpPr/>
          <p:nvPr/>
        </p:nvGrpSpPr>
        <p:grpSpPr>
          <a:xfrm>
            <a:off x="61007" y="3874220"/>
            <a:ext cx="1385515" cy="699697"/>
            <a:chOff x="85157" y="674113"/>
            <a:chExt cx="1072125" cy="541432"/>
          </a:xfrm>
        </p:grpSpPr>
        <p:sp>
          <p:nvSpPr>
            <p:cNvPr id="53" name="Google Shape;206;p9">
              <a:extLst>
                <a:ext uri="{FF2B5EF4-FFF2-40B4-BE49-F238E27FC236}">
                  <a16:creationId xmlns:a16="http://schemas.microsoft.com/office/drawing/2014/main" id="{F8994FC8-4AA0-18FE-C1E7-3649D92B143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EEFA7C2-C294-D437-4E13-B27BF4C89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F307CB-ACE0-AF0D-82DC-741DFDBD7A3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2AD96-D8B9-4915-1F9A-0FD9285FDCDF}"/>
              </a:ext>
            </a:extLst>
          </p:cNvPr>
          <p:cNvGrpSpPr/>
          <p:nvPr/>
        </p:nvGrpSpPr>
        <p:grpSpPr>
          <a:xfrm>
            <a:off x="6032638" y="4423139"/>
            <a:ext cx="788185" cy="747763"/>
            <a:chOff x="6210543" y="3764108"/>
            <a:chExt cx="801046" cy="775262"/>
          </a:xfrm>
        </p:grpSpPr>
        <p:sp>
          <p:nvSpPr>
            <p:cNvPr id="1024" name="Oval 1023">
              <a:extLst>
                <a:ext uri="{FF2B5EF4-FFF2-40B4-BE49-F238E27FC236}">
                  <a16:creationId xmlns:a16="http://schemas.microsoft.com/office/drawing/2014/main" id="{8846A92F-9CE1-8306-8ECC-225496AF0B7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133AD30A-2FE3-2B49-F580-58AE1E696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26" name="Picture 102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3FF47A8-7CCD-1CC0-8B74-BCA566A16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027" name="Picture 1026" descr="A large group of people&#10;&#10;Description automatically generated with low confidence">
            <a:extLst>
              <a:ext uri="{FF2B5EF4-FFF2-40B4-BE49-F238E27FC236}">
                <a16:creationId xmlns:a16="http://schemas.microsoft.com/office/drawing/2014/main" id="{1DBE97AA-C53E-EBB6-D874-7084E48A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29" y="1478387"/>
            <a:ext cx="1722879" cy="1032491"/>
          </a:xfrm>
          <a:prstGeom prst="roundRect">
            <a:avLst/>
          </a:prstGeom>
        </p:spPr>
      </p:pic>
      <p:pic>
        <p:nvPicPr>
          <p:cNvPr id="1029" name="Picture 1028" descr="Map&#10;&#10;Description automatically generated">
            <a:extLst>
              <a:ext uri="{FF2B5EF4-FFF2-40B4-BE49-F238E27FC236}">
                <a16:creationId xmlns:a16="http://schemas.microsoft.com/office/drawing/2014/main" id="{D0FEB6BF-9FAB-DC22-5DFF-E2554B1F32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783" y="782190"/>
            <a:ext cx="835458" cy="5809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31" name="TextBox 1030">
            <a:extLst>
              <a:ext uri="{FF2B5EF4-FFF2-40B4-BE49-F238E27FC236}">
                <a16:creationId xmlns:a16="http://schemas.microsoft.com/office/drawing/2014/main" id="{876337FE-A0A4-7294-44B2-2FC95E26076C}"/>
              </a:ext>
            </a:extLst>
          </p:cNvPr>
          <p:cNvSpPr txBox="1"/>
          <p:nvPr/>
        </p:nvSpPr>
        <p:spPr>
          <a:xfrm>
            <a:off x="5044258" y="6352821"/>
            <a:ext cx="1535851" cy="276999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street</a:t>
            </a: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E74735BB-05BC-C2E4-0205-5F2B348298CF}"/>
              </a:ext>
            </a:extLst>
          </p:cNvPr>
          <p:cNvGrpSpPr/>
          <p:nvPr/>
        </p:nvGrpSpPr>
        <p:grpSpPr>
          <a:xfrm>
            <a:off x="244143" y="4728612"/>
            <a:ext cx="1481071" cy="370581"/>
            <a:chOff x="2931436" y="40300"/>
            <a:chExt cx="2405090" cy="616352"/>
          </a:xfrm>
        </p:grpSpPr>
        <p:pic>
          <p:nvPicPr>
            <p:cNvPr id="1035" name="Picture 1034" descr="Logo, icon&#10;&#10;Description automatically generated">
              <a:extLst>
                <a:ext uri="{FF2B5EF4-FFF2-40B4-BE49-F238E27FC236}">
                  <a16:creationId xmlns:a16="http://schemas.microsoft.com/office/drawing/2014/main" id="{ED057DA7-CE83-37B1-D79C-2C540E020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163" y="40300"/>
              <a:ext cx="652548" cy="616352"/>
            </a:xfrm>
            <a:prstGeom prst="rect">
              <a:avLst/>
            </a:prstGeom>
          </p:spPr>
        </p:pic>
        <p:pic>
          <p:nvPicPr>
            <p:cNvPr id="1037" name="Picture 10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457A8CB-2CDC-4FE6-812D-A0403F058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436" y="218494"/>
              <a:ext cx="2405090" cy="437289"/>
            </a:xfrm>
            <a:prstGeom prst="rect">
              <a:avLst/>
            </a:prstGeom>
          </p:spPr>
        </p:pic>
      </p:grpSp>
      <p:sp>
        <p:nvSpPr>
          <p:cNvPr id="1039" name="Rectangle 1038">
            <a:hlinkClick r:id="" action="ppaction://noaction">
              <a:snd r:embed="rId19" name="3_2.wav"/>
            </a:hlinkClick>
            <a:extLst>
              <a:ext uri="{FF2B5EF4-FFF2-40B4-BE49-F238E27FC236}">
                <a16:creationId xmlns:a16="http://schemas.microsoft.com/office/drawing/2014/main" id="{E9C639DC-9101-631F-E191-9F76494F246E}"/>
              </a:ext>
            </a:extLst>
          </p:cNvPr>
          <p:cNvSpPr/>
          <p:nvPr/>
        </p:nvSpPr>
        <p:spPr>
          <a:xfrm>
            <a:off x="1950907" y="4839990"/>
            <a:ext cx="4662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¡La Tomatina es un festival muy diferente!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hlinkClick r:id="" action="ppaction://noaction">
              <a:snd r:embed="rId20" name="3_3.wav"/>
            </a:hlinkClick>
            <a:extLst>
              <a:ext uri="{FF2B5EF4-FFF2-40B4-BE49-F238E27FC236}">
                <a16:creationId xmlns:a16="http://schemas.microsoft.com/office/drawing/2014/main" id="{43E400B0-FD0D-BB58-EB47-A1A2FF0CA7CB}"/>
              </a:ext>
            </a:extLst>
          </p:cNvPr>
          <p:cNvSpPr/>
          <p:nvPr/>
        </p:nvSpPr>
        <p:spPr>
          <a:xfrm>
            <a:off x="232517" y="5098606"/>
            <a:ext cx="64667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gente 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celebra el festival en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verano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Buñol,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pueblo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la región de Valencia.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Rectangle 1041">
            <a:hlinkClick r:id="" action="ppaction://noaction">
              <a:snd r:embed="rId21" name="3_4.wav"/>
            </a:hlinkClick>
            <a:extLst>
              <a:ext uri="{FF2B5EF4-FFF2-40B4-BE49-F238E27FC236}">
                <a16:creationId xmlns:a16="http://schemas.microsoft.com/office/drawing/2014/main" id="{3FD45E83-EA5A-B15A-CE99-300D214EE7E2}"/>
              </a:ext>
            </a:extLst>
          </p:cNvPr>
          <p:cNvSpPr/>
          <p:nvPr/>
        </p:nvSpPr>
        <p:spPr>
          <a:xfrm>
            <a:off x="207732" y="5565247"/>
            <a:ext cx="6491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Durante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una hora 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la gente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tira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muchos kilos (¡150.000 kilos!) de tomates en las calles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* 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 en la plaza. 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hlinkClick r:id="" action="ppaction://noaction">
              <a:snd r:embed="rId22" name="3_5.wav"/>
            </a:hlinkClick>
            <a:extLst>
              <a:ext uri="{FF2B5EF4-FFF2-40B4-BE49-F238E27FC236}">
                <a16:creationId xmlns:a16="http://schemas.microsoft.com/office/drawing/2014/main" id="{A43A91DC-FA08-42FC-9A45-6E5C11E42409}"/>
              </a:ext>
            </a:extLst>
          </p:cNvPr>
          <p:cNvSpPr/>
          <p:nvPr/>
        </p:nvSpPr>
        <p:spPr>
          <a:xfrm>
            <a:off x="207731" y="6057477"/>
            <a:ext cx="6011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una fiesta 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muy popular.  Hay 20.000 – 30.000 visitantes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cada 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año.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6511A15C-587D-70E5-DB51-0E4F769F1288}"/>
              </a:ext>
            </a:extLst>
          </p:cNvPr>
          <p:cNvGrpSpPr/>
          <p:nvPr/>
        </p:nvGrpSpPr>
        <p:grpSpPr>
          <a:xfrm>
            <a:off x="138400" y="6554270"/>
            <a:ext cx="1801949" cy="492309"/>
            <a:chOff x="1639842" y="1416994"/>
            <a:chExt cx="1801949" cy="492309"/>
          </a:xfrm>
        </p:grpSpPr>
        <p:sp>
          <p:nvSpPr>
            <p:cNvPr id="1045" name="Google Shape;112;p3">
              <a:extLst>
                <a:ext uri="{FF2B5EF4-FFF2-40B4-BE49-F238E27FC236}">
                  <a16:creationId xmlns:a16="http://schemas.microsoft.com/office/drawing/2014/main" id="{CDB12AF9-78DF-CFD2-D33C-734EF236437E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4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E1A1B76-030C-FBDE-D77C-8E17129B2BB1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7" name="TextBox 1046">
              <a:extLst>
                <a:ext uri="{FF2B5EF4-FFF2-40B4-BE49-F238E27FC236}">
                  <a16:creationId xmlns:a16="http://schemas.microsoft.com/office/drawing/2014/main" id="{92F60F8B-FA5D-DD84-83F4-5CD3E6CFCFAE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pronunciar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57" name="Picture 1056">
            <a:extLst>
              <a:ext uri="{FF2B5EF4-FFF2-40B4-BE49-F238E27FC236}">
                <a16:creationId xmlns:a16="http://schemas.microsoft.com/office/drawing/2014/main" id="{6DC51B67-3CA3-9AD7-B433-3C455A42D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143" y="7136449"/>
            <a:ext cx="3286190" cy="2618337"/>
          </a:xfrm>
          <a:prstGeom prst="rect">
            <a:avLst/>
          </a:prstGeom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C8CD595A-0DB2-E660-C1BC-0EF7FD2CCCF3}"/>
              </a:ext>
            </a:extLst>
          </p:cNvPr>
          <p:cNvSpPr txBox="1"/>
          <p:nvPr/>
        </p:nvSpPr>
        <p:spPr>
          <a:xfrm>
            <a:off x="1940349" y="6692235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Pronuncia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de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48" name="TextBox 1047">
            <a:hlinkClick r:id="" action="ppaction://noaction">
              <a:snd r:embed="rId25" name="4_2.wav"/>
            </a:hlinkClick>
            <a:extLst>
              <a:ext uri="{FF2B5EF4-FFF2-40B4-BE49-F238E27FC236}">
                <a16:creationId xmlns:a16="http://schemas.microsoft.com/office/drawing/2014/main" id="{DD3EED1E-5827-8C6D-7D76-4EF882DBAD5C}"/>
              </a:ext>
            </a:extLst>
          </p:cNvPr>
          <p:cNvSpPr txBox="1"/>
          <p:nvPr/>
        </p:nvSpPr>
        <p:spPr>
          <a:xfrm>
            <a:off x="3572436" y="7068032"/>
            <a:ext cx="6294328" cy="3055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 Col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 Reyes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licos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Avenida de la M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sica</a:t>
            </a: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 Vel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zquez</a:t>
            </a: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Morat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Avenida de Benito P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rez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Gald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ó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 de la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Sart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endParaRPr kumimoji="0" lang="en-GB" sz="13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Avenida Pa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í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Valenciano</a:t>
            </a: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 Maestro 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Alb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niz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58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011" y="9560956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5972FAC-15C6-EFCB-E635-838E9AAAA98C}"/>
              </a:ext>
            </a:extLst>
          </p:cNvPr>
          <p:cNvSpPr/>
          <p:nvPr/>
        </p:nvSpPr>
        <p:spPr>
          <a:xfrm>
            <a:off x="91963" y="752464"/>
            <a:ext cx="6539774" cy="408318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E358F-1561-3922-41D8-7E4E3946616B}"/>
              </a:ext>
            </a:extLst>
          </p:cNvPr>
          <p:cNvSpPr txBox="1"/>
          <p:nvPr/>
        </p:nvSpPr>
        <p:spPr>
          <a:xfrm>
            <a:off x="115848" y="802893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0912327-C061-DD15-3B76-0777D104226D}"/>
              </a:ext>
            </a:extLst>
          </p:cNvPr>
          <p:cNvGrpSpPr/>
          <p:nvPr/>
        </p:nvGrpSpPr>
        <p:grpSpPr>
          <a:xfrm>
            <a:off x="4809047" y="794638"/>
            <a:ext cx="1943885" cy="588990"/>
            <a:chOff x="115026" y="5917195"/>
            <a:chExt cx="1943885" cy="5889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BBA3792-5E96-DFCC-218D-0EFC0DEC2735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  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46DE40BA-B174-C5F1-4881-8BE09858EC5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4652C5-D187-E55A-2BB2-D1DD6D848B0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  <a:sym typeface="Century Gothic"/>
                </a:rPr>
                <a:t>gramática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Google Shape;171;p8">
            <a:extLst>
              <a:ext uri="{FF2B5EF4-FFF2-40B4-BE49-F238E27FC236}">
                <a16:creationId xmlns:a16="http://schemas.microsoft.com/office/drawing/2014/main" id="{E78A8903-A587-AA5E-2290-733DBC9FDB63}"/>
              </a:ext>
            </a:extLst>
          </p:cNvPr>
          <p:cNvSpPr txBox="1"/>
          <p:nvPr/>
        </p:nvSpPr>
        <p:spPr>
          <a:xfrm>
            <a:off x="172996" y="1456857"/>
            <a:ext cx="6388813" cy="75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-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-a.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0D4DE5-D7E5-2A8E-5957-4FFC1CD6D212}"/>
              </a:ext>
            </a:extLst>
          </p:cNvPr>
          <p:cNvSpPr txBox="1"/>
          <p:nvPr/>
        </p:nvSpPr>
        <p:spPr>
          <a:xfrm>
            <a:off x="115848" y="1099882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[-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verbs: ‘S/he, it’ vs. ‘they’]</a:t>
            </a: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70996A78-1BB8-545B-26F6-B26C7C18004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263" y="276212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21D4B00-359C-87C9-08D7-F1CEB7D750C6}"/>
              </a:ext>
            </a:extLst>
          </p:cNvPr>
          <p:cNvSpPr txBox="1"/>
          <p:nvPr/>
        </p:nvSpPr>
        <p:spPr>
          <a:xfrm>
            <a:off x="493616" y="246561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Tir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tomates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" name="Google Shape;171;p8">
            <a:extLst>
              <a:ext uri="{FF2B5EF4-FFF2-40B4-BE49-F238E27FC236}">
                <a16:creationId xmlns:a16="http://schemas.microsoft.com/office/drawing/2014/main" id="{D8F99C5F-C8C4-AA87-E946-56754AFF3DDB}"/>
              </a:ext>
            </a:extLst>
          </p:cNvPr>
          <p:cNvSpPr txBox="1"/>
          <p:nvPr/>
        </p:nvSpPr>
        <p:spPr>
          <a:xfrm>
            <a:off x="1021160" y="2149122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S/he, it</a:t>
            </a:r>
            <a:endParaRPr kumimoji="0" sz="1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Google Shape;171;p8">
            <a:extLst>
              <a:ext uri="{FF2B5EF4-FFF2-40B4-BE49-F238E27FC236}">
                <a16:creationId xmlns:a16="http://schemas.microsoft.com/office/drawing/2014/main" id="{6C3B0498-DF61-017E-872A-F57B87EAC637}"/>
              </a:ext>
            </a:extLst>
          </p:cNvPr>
          <p:cNvSpPr txBox="1"/>
          <p:nvPr/>
        </p:nvSpPr>
        <p:spPr>
          <a:xfrm>
            <a:off x="4283518" y="2130225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they</a:t>
            </a:r>
            <a:endParaRPr kumimoji="0" sz="1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8B735FD-2E79-BB23-F887-9DAF52ED96A1}"/>
              </a:ext>
            </a:extLst>
          </p:cNvPr>
          <p:cNvSpPr txBox="1"/>
          <p:nvPr/>
        </p:nvSpPr>
        <p:spPr>
          <a:xfrm>
            <a:off x="493616" y="274083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throw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tomatoes.</a:t>
            </a:r>
          </a:p>
        </p:txBody>
      </p:sp>
      <p:pic>
        <p:nvPicPr>
          <p:cNvPr id="53" name="Google Shape;183;p8">
            <a:extLst>
              <a:ext uri="{FF2B5EF4-FFF2-40B4-BE49-F238E27FC236}">
                <a16:creationId xmlns:a16="http://schemas.microsoft.com/office/drawing/2014/main" id="{A4FE66C5-0067-0995-E531-91327158F7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1106" y="276212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FBCC030-6C97-A771-BE42-276CF8290152}"/>
              </a:ext>
            </a:extLst>
          </p:cNvPr>
          <p:cNvSpPr txBox="1"/>
          <p:nvPr/>
        </p:nvSpPr>
        <p:spPr>
          <a:xfrm>
            <a:off x="3688459" y="246561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tomates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6DA0BC-AD72-5086-42D8-4304EFD7D5C7}"/>
              </a:ext>
            </a:extLst>
          </p:cNvPr>
          <p:cNvSpPr txBox="1"/>
          <p:nvPr/>
        </p:nvSpPr>
        <p:spPr>
          <a:xfrm>
            <a:off x="3688459" y="274083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throw tomatoes.</a:t>
            </a:r>
          </a:p>
        </p:txBody>
      </p:sp>
      <p:sp>
        <p:nvSpPr>
          <p:cNvPr id="57" name="Google Shape;171;p8">
            <a:extLst>
              <a:ext uri="{FF2B5EF4-FFF2-40B4-BE49-F238E27FC236}">
                <a16:creationId xmlns:a16="http://schemas.microsoft.com/office/drawing/2014/main" id="{6503B2E6-58B3-12A8-9B15-C1B4F1BC75AD}"/>
              </a:ext>
            </a:extLst>
          </p:cNvPr>
          <p:cNvSpPr txBox="1"/>
          <p:nvPr/>
        </p:nvSpPr>
        <p:spPr>
          <a:xfrm>
            <a:off x="191296" y="3131547"/>
            <a:ext cx="6388813" cy="75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-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–er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add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we remove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–er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and add 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–e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19A0D15B-4E77-93C4-454C-701B9798D7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020" y="453030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55D26DA-5D1D-F2C8-3675-2097CBB7A333}"/>
              </a:ext>
            </a:extLst>
          </p:cNvPr>
          <p:cNvSpPr txBox="1"/>
          <p:nvPr/>
        </p:nvSpPr>
        <p:spPr>
          <a:xfrm>
            <a:off x="580373" y="423379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0" name="Google Shape;171;p8">
            <a:extLst>
              <a:ext uri="{FF2B5EF4-FFF2-40B4-BE49-F238E27FC236}">
                <a16:creationId xmlns:a16="http://schemas.microsoft.com/office/drawing/2014/main" id="{0358E930-4065-D87D-C4AB-0E5E5264581E}"/>
              </a:ext>
            </a:extLst>
          </p:cNvPr>
          <p:cNvSpPr txBox="1"/>
          <p:nvPr/>
        </p:nvSpPr>
        <p:spPr>
          <a:xfrm>
            <a:off x="925037" y="3832895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S/he, it</a:t>
            </a:r>
            <a:endParaRPr kumimoji="0" sz="1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770AD9-5296-657F-1882-8799D44C1E38}"/>
              </a:ext>
            </a:extLst>
          </p:cNvPr>
          <p:cNvSpPr txBox="1"/>
          <p:nvPr/>
        </p:nvSpPr>
        <p:spPr>
          <a:xfrm>
            <a:off x="580373" y="450901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run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through the streets.</a:t>
            </a:r>
          </a:p>
        </p:txBody>
      </p:sp>
      <p:pic>
        <p:nvPicPr>
          <p:cNvPr id="2049" name="Google Shape;183;p8">
            <a:extLst>
              <a:ext uri="{FF2B5EF4-FFF2-40B4-BE49-F238E27FC236}">
                <a16:creationId xmlns:a16="http://schemas.microsoft.com/office/drawing/2014/main" id="{247EC86E-DE40-BC05-23EE-CD9FC8A6F8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2379" y="448822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DD5ADFBD-5F03-0857-D96C-F829174E93DA}"/>
              </a:ext>
            </a:extLst>
          </p:cNvPr>
          <p:cNvSpPr txBox="1"/>
          <p:nvPr/>
        </p:nvSpPr>
        <p:spPr>
          <a:xfrm>
            <a:off x="3739732" y="419171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1A985484-83D6-3AF6-57DA-BFE934F6D165}"/>
              </a:ext>
            </a:extLst>
          </p:cNvPr>
          <p:cNvSpPr txBox="1"/>
          <p:nvPr/>
        </p:nvSpPr>
        <p:spPr>
          <a:xfrm>
            <a:off x="4084396" y="3790816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they</a:t>
            </a:r>
            <a:endParaRPr kumimoji="0" sz="15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6D7EDB78-5D0C-8881-44EE-3E7019DFE356}"/>
              </a:ext>
            </a:extLst>
          </p:cNvPr>
          <p:cNvSpPr txBox="1"/>
          <p:nvPr/>
        </p:nvSpPr>
        <p:spPr>
          <a:xfrm>
            <a:off x="3739732" y="446693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run through the streets.</a:t>
            </a:r>
          </a:p>
        </p:txBody>
      </p:sp>
      <p:graphicFrame>
        <p:nvGraphicFramePr>
          <p:cNvPr id="2053" name="Table 2052">
            <a:extLst>
              <a:ext uri="{FF2B5EF4-FFF2-40B4-BE49-F238E27FC236}">
                <a16:creationId xmlns:a16="http://schemas.microsoft.com/office/drawing/2014/main" id="{266EC478-E5BB-0631-1BE9-CA03391AB6C6}"/>
              </a:ext>
            </a:extLst>
          </p:cNvPr>
          <p:cNvGraphicFramePr>
            <a:graphicFrameLocks noGrp="1"/>
          </p:cNvGraphicFramePr>
          <p:nvPr/>
        </p:nvGraphicFramePr>
        <p:xfrm>
          <a:off x="148892" y="6786163"/>
          <a:ext cx="6462423" cy="288374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00535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3848608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2008780244"/>
                    </a:ext>
                  </a:extLst>
                </a:gridCol>
              </a:tblGrid>
              <a:tr h="40420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They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¡…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Buñol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para </a:t>
                      </a:r>
                      <a:r>
                        <a:rPr lang="en-GB" sz="1300" b="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Tomatina kids</a:t>
                      </a:r>
                      <a:r>
                        <a:rPr lang="en-GB" sz="1300" b="0" i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…lee las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instrucciones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prepara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mochila.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beben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agua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ponen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natación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296449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caminan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 la plaza.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292650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lleva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una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agua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235764"/>
                  </a:ext>
                </a:extLst>
              </a:tr>
              <a:tr h="3099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¡…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miran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los </a:t>
                      </a:r>
                      <a:r>
                        <a:rPr lang="en-GB" sz="13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tomates</a:t>
                      </a:r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531268"/>
                  </a:ext>
                </a:extLst>
              </a:tr>
            </a:tbl>
          </a:graphicData>
        </a:graphic>
      </p:graphicFrame>
      <p:sp>
        <p:nvSpPr>
          <p:cNvPr id="2054" name="TextBox 2053">
            <a:extLst>
              <a:ext uri="{FF2B5EF4-FFF2-40B4-BE49-F238E27FC236}">
                <a16:creationId xmlns:a16="http://schemas.microsoft.com/office/drawing/2014/main" id="{745AF53D-2004-62A6-7D9C-BD45A7B2D3A6}"/>
              </a:ext>
            </a:extLst>
          </p:cNvPr>
          <p:cNvSpPr txBox="1"/>
          <p:nvPr/>
        </p:nvSpPr>
        <p:spPr>
          <a:xfrm>
            <a:off x="1305640" y="6246857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Sofía y Quique?  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Sofía? </a:t>
            </a:r>
          </a:p>
        </p:txBody>
      </p: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68739581-01A0-7692-CFB2-2229AD2B0978}"/>
              </a:ext>
            </a:extLst>
          </p:cNvPr>
          <p:cNvGrpSpPr/>
          <p:nvPr/>
        </p:nvGrpSpPr>
        <p:grpSpPr>
          <a:xfrm>
            <a:off x="162340" y="6118865"/>
            <a:ext cx="1287002" cy="597473"/>
            <a:chOff x="161387" y="723735"/>
            <a:chExt cx="995895" cy="462330"/>
          </a:xfrm>
        </p:grpSpPr>
        <p:sp>
          <p:nvSpPr>
            <p:cNvPr id="2056" name="Google Shape;206;p9">
              <a:extLst>
                <a:ext uri="{FF2B5EF4-FFF2-40B4-BE49-F238E27FC236}">
                  <a16:creationId xmlns:a16="http://schemas.microsoft.com/office/drawing/2014/main" id="{3B627996-1D60-F6AC-F690-358ADD2B68E3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7" name="Picture 2056">
              <a:extLst>
                <a:ext uri="{FF2B5EF4-FFF2-40B4-BE49-F238E27FC236}">
                  <a16:creationId xmlns:a16="http://schemas.microsoft.com/office/drawing/2014/main" id="{0F034FEE-93E7-16E3-F08E-2F6ABE5D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1387" y="723735"/>
              <a:ext cx="445541" cy="462330"/>
            </a:xfrm>
            <a:prstGeom prst="rect">
              <a:avLst/>
            </a:prstGeom>
          </p:spPr>
        </p:pic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B2C71F4B-B797-9EBC-C53C-2A52E94660D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2067" name="Picture 206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05D5C622-727A-E44E-F3AD-F0E648AD92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2709" y="6706813"/>
            <a:ext cx="234853" cy="446119"/>
          </a:xfrm>
          <a:prstGeom prst="rect">
            <a:avLst/>
          </a:prstGeom>
        </p:spPr>
      </p:pic>
      <p:pic>
        <p:nvPicPr>
          <p:cNvPr id="2068" name="Picture 206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F270D65-CA69-5385-B888-3323E6E643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80075" y="6674278"/>
            <a:ext cx="291354" cy="473450"/>
          </a:xfrm>
          <a:prstGeom prst="rect">
            <a:avLst/>
          </a:prstGeom>
        </p:spPr>
      </p:pic>
      <p:pic>
        <p:nvPicPr>
          <p:cNvPr id="2069" name="Google Shape;156;p20">
            <a:extLst>
              <a:ext uri="{FF2B5EF4-FFF2-40B4-BE49-F238E27FC236}">
                <a16:creationId xmlns:a16="http://schemas.microsoft.com/office/drawing/2014/main" id="{E38FF7A9-1F0E-8607-48CB-E8FC0A88B8C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96683" y="7256258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0" name="Rectangle 2069">
            <a:extLst>
              <a:ext uri="{FF2B5EF4-FFF2-40B4-BE49-F238E27FC236}">
                <a16:creationId xmlns:a16="http://schemas.microsoft.com/office/drawing/2014/main" id="{7B57FD91-9DD1-12FE-70BF-ECE022C7D2CD}"/>
              </a:ext>
            </a:extLst>
          </p:cNvPr>
          <p:cNvSpPr/>
          <p:nvPr/>
        </p:nvSpPr>
        <p:spPr>
          <a:xfrm>
            <a:off x="147596" y="5117342"/>
            <a:ext cx="6388813" cy="7697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Tomatina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Infantil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versión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fiesta para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niños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4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14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años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Tiene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último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sábado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agosto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Plaza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Buñol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0150D34C-27DC-0002-E906-73D5E3B00954}"/>
              </a:ext>
            </a:extLst>
          </p:cNvPr>
          <p:cNvGrpSpPr/>
          <p:nvPr/>
        </p:nvGrpSpPr>
        <p:grpSpPr>
          <a:xfrm>
            <a:off x="5998826" y="4897265"/>
            <a:ext cx="666015" cy="613815"/>
            <a:chOff x="6210543" y="3764108"/>
            <a:chExt cx="801046" cy="775262"/>
          </a:xfrm>
        </p:grpSpPr>
        <p:sp>
          <p:nvSpPr>
            <p:cNvPr id="2074" name="Oval 2073">
              <a:extLst>
                <a:ext uri="{FF2B5EF4-FFF2-40B4-BE49-F238E27FC236}">
                  <a16:creationId xmlns:a16="http://schemas.microsoft.com/office/drawing/2014/main" id="{6BA76935-25B2-C876-533E-DFCEBA4BEAC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75" name="Picture 2074">
              <a:extLst>
                <a:ext uri="{FF2B5EF4-FFF2-40B4-BE49-F238E27FC236}">
                  <a16:creationId xmlns:a16="http://schemas.microsoft.com/office/drawing/2014/main" id="{23606491-5764-391E-9961-25A593D4D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76" name="Picture 207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EF5D049-DABE-03DF-E82B-2EF0AFD4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077" name="TextBox 2076">
            <a:extLst>
              <a:ext uri="{FF2B5EF4-FFF2-40B4-BE49-F238E27FC236}">
                <a16:creationId xmlns:a16="http://schemas.microsoft.com/office/drawing/2014/main" id="{365D71A7-F917-5715-CC23-DAEED96180AC}"/>
              </a:ext>
            </a:extLst>
          </p:cNvPr>
          <p:cNvSpPr txBox="1"/>
          <p:nvPr/>
        </p:nvSpPr>
        <p:spPr>
          <a:xfrm>
            <a:off x="4421650" y="5961725"/>
            <a:ext cx="2140159" cy="276999"/>
          </a:xfrm>
          <a:prstGeom prst="rect">
            <a:avLst/>
          </a:prstGeom>
          <a:solidFill>
            <a:srgbClr val="C4E59F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lugar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takes place</a:t>
            </a:r>
          </a:p>
        </p:txBody>
      </p:sp>
      <p:pic>
        <p:nvPicPr>
          <p:cNvPr id="2078" name="Picture 207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77FB2FE-1A63-12FB-62F8-ABEEA9E386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5882" y="6697296"/>
            <a:ext cx="234853" cy="44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7" grpId="0"/>
      <p:bldP spid="54" grpId="0"/>
      <p:bldP spid="55" grpId="0"/>
      <p:bldP spid="59" grpId="0"/>
      <p:bldP spid="61" grpId="0"/>
      <p:bldP spid="2050" grpId="0"/>
      <p:bldP spid="20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011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22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A9AD81E1-055A-7B66-A5CE-CFDF51E13B5E}"/>
              </a:ext>
            </a:extLst>
          </p:cNvPr>
          <p:cNvGraphicFramePr>
            <a:graphicFrameLocks noGrp="1"/>
          </p:cNvGraphicFramePr>
          <p:nvPr/>
        </p:nvGraphicFramePr>
        <p:xfrm>
          <a:off x="154746" y="1302202"/>
          <a:ext cx="6621352" cy="23622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62040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5859312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</a:tblGrid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2296449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292650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235764"/>
                  </a:ext>
                </a:extLst>
              </a:tr>
              <a:tr h="2434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13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531268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435C8C3C-AECF-486C-0FF1-BD71CBAC2461}"/>
              </a:ext>
            </a:extLst>
          </p:cNvPr>
          <p:cNvSpPr txBox="1"/>
          <p:nvPr/>
        </p:nvSpPr>
        <p:spPr>
          <a:xfrm>
            <a:off x="1354536" y="791031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2467EF0-FE61-E91A-8C89-DC6352883EAA}"/>
              </a:ext>
            </a:extLst>
          </p:cNvPr>
          <p:cNvGrpSpPr/>
          <p:nvPr/>
        </p:nvGrpSpPr>
        <p:grpSpPr>
          <a:xfrm>
            <a:off x="211236" y="663039"/>
            <a:ext cx="1287002" cy="597473"/>
            <a:chOff x="161387" y="723735"/>
            <a:chExt cx="995895" cy="462330"/>
          </a:xfrm>
        </p:grpSpPr>
        <p:sp>
          <p:nvSpPr>
            <p:cNvPr id="33" name="Google Shape;206;p9">
              <a:extLst>
                <a:ext uri="{FF2B5EF4-FFF2-40B4-BE49-F238E27FC236}">
                  <a16:creationId xmlns:a16="http://schemas.microsoft.com/office/drawing/2014/main" id="{CF7B62F9-C1E6-C255-E354-8B8D9C83E00D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Tx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1A3CDB-9D49-310B-AA1E-14EEE8419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1387" y="723735"/>
              <a:ext cx="445541" cy="46233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699D1F-A93B-A360-ECF0-74D1C349F7EE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sp>
        <p:nvSpPr>
          <p:cNvPr id="46" name="Google Shape;402;p19">
            <a:extLst>
              <a:ext uri="{FF2B5EF4-FFF2-40B4-BE49-F238E27FC236}">
                <a16:creationId xmlns:a16="http://schemas.microsoft.com/office/drawing/2014/main" id="{FDF0A6E3-A169-AE71-F37B-9A4971507B09}"/>
              </a:ext>
            </a:extLst>
          </p:cNvPr>
          <p:cNvSpPr txBox="1"/>
          <p:nvPr/>
        </p:nvSpPr>
        <p:spPr>
          <a:xfrm>
            <a:off x="1507424" y="3953926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Sofía y Quique?  ¿y Quique?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13BF769-2EC7-100D-3299-0F5F78A9F208}"/>
              </a:ext>
            </a:extLst>
          </p:cNvPr>
          <p:cNvGrpSpPr/>
          <p:nvPr/>
        </p:nvGrpSpPr>
        <p:grpSpPr>
          <a:xfrm>
            <a:off x="381717" y="3944103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8" name="Google Shape;222;p10">
              <a:extLst>
                <a:ext uri="{FF2B5EF4-FFF2-40B4-BE49-F238E27FC236}">
                  <a16:creationId xmlns:a16="http://schemas.microsoft.com/office/drawing/2014/main" id="{1ACA5A5F-D9C7-8944-D526-7D1807CBCEB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C9E7BB-87FD-E21C-2829-2CAB6225BAC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B786AF9-0AC5-6A96-E40C-3FA5873B44A5}"/>
              </a:ext>
            </a:extLst>
          </p:cNvPr>
          <p:cNvGrpSpPr/>
          <p:nvPr/>
        </p:nvGrpSpPr>
        <p:grpSpPr>
          <a:xfrm>
            <a:off x="49516" y="3798195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73827A-FA0F-12A7-502B-56C411DD8EA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2" name="Picture 51" descr="Free speaker sound loud vector">
              <a:extLst>
                <a:ext uri="{FF2B5EF4-FFF2-40B4-BE49-F238E27FC236}">
                  <a16:creationId xmlns:a16="http://schemas.microsoft.com/office/drawing/2014/main" id="{A8B08160-F9AD-6CFD-BDDF-1B104FC2B7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F7102927-6444-93B0-838C-D583837B6873}"/>
              </a:ext>
            </a:extLst>
          </p:cNvPr>
          <p:cNvGraphicFramePr>
            <a:graphicFrameLocks noGrp="1"/>
          </p:cNvGraphicFramePr>
          <p:nvPr/>
        </p:nvGraphicFramePr>
        <p:xfrm>
          <a:off x="143948" y="4476789"/>
          <a:ext cx="2571117" cy="3200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8705">
                  <a:extLst>
                    <a:ext uri="{9D8B030D-6E8A-4147-A177-3AD203B41FA5}">
                      <a16:colId xmlns:a16="http://schemas.microsoft.com/office/drawing/2014/main" val="3149450056"/>
                    </a:ext>
                  </a:extLst>
                </a:gridCol>
                <a:gridCol w="1166245">
                  <a:extLst>
                    <a:ext uri="{9D8B030D-6E8A-4147-A177-3AD203B41FA5}">
                      <a16:colId xmlns:a16="http://schemas.microsoft.com/office/drawing/2014/main" val="293560783"/>
                    </a:ext>
                  </a:extLst>
                </a:gridCol>
                <a:gridCol w="956167">
                  <a:extLst>
                    <a:ext uri="{9D8B030D-6E8A-4147-A177-3AD203B41FA5}">
                      <a16:colId xmlns:a16="http://schemas.microsoft.com/office/drawing/2014/main" val="2550195705"/>
                    </a:ext>
                  </a:extLst>
                </a:gridCol>
              </a:tblGrid>
              <a:tr h="4379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Sofía y Quique </a:t>
                      </a: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(they)</a:t>
                      </a:r>
                      <a:endParaRPr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Quique</a:t>
                      </a:r>
                      <a:r>
                        <a:rPr lang="en-GB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(he)</a:t>
                      </a:r>
                      <a:endParaRPr sz="11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500337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790393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430041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5806732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071717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4595036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6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470658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7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23767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8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243116"/>
                  </a:ext>
                </a:extLst>
              </a:tr>
              <a:tr h="30111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9</a:t>
                      </a:r>
                      <a:endParaRPr sz="1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487332"/>
                  </a:ext>
                </a:extLst>
              </a:tr>
            </a:tbl>
          </a:graphicData>
        </a:graphic>
      </p:graphicFrame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88FC334E-0218-190F-8B7E-31D576862FF6}"/>
              </a:ext>
            </a:extLst>
          </p:cNvPr>
          <p:cNvGraphicFramePr>
            <a:graphicFrameLocks noGrp="1"/>
          </p:cNvGraphicFramePr>
          <p:nvPr/>
        </p:nvGraphicFramePr>
        <p:xfrm>
          <a:off x="2812401" y="4476750"/>
          <a:ext cx="3830175" cy="32002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55743">
                  <a:extLst>
                    <a:ext uri="{9D8B030D-6E8A-4147-A177-3AD203B41FA5}">
                      <a16:colId xmlns:a16="http://schemas.microsoft.com/office/drawing/2014/main" val="2556829532"/>
                    </a:ext>
                  </a:extLst>
                </a:gridCol>
                <a:gridCol w="974432">
                  <a:extLst>
                    <a:ext uri="{9D8B030D-6E8A-4147-A177-3AD203B41FA5}">
                      <a16:colId xmlns:a16="http://schemas.microsoft.com/office/drawing/2014/main" val="545617995"/>
                    </a:ext>
                  </a:extLst>
                </a:gridCol>
              </a:tblGrid>
              <a:tr h="49389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Who…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073712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runs through the streets?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049398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takes lots of photos?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3111055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is really pleased?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68957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swims in a sea of tomatoes?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360557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cleans the streets?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440254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is nervous at the start?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9383251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relaxes in the afternoon?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119342"/>
                  </a:ext>
                </a:extLst>
              </a:tr>
              <a:tr h="338288">
                <a:tc>
                  <a:txBody>
                    <a:bodyPr/>
                    <a:lstStyle/>
                    <a:p>
                      <a:r>
                        <a:rPr lang="en-GB" sz="11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eats a sandwich?</a:t>
                      </a: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846582"/>
                  </a:ext>
                </a:extLst>
              </a:tr>
            </a:tbl>
          </a:graphicData>
        </a:graphic>
      </p:graphicFrame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73F135C4-9B10-79CB-F831-854B172E3CA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6372" y="5020893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30F799A-B945-7F7B-38C0-BE5A71184518}"/>
              </a:ext>
            </a:extLst>
          </p:cNvPr>
          <p:cNvSpPr txBox="1"/>
          <p:nvPr/>
        </p:nvSpPr>
        <p:spPr>
          <a:xfrm>
            <a:off x="5834871" y="4994580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S &amp; Q</a:t>
            </a:r>
          </a:p>
        </p:txBody>
      </p:sp>
      <p:sp>
        <p:nvSpPr>
          <p:cNvPr id="2050" name="Google Shape;169;p8">
            <a:hlinkClick r:id="" action="ppaction://noaction">
              <a:snd r:embed="rId9" name="1_9.wav"/>
            </a:hlinkClick>
            <a:extLst>
              <a:ext uri="{FF2B5EF4-FFF2-40B4-BE49-F238E27FC236}">
                <a16:creationId xmlns:a16="http://schemas.microsoft.com/office/drawing/2014/main" id="{6F1A1113-E556-598D-E23C-BBE573BDF9D1}"/>
              </a:ext>
            </a:extLst>
          </p:cNvPr>
          <p:cNvSpPr txBox="1"/>
          <p:nvPr/>
        </p:nvSpPr>
        <p:spPr>
          <a:xfrm>
            <a:off x="76527" y="7933981"/>
            <a:ext cx="6622779" cy="13849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nombre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personas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famosas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Por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Calle Cervantes. 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Miguel de Cervantes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autor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novela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Don Quixote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considerada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primera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novela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53A4DA88-0E30-756A-36CD-9F60D725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321" y="7934866"/>
            <a:ext cx="790923" cy="74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4">
            <a:extLst>
              <a:ext uri="{FF2B5EF4-FFF2-40B4-BE49-F238E27FC236}">
                <a16:creationId xmlns:a16="http://schemas.microsoft.com/office/drawing/2014/main" id="{5228C6C2-7981-061D-9FD8-726B86860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13" y="8667111"/>
            <a:ext cx="994974" cy="65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2054">
            <a:extLst>
              <a:ext uri="{FF2B5EF4-FFF2-40B4-BE49-F238E27FC236}">
                <a16:creationId xmlns:a16="http://schemas.microsoft.com/office/drawing/2014/main" id="{F144A568-D627-D8A6-FBF2-94479F83F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507" y="7820288"/>
            <a:ext cx="554264" cy="5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476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23</a:t>
            </a: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2581AF06-F43E-A399-2A13-D09D05F9DC67}"/>
              </a:ext>
            </a:extLst>
          </p:cNvPr>
          <p:cNvSpPr txBox="1"/>
          <p:nvPr/>
        </p:nvSpPr>
        <p:spPr>
          <a:xfrm>
            <a:off x="1583402" y="817202"/>
            <a:ext cx="519188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escribe las palabras.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acento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97A04E-0FCF-FC7B-93C8-128CE1BE3C0B}"/>
              </a:ext>
            </a:extLst>
          </p:cNvPr>
          <p:cNvGrpSpPr/>
          <p:nvPr/>
        </p:nvGrpSpPr>
        <p:grpSpPr>
          <a:xfrm>
            <a:off x="457695" y="807379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5" name="Google Shape;222;p10">
              <a:extLst>
                <a:ext uri="{FF2B5EF4-FFF2-40B4-BE49-F238E27FC236}">
                  <a16:creationId xmlns:a16="http://schemas.microsoft.com/office/drawing/2014/main" id="{0D6A91EC-FCC5-9CD3-EBC2-28ACE9FFF77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9178E6-552D-E867-944C-69A28F4905B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escuchar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7A95FC-5B47-715D-A00A-25F56E4A2E4C}"/>
              </a:ext>
            </a:extLst>
          </p:cNvPr>
          <p:cNvGrpSpPr/>
          <p:nvPr/>
        </p:nvGrpSpPr>
        <p:grpSpPr>
          <a:xfrm>
            <a:off x="125494" y="661471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24DC72-C602-E53F-F7C5-3F1577F1EA24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 descr="Free speaker sound loud vector">
              <a:extLst>
                <a:ext uri="{FF2B5EF4-FFF2-40B4-BE49-F238E27FC236}">
                  <a16:creationId xmlns:a16="http://schemas.microsoft.com/office/drawing/2014/main" id="{C1255C19-E637-52D8-1CC0-8682DEEE3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50F23D68-B236-E260-D0EA-72295F399E2B}"/>
              </a:ext>
            </a:extLst>
          </p:cNvPr>
          <p:cNvGraphicFramePr>
            <a:graphicFrameLocks noGrp="1"/>
          </p:cNvGraphicFramePr>
          <p:nvPr/>
        </p:nvGraphicFramePr>
        <p:xfrm>
          <a:off x="172426" y="1329444"/>
          <a:ext cx="3567823" cy="2316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93041">
                  <a:extLst>
                    <a:ext uri="{9D8B030D-6E8A-4147-A177-3AD203B41FA5}">
                      <a16:colId xmlns:a16="http://schemas.microsoft.com/office/drawing/2014/main" val="2805683140"/>
                    </a:ext>
                  </a:extLst>
                </a:gridCol>
                <a:gridCol w="2974782">
                  <a:extLst>
                    <a:ext uri="{9D8B030D-6E8A-4147-A177-3AD203B41FA5}">
                      <a16:colId xmlns:a16="http://schemas.microsoft.com/office/drawing/2014/main" val="2675297504"/>
                    </a:ext>
                  </a:extLst>
                </a:gridCol>
              </a:tblGrid>
              <a:tr h="23678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calles</a:t>
                      </a: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de </a:t>
                      </a:r>
                      <a:r>
                        <a:rPr lang="en-GB" sz="12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Buñol</a:t>
                      </a:r>
                      <a:endParaRPr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465909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E</a:t>
                      </a:r>
                      <a:endParaRPr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Avenida de _ _ _ _ _ _  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Baguena</a:t>
                      </a:r>
                      <a:endParaRPr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833960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1</a:t>
                      </a:r>
                      <a:endParaRPr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Avenida de 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Brigada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_ _ _ _ _ _ _</a:t>
                      </a: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505381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Calle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Poeta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_ _ _ _ _   _ _ _ _ _</a:t>
                      </a:r>
                      <a:endParaRPr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35326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3</a:t>
                      </a:r>
                      <a:endParaRPr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Calle Cat Ernesto  _ _ _ _ _ _ _</a:t>
                      </a:r>
                      <a:endParaRPr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7571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4</a:t>
                      </a:r>
                      <a:endParaRPr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Avenida de Vicente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Blasco</a:t>
                      </a: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 _ _ _ _ _ _</a:t>
                      </a:r>
                      <a:endParaRPr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974589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5</a:t>
                      </a:r>
                      <a:endParaRPr sz="1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Calle Dolores  _ _ _ _ _ _ _ _</a:t>
                      </a:r>
                      <a:endParaRPr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685079"/>
                  </a:ext>
                </a:extLst>
              </a:tr>
            </a:tbl>
          </a:graphicData>
        </a:graphic>
      </p:graphicFrame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019C6FB-24E1-47AC-359E-74E640B6035D}"/>
              </a:ext>
            </a:extLst>
          </p:cNvPr>
          <p:cNvSpPr/>
          <p:nvPr/>
        </p:nvSpPr>
        <p:spPr>
          <a:xfrm>
            <a:off x="3895726" y="1479912"/>
            <a:ext cx="2879560" cy="524822"/>
          </a:xfrm>
          <a:prstGeom prst="wedgeRoundRectCallout">
            <a:avLst>
              <a:gd name="adj1" fmla="val -58502"/>
              <a:gd name="adj2" fmla="val 24002"/>
              <a:gd name="adj3" fmla="val 16667"/>
            </a:avLst>
          </a:prstGeom>
          <a:solidFill>
            <a:srgbClr val="FFFF99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Rule 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All words with stress on the 3</a:t>
            </a:r>
            <a:r>
              <a:rPr kumimoji="0" lang="en-GB" sz="12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rd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last syllable have an accent. 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FF2D14D5-7144-DEA6-092C-609DFFCB8525}"/>
              </a:ext>
            </a:extLst>
          </p:cNvPr>
          <p:cNvSpPr/>
          <p:nvPr/>
        </p:nvSpPr>
        <p:spPr>
          <a:xfrm>
            <a:off x="3895726" y="2060236"/>
            <a:ext cx="2879560" cy="863740"/>
          </a:xfrm>
          <a:prstGeom prst="wedgeRoundRectCallout">
            <a:avLst>
              <a:gd name="adj1" fmla="val -58502"/>
              <a:gd name="adj2" fmla="val 2400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Rule 2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Words ending in any consonant except –n or –s with stress on the penultimate syllable need an accent.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CFC62BBD-60AC-F9BE-4D22-F11C7A3F1432}"/>
              </a:ext>
            </a:extLst>
          </p:cNvPr>
          <p:cNvSpPr/>
          <p:nvPr/>
        </p:nvSpPr>
        <p:spPr>
          <a:xfrm>
            <a:off x="3895726" y="2975301"/>
            <a:ext cx="2879560" cy="625940"/>
          </a:xfrm>
          <a:prstGeom prst="wedgeRoundRectCallout">
            <a:avLst>
              <a:gd name="adj1" fmla="val -58502"/>
              <a:gd name="adj2" fmla="val 1648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Rule 3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 Words ending in a vowel or –n or –s need an accent if the stress is on the last syllable.</a:t>
            </a:r>
          </a:p>
        </p:txBody>
      </p:sp>
      <p:graphicFrame>
        <p:nvGraphicFramePr>
          <p:cNvPr id="2072" name="Table 2071">
            <a:extLst>
              <a:ext uri="{FF2B5EF4-FFF2-40B4-BE49-F238E27FC236}">
                <a16:creationId xmlns:a16="http://schemas.microsoft.com/office/drawing/2014/main" id="{F2F33D72-77DC-E388-EBFD-CEF220B5EAA3}"/>
              </a:ext>
            </a:extLst>
          </p:cNvPr>
          <p:cNvGraphicFramePr>
            <a:graphicFrameLocks noGrp="1"/>
          </p:cNvGraphicFramePr>
          <p:nvPr/>
        </p:nvGraphicFramePr>
        <p:xfrm>
          <a:off x="192306" y="4357379"/>
          <a:ext cx="6410742" cy="3911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6518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poner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prueba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65186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viaje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vencer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6518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natación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carrera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dibujo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65186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jardinería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baile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65186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hace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hago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durante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65186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hora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tirar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gente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2073" name="Picture 2072">
            <a:extLst>
              <a:ext uri="{FF2B5EF4-FFF2-40B4-BE49-F238E27FC236}">
                <a16:creationId xmlns:a16="http://schemas.microsoft.com/office/drawing/2014/main" id="{AC240451-9AC3-9A45-ECD8-27FD31BDEE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802" y="4088721"/>
            <a:ext cx="572382" cy="435249"/>
          </a:xfrm>
          <a:prstGeom prst="rect">
            <a:avLst/>
          </a:prstGeom>
        </p:spPr>
      </p:pic>
      <p:sp>
        <p:nvSpPr>
          <p:cNvPr id="2074" name="Google Shape;402;p19">
            <a:extLst>
              <a:ext uri="{FF2B5EF4-FFF2-40B4-BE49-F238E27FC236}">
                <a16:creationId xmlns:a16="http://schemas.microsoft.com/office/drawing/2014/main" id="{E25F5EDA-47A9-2A2A-E8E3-0F64EEED29E7}"/>
              </a:ext>
            </a:extLst>
          </p:cNvPr>
          <p:cNvSpPr txBox="1"/>
          <p:nvPr/>
        </p:nvSpPr>
        <p:spPr>
          <a:xfrm>
            <a:off x="1197675" y="393045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Can you get at least 15 points?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2075" name="Group 2074">
            <a:extLst>
              <a:ext uri="{FF2B5EF4-FFF2-40B4-BE49-F238E27FC236}">
                <a16:creationId xmlns:a16="http://schemas.microsoft.com/office/drawing/2014/main" id="{5DF4AC42-F9FC-F5D8-D470-09F116C90871}"/>
              </a:ext>
            </a:extLst>
          </p:cNvPr>
          <p:cNvGrpSpPr/>
          <p:nvPr/>
        </p:nvGrpSpPr>
        <p:grpSpPr>
          <a:xfrm>
            <a:off x="159390" y="3773112"/>
            <a:ext cx="1072125" cy="541432"/>
            <a:chOff x="85157" y="674113"/>
            <a:chExt cx="1072125" cy="541432"/>
          </a:xfrm>
        </p:grpSpPr>
        <p:sp>
          <p:nvSpPr>
            <p:cNvPr id="2076" name="Google Shape;206;p9">
              <a:extLst>
                <a:ext uri="{FF2B5EF4-FFF2-40B4-BE49-F238E27FC236}">
                  <a16:creationId xmlns:a16="http://schemas.microsoft.com/office/drawing/2014/main" id="{292EEF2B-4352-4E44-DC37-B3D098B3EFD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7" name="Picture 2076">
              <a:extLst>
                <a:ext uri="{FF2B5EF4-FFF2-40B4-BE49-F238E27FC236}">
                  <a16:creationId xmlns:a16="http://schemas.microsoft.com/office/drawing/2014/main" id="{1D1A9A9F-BCF7-1514-D913-EA1132BEA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78" name="TextBox 2077">
              <a:extLst>
                <a:ext uri="{FF2B5EF4-FFF2-40B4-BE49-F238E27FC236}">
                  <a16:creationId xmlns:a16="http://schemas.microsoft.com/office/drawing/2014/main" id="{004371CB-B2AE-E53E-12F3-634F0A46AC4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leer</a:t>
              </a:r>
            </a:p>
          </p:txBody>
        </p:sp>
      </p:grpSp>
      <p:pic>
        <p:nvPicPr>
          <p:cNvPr id="2080" name="Picture 2079">
            <a:extLst>
              <a:ext uri="{FF2B5EF4-FFF2-40B4-BE49-F238E27FC236}">
                <a16:creationId xmlns:a16="http://schemas.microsoft.com/office/drawing/2014/main" id="{461466BE-D54B-0FC6-AF9B-E5CFD4117C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875" y="6328752"/>
            <a:ext cx="631934" cy="581219"/>
          </a:xfrm>
          <a:prstGeom prst="rect">
            <a:avLst/>
          </a:prstGeom>
        </p:spPr>
      </p:pic>
      <p:pic>
        <p:nvPicPr>
          <p:cNvPr id="2081" name="Picture 2080" descr="Icon&#10;&#10;Description automatically generated">
            <a:extLst>
              <a:ext uri="{FF2B5EF4-FFF2-40B4-BE49-F238E27FC236}">
                <a16:creationId xmlns:a16="http://schemas.microsoft.com/office/drawing/2014/main" id="{DDF559EE-8A68-951F-34B9-0E98ACD925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45" y="4948799"/>
            <a:ext cx="667164" cy="667164"/>
          </a:xfrm>
          <a:prstGeom prst="rect">
            <a:avLst/>
          </a:prstGeom>
        </p:spPr>
      </p:pic>
      <p:pic>
        <p:nvPicPr>
          <p:cNvPr id="2082" name="Picture 2081">
            <a:extLst>
              <a:ext uri="{FF2B5EF4-FFF2-40B4-BE49-F238E27FC236}">
                <a16:creationId xmlns:a16="http://schemas.microsoft.com/office/drawing/2014/main" id="{74E553EC-BD36-F256-DD5B-F9AF419834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9610" y="7619852"/>
            <a:ext cx="653860" cy="619446"/>
          </a:xfrm>
          <a:prstGeom prst="rect">
            <a:avLst/>
          </a:prstGeom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A1BA37C3-8194-D7E0-C5A1-7008FB72A9FE}"/>
              </a:ext>
            </a:extLst>
          </p:cNvPr>
          <p:cNvSpPr txBox="1"/>
          <p:nvPr/>
        </p:nvSpPr>
        <p:spPr>
          <a:xfrm>
            <a:off x="847684" y="541393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8C410836-9D31-F79A-3922-CD27A14B2216}"/>
              </a:ext>
            </a:extLst>
          </p:cNvPr>
          <p:cNvSpPr txBox="1"/>
          <p:nvPr/>
        </p:nvSpPr>
        <p:spPr>
          <a:xfrm>
            <a:off x="839885" y="669711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558F6AEA-DE9C-37E0-A818-8973E15566D0}"/>
              </a:ext>
            </a:extLst>
          </p:cNvPr>
          <p:cNvSpPr txBox="1"/>
          <p:nvPr/>
        </p:nvSpPr>
        <p:spPr>
          <a:xfrm>
            <a:off x="896238" y="802521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16956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6F225E-A2A2-13A6-C100-E1AAB9F38363}"/>
              </a:ext>
            </a:extLst>
          </p:cNvPr>
          <p:cNvSpPr txBox="1"/>
          <p:nvPr/>
        </p:nvSpPr>
        <p:spPr>
          <a:xfrm>
            <a:off x="141906" y="2027982"/>
            <a:ext cx="321162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Lee la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56E615-DE46-4D7F-9E13-C374F7216215}"/>
              </a:ext>
            </a:extLst>
          </p:cNvPr>
          <p:cNvGrpSpPr/>
          <p:nvPr/>
        </p:nvGrpSpPr>
        <p:grpSpPr>
          <a:xfrm>
            <a:off x="547319" y="823020"/>
            <a:ext cx="822261" cy="307777"/>
            <a:chOff x="455223" y="4442570"/>
            <a:chExt cx="822262" cy="307777"/>
          </a:xfrm>
        </p:grpSpPr>
        <p:sp>
          <p:nvSpPr>
            <p:cNvPr id="34" name="Google Shape;222;p10">
              <a:extLst>
                <a:ext uri="{FF2B5EF4-FFF2-40B4-BE49-F238E27FC236}">
                  <a16:creationId xmlns:a16="http://schemas.microsoft.com/office/drawing/2014/main" id="{9C51A51B-D688-5F3C-4050-6272FCE91904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DDEF5E-AA5B-CF1B-8E0C-A1085757F10B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hablar</a:t>
              </a:r>
            </a:p>
          </p:txBody>
        </p:sp>
      </p:grpSp>
      <p:sp>
        <p:nvSpPr>
          <p:cNvPr id="36" name="Google Shape;402;p19">
            <a:extLst>
              <a:ext uri="{FF2B5EF4-FFF2-40B4-BE49-F238E27FC236}">
                <a16:creationId xmlns:a16="http://schemas.microsoft.com/office/drawing/2014/main" id="{489E99B3-D54C-FCB3-628D-B9329CD8F44D}"/>
              </a:ext>
            </a:extLst>
          </p:cNvPr>
          <p:cNvSpPr txBox="1"/>
          <p:nvPr/>
        </p:nvSpPr>
        <p:spPr>
          <a:xfrm>
            <a:off x="1396556" y="82696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1909623-D7A6-CDAA-ECB3-DDF799B26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98" y="675769"/>
            <a:ext cx="572707" cy="60590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D12165E2-9355-BE75-CA64-800E56E5D59E}"/>
              </a:ext>
            </a:extLst>
          </p:cNvPr>
          <p:cNvSpPr txBox="1"/>
          <p:nvPr/>
        </p:nvSpPr>
        <p:spPr>
          <a:xfrm>
            <a:off x="1054302" y="124454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start! 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A08E2F-E708-3029-AAB0-260FCE857466}"/>
              </a:ext>
            </a:extLst>
          </p:cNvPr>
          <p:cNvSpPr txBox="1"/>
          <p:nvPr/>
        </p:nvSpPr>
        <p:spPr>
          <a:xfrm>
            <a:off x="3590135" y="1423548"/>
            <a:ext cx="3136228" cy="600164"/>
          </a:xfrm>
          <a:prstGeom prst="rect">
            <a:avLst/>
          </a:prstGeom>
          <a:solidFill>
            <a:srgbClr val="CBEBF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listen!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 your partner says a sentence in Spanish. Circle the correct person (A | B) accordingly.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8477046-310D-A36F-86A6-100EBA5B55DD}"/>
              </a:ext>
            </a:extLst>
          </p:cNvPr>
          <p:cNvSpPr txBox="1"/>
          <p:nvPr/>
        </p:nvSpPr>
        <p:spPr>
          <a:xfrm>
            <a:off x="150453" y="1262745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Round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E8EB577-DFBF-0160-DEA7-E672650D524C}"/>
              </a:ext>
            </a:extLst>
          </p:cNvPr>
          <p:cNvSpPr txBox="1"/>
          <p:nvPr/>
        </p:nvSpPr>
        <p:spPr>
          <a:xfrm>
            <a:off x="3595349" y="1145402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Round 2</a:t>
            </a:r>
          </a:p>
        </p:txBody>
      </p:sp>
      <p:pic>
        <p:nvPicPr>
          <p:cNvPr id="54" name="Google Shape;319;p15" descr="Speech Icon, Voice, Talking, Audio, Speech">
            <a:extLst>
              <a:ext uri="{FF2B5EF4-FFF2-40B4-BE49-F238E27FC236}">
                <a16:creationId xmlns:a16="http://schemas.microsoft.com/office/drawing/2014/main" id="{4CEE1395-883C-D751-7C68-107B36B8AFE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6497" y="2057339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A63ED564-B7AF-BFE6-8F1E-EDEEA59C3610}"/>
              </a:ext>
            </a:extLst>
          </p:cNvPr>
          <p:cNvSpPr txBox="1"/>
          <p:nvPr/>
        </p:nvSpPr>
        <p:spPr>
          <a:xfrm>
            <a:off x="152921" y="1557658"/>
            <a:ext cx="2850875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by saying translating the sentence into Spanish aloud.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E95345-AB23-EBC5-E115-0F3D18E6173B}"/>
              </a:ext>
            </a:extLst>
          </p:cNvPr>
          <p:cNvSpPr txBox="1"/>
          <p:nvPr/>
        </p:nvSpPr>
        <p:spPr>
          <a:xfrm>
            <a:off x="133688" y="2619918"/>
            <a:ext cx="3128525" cy="2246769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S/he carries a bottle of water.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They read the list.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They walk to the square.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S/he throws tomatoes.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They are very pleased!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………………………………………….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7D8FDF99-B6D4-B306-16E2-3665AF5FF44A}"/>
              </a:ext>
            </a:extLst>
          </p:cNvPr>
          <p:cNvSpPr txBox="1"/>
          <p:nvPr/>
        </p:nvSpPr>
        <p:spPr>
          <a:xfrm>
            <a:off x="3584821" y="2094739"/>
            <a:ext cx="32116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          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la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opción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(A / B). </a:t>
            </a:r>
          </a:p>
        </p:txBody>
      </p:sp>
      <p:pic>
        <p:nvPicPr>
          <p:cNvPr id="2050" name="Google Shape;319;p15" descr="Speech Icon, Voice, Talking, Audio, Speech">
            <a:extLst>
              <a:ext uri="{FF2B5EF4-FFF2-40B4-BE49-F238E27FC236}">
                <a16:creationId xmlns:a16="http://schemas.microsoft.com/office/drawing/2014/main" id="{2802A2F5-C1A9-2C07-3846-601BCC4CF5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9412" y="2124096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2" descr="Ear, Listen, Hear, Gossip, Sound">
            <a:extLst>
              <a:ext uri="{FF2B5EF4-FFF2-40B4-BE49-F238E27FC236}">
                <a16:creationId xmlns:a16="http://schemas.microsoft.com/office/drawing/2014/main" id="{734C4A27-C060-5853-33AD-ECE73382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83" y="2104510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45013E63-085B-E5D4-E25F-AAADED5AAC4B}"/>
              </a:ext>
            </a:extLst>
          </p:cNvPr>
          <p:cNvSpPr txBox="1"/>
          <p:nvPr/>
        </p:nvSpPr>
        <p:spPr>
          <a:xfrm>
            <a:off x="3584821" y="2616539"/>
            <a:ext cx="3128525" cy="2462213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6544EC4A-CE89-7D2E-8D23-9B182B6263E8}"/>
              </a:ext>
            </a:extLst>
          </p:cNvPr>
          <p:cNvSpPr txBox="1"/>
          <p:nvPr/>
        </p:nvSpPr>
        <p:spPr>
          <a:xfrm>
            <a:off x="4162869" y="2599964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	      [B]</a:t>
            </a:r>
          </a:p>
        </p:txBody>
      </p:sp>
      <p:pic>
        <p:nvPicPr>
          <p:cNvPr id="2054" name="Graphic 2053" descr="Male profile">
            <a:extLst>
              <a:ext uri="{FF2B5EF4-FFF2-40B4-BE49-F238E27FC236}">
                <a16:creationId xmlns:a16="http://schemas.microsoft.com/office/drawing/2014/main" id="{0D56E668-1F11-F427-B2AA-4AD59B857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37366" y="2984936"/>
            <a:ext cx="328366" cy="328366"/>
          </a:xfrm>
          <a:prstGeom prst="rect">
            <a:avLst/>
          </a:prstGeom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B3C06ACA-7735-A60E-B588-B6A46D046026}"/>
              </a:ext>
            </a:extLst>
          </p:cNvPr>
          <p:cNvGrpSpPr/>
          <p:nvPr/>
        </p:nvGrpSpPr>
        <p:grpSpPr>
          <a:xfrm>
            <a:off x="4122595" y="2995600"/>
            <a:ext cx="489633" cy="272513"/>
            <a:chOff x="9404135" y="4373187"/>
            <a:chExt cx="1140800" cy="741960"/>
          </a:xfrm>
        </p:grpSpPr>
        <p:pic>
          <p:nvPicPr>
            <p:cNvPr id="2056" name="Graphic 2055" descr="Female Profile">
              <a:extLst>
                <a:ext uri="{FF2B5EF4-FFF2-40B4-BE49-F238E27FC236}">
                  <a16:creationId xmlns:a16="http://schemas.microsoft.com/office/drawing/2014/main" id="{68D88E51-20CD-3C1C-278C-D05BC37A6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2057" name="Graphic 2056" descr="Female Profile">
              <a:extLst>
                <a:ext uri="{FF2B5EF4-FFF2-40B4-BE49-F238E27FC236}">
                  <a16:creationId xmlns:a16="http://schemas.microsoft.com/office/drawing/2014/main" id="{BC2876C0-A62C-666D-82C3-E480C0AE9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pic>
        <p:nvPicPr>
          <p:cNvPr id="2058" name="Graphic 2057" descr="Female Profile">
            <a:extLst>
              <a:ext uri="{FF2B5EF4-FFF2-40B4-BE49-F238E27FC236}">
                <a16:creationId xmlns:a16="http://schemas.microsoft.com/office/drawing/2014/main" id="{E5DA55DE-D27D-4B63-3399-90AA1E36F3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47282" y="3411558"/>
            <a:ext cx="318450" cy="328365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772700A-B416-8DD0-7543-9425C528883F}"/>
              </a:ext>
            </a:extLst>
          </p:cNvPr>
          <p:cNvGrpSpPr/>
          <p:nvPr/>
        </p:nvGrpSpPr>
        <p:grpSpPr>
          <a:xfrm>
            <a:off x="4143819" y="3479383"/>
            <a:ext cx="487591" cy="272514"/>
            <a:chOff x="11411815" y="2977734"/>
            <a:chExt cx="776931" cy="523221"/>
          </a:xfrm>
        </p:grpSpPr>
        <p:pic>
          <p:nvPicPr>
            <p:cNvPr id="2060" name="Graphic 2059" descr="Female Profile">
              <a:extLst>
                <a:ext uri="{FF2B5EF4-FFF2-40B4-BE49-F238E27FC236}">
                  <a16:creationId xmlns:a16="http://schemas.microsoft.com/office/drawing/2014/main" id="{79D66DE0-4211-5628-2F91-516E809B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2061" name="Graphic 2060" descr="Male profile">
              <a:extLst>
                <a:ext uri="{FF2B5EF4-FFF2-40B4-BE49-F238E27FC236}">
                  <a16:creationId xmlns:a16="http://schemas.microsoft.com/office/drawing/2014/main" id="{6E39C1D7-A964-6C72-D688-35D901C7E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B0537D41-3BD6-75A7-0A2D-EAE4FF1380F0}"/>
              </a:ext>
            </a:extLst>
          </p:cNvPr>
          <p:cNvGrpSpPr/>
          <p:nvPr/>
        </p:nvGrpSpPr>
        <p:grpSpPr>
          <a:xfrm>
            <a:off x="4124914" y="3888753"/>
            <a:ext cx="511057" cy="272514"/>
            <a:chOff x="7278975" y="2744105"/>
            <a:chExt cx="814322" cy="523221"/>
          </a:xfrm>
        </p:grpSpPr>
        <p:pic>
          <p:nvPicPr>
            <p:cNvPr id="2063" name="Graphic 2062" descr="Male profile">
              <a:extLst>
                <a:ext uri="{FF2B5EF4-FFF2-40B4-BE49-F238E27FC236}">
                  <a16:creationId xmlns:a16="http://schemas.microsoft.com/office/drawing/2014/main" id="{C011F38B-5F12-7C3D-457D-E853A07A2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78975" y="2744105"/>
              <a:ext cx="523221" cy="523221"/>
            </a:xfrm>
            <a:prstGeom prst="rect">
              <a:avLst/>
            </a:prstGeom>
          </p:spPr>
        </p:pic>
        <p:pic>
          <p:nvPicPr>
            <p:cNvPr id="2064" name="Graphic 2063" descr="Male profile">
              <a:extLst>
                <a:ext uri="{FF2B5EF4-FFF2-40B4-BE49-F238E27FC236}">
                  <a16:creationId xmlns:a16="http://schemas.microsoft.com/office/drawing/2014/main" id="{2B63D2F0-85B4-C60C-F0F7-A6926A6E1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70076" y="2744105"/>
              <a:ext cx="523221" cy="523221"/>
            </a:xfrm>
            <a:prstGeom prst="rect">
              <a:avLst/>
            </a:prstGeom>
          </p:spPr>
        </p:pic>
      </p:grpSp>
      <p:pic>
        <p:nvPicPr>
          <p:cNvPr id="2065" name="Graphic 2064" descr="Female Profile">
            <a:extLst>
              <a:ext uri="{FF2B5EF4-FFF2-40B4-BE49-F238E27FC236}">
                <a16:creationId xmlns:a16="http://schemas.microsoft.com/office/drawing/2014/main" id="{E0BABD0A-FAAD-7C41-FF4D-CCEBED13DA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61995" y="3825083"/>
            <a:ext cx="318450" cy="328365"/>
          </a:xfrm>
          <a:prstGeom prst="rect">
            <a:avLst/>
          </a:prstGeom>
        </p:spPr>
      </p:pic>
      <p:pic>
        <p:nvPicPr>
          <p:cNvPr id="2066" name="Graphic 2065" descr="Female Profile">
            <a:extLst>
              <a:ext uri="{FF2B5EF4-FFF2-40B4-BE49-F238E27FC236}">
                <a16:creationId xmlns:a16="http://schemas.microsoft.com/office/drawing/2014/main" id="{3814FFFE-820B-7B72-F028-A66C228D95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91713" y="4330967"/>
            <a:ext cx="318450" cy="328365"/>
          </a:xfrm>
          <a:prstGeom prst="rect">
            <a:avLst/>
          </a:prstGeom>
        </p:spPr>
      </p:pic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315710CD-06C3-C621-55D5-5D4F6A6FE476}"/>
              </a:ext>
            </a:extLst>
          </p:cNvPr>
          <p:cNvGrpSpPr/>
          <p:nvPr/>
        </p:nvGrpSpPr>
        <p:grpSpPr>
          <a:xfrm>
            <a:off x="5468888" y="4315835"/>
            <a:ext cx="489633" cy="272513"/>
            <a:chOff x="9404135" y="4373187"/>
            <a:chExt cx="1140800" cy="741960"/>
          </a:xfrm>
        </p:grpSpPr>
        <p:pic>
          <p:nvPicPr>
            <p:cNvPr id="2068" name="Graphic 2067" descr="Female Profile">
              <a:extLst>
                <a:ext uri="{FF2B5EF4-FFF2-40B4-BE49-F238E27FC236}">
                  <a16:creationId xmlns:a16="http://schemas.microsoft.com/office/drawing/2014/main" id="{827661DD-51C8-D1E8-0737-64321B94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2069" name="Graphic 2068" descr="Female Profile">
              <a:extLst>
                <a:ext uri="{FF2B5EF4-FFF2-40B4-BE49-F238E27FC236}">
                  <a16:creationId xmlns:a16="http://schemas.microsoft.com/office/drawing/2014/main" id="{14CB7887-D04E-9F75-D015-AB7B95BFB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grpSp>
        <p:nvGrpSpPr>
          <p:cNvPr id="2070" name="Group 2069">
            <a:extLst>
              <a:ext uri="{FF2B5EF4-FFF2-40B4-BE49-F238E27FC236}">
                <a16:creationId xmlns:a16="http://schemas.microsoft.com/office/drawing/2014/main" id="{B7BE2933-D658-3556-5D41-946AB4AB509C}"/>
              </a:ext>
            </a:extLst>
          </p:cNvPr>
          <p:cNvGrpSpPr/>
          <p:nvPr/>
        </p:nvGrpSpPr>
        <p:grpSpPr>
          <a:xfrm>
            <a:off x="5468888" y="4779291"/>
            <a:ext cx="487591" cy="272514"/>
            <a:chOff x="11411815" y="2977734"/>
            <a:chExt cx="776931" cy="523221"/>
          </a:xfrm>
        </p:grpSpPr>
        <p:pic>
          <p:nvPicPr>
            <p:cNvPr id="2071" name="Graphic 2070" descr="Female Profile">
              <a:extLst>
                <a:ext uri="{FF2B5EF4-FFF2-40B4-BE49-F238E27FC236}">
                  <a16:creationId xmlns:a16="http://schemas.microsoft.com/office/drawing/2014/main" id="{1AAB6DE6-2FB5-E639-760F-8825DAF0D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2072" name="Graphic 2071" descr="Male profile">
              <a:extLst>
                <a:ext uri="{FF2B5EF4-FFF2-40B4-BE49-F238E27FC236}">
                  <a16:creationId xmlns:a16="http://schemas.microsoft.com/office/drawing/2014/main" id="{AF826EA3-8E84-0587-C9EC-46DFA5B3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pic>
        <p:nvPicPr>
          <p:cNvPr id="2073" name="Graphic 2072" descr="Male profile">
            <a:extLst>
              <a:ext uri="{FF2B5EF4-FFF2-40B4-BE49-F238E27FC236}">
                <a16:creationId xmlns:a16="http://schemas.microsoft.com/office/drawing/2014/main" id="{47A27DA7-F812-28D9-44FE-A1FE253C77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1797" y="4768070"/>
            <a:ext cx="328366" cy="328366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5F2896F7-D1CF-EF02-E80F-3522036E0E08}"/>
              </a:ext>
            </a:extLst>
          </p:cNvPr>
          <p:cNvSpPr txBox="1"/>
          <p:nvPr/>
        </p:nvSpPr>
        <p:spPr>
          <a:xfrm>
            <a:off x="3643232" y="2929635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3FF9E8C4-4842-4956-B201-0827262C3A93}"/>
              </a:ext>
            </a:extLst>
          </p:cNvPr>
          <p:cNvSpPr txBox="1"/>
          <p:nvPr/>
        </p:nvSpPr>
        <p:spPr>
          <a:xfrm>
            <a:off x="3649582" y="3399713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ECA95141-46FC-E9D5-58CD-1399EE8BBBEE}"/>
              </a:ext>
            </a:extLst>
          </p:cNvPr>
          <p:cNvSpPr txBox="1"/>
          <p:nvPr/>
        </p:nvSpPr>
        <p:spPr>
          <a:xfrm>
            <a:off x="3662414" y="3844118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EF55241D-448A-28B4-0721-4A54C0B2252A}"/>
              </a:ext>
            </a:extLst>
          </p:cNvPr>
          <p:cNvSpPr txBox="1"/>
          <p:nvPr/>
        </p:nvSpPr>
        <p:spPr>
          <a:xfrm>
            <a:off x="3668764" y="4314196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78" name="TextBox 2077">
            <a:extLst>
              <a:ext uri="{FF2B5EF4-FFF2-40B4-BE49-F238E27FC236}">
                <a16:creationId xmlns:a16="http://schemas.microsoft.com/office/drawing/2014/main" id="{FC0ECF72-87A4-4C58-92C3-DDA65901772C}"/>
              </a:ext>
            </a:extLst>
          </p:cNvPr>
          <p:cNvSpPr txBox="1"/>
          <p:nvPr/>
        </p:nvSpPr>
        <p:spPr>
          <a:xfrm>
            <a:off x="3669571" y="4739472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DE7164BC-19FD-11D9-C181-5D1CE4C279F0}"/>
              </a:ext>
            </a:extLst>
          </p:cNvPr>
          <p:cNvSpPr txBox="1"/>
          <p:nvPr/>
        </p:nvSpPr>
        <p:spPr>
          <a:xfrm>
            <a:off x="1489873" y="511521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Describe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visita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Buñol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 y Quique.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079BC4A4-0B30-6303-343D-1770AF8F056E}"/>
              </a:ext>
            </a:extLst>
          </p:cNvPr>
          <p:cNvGrpSpPr/>
          <p:nvPr/>
        </p:nvGrpSpPr>
        <p:grpSpPr>
          <a:xfrm>
            <a:off x="543945" y="5148272"/>
            <a:ext cx="962296" cy="307777"/>
            <a:chOff x="537508" y="810975"/>
            <a:chExt cx="505091" cy="307777"/>
          </a:xfrm>
        </p:grpSpPr>
        <p:sp>
          <p:nvSpPr>
            <p:cNvPr id="2082" name="Google Shape;206;p9">
              <a:extLst>
                <a:ext uri="{FF2B5EF4-FFF2-40B4-BE49-F238E27FC236}">
                  <a16:creationId xmlns:a16="http://schemas.microsoft.com/office/drawing/2014/main" id="{5847A20F-A54F-37B2-8253-07E510C6421B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3" name="TextBox 2082">
              <a:extLst>
                <a:ext uri="{FF2B5EF4-FFF2-40B4-BE49-F238E27FC236}">
                  <a16:creationId xmlns:a16="http://schemas.microsoft.com/office/drawing/2014/main" id="{C2D77CDD-5468-FBDD-4381-4310F2F41D83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2084" name="Picture 2" descr="Pen, Write, Pencil, Writing Tool, Work, Message, Blue">
            <a:extLst>
              <a:ext uri="{FF2B5EF4-FFF2-40B4-BE49-F238E27FC236}">
                <a16:creationId xmlns:a16="http://schemas.microsoft.com/office/drawing/2014/main" id="{A87AECA5-BD95-9A22-13A1-DC4332B8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2" y="501712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2084">
            <a:extLst>
              <a:ext uri="{FF2B5EF4-FFF2-40B4-BE49-F238E27FC236}">
                <a16:creationId xmlns:a16="http://schemas.microsoft.com/office/drawing/2014/main" id="{48D70218-F77A-60EE-99F4-C602235DE4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15" y="5584679"/>
            <a:ext cx="4637926" cy="2246158"/>
          </a:xfrm>
          <a:prstGeom prst="rect">
            <a:avLst/>
          </a:prstGeom>
        </p:spPr>
      </p:pic>
      <p:sp>
        <p:nvSpPr>
          <p:cNvPr id="2086" name="TextBox 2085">
            <a:extLst>
              <a:ext uri="{FF2B5EF4-FFF2-40B4-BE49-F238E27FC236}">
                <a16:creationId xmlns:a16="http://schemas.microsoft.com/office/drawing/2014/main" id="{559E19BF-35BB-9669-3169-A2A21642F015}"/>
              </a:ext>
            </a:extLst>
          </p:cNvPr>
          <p:cNvSpPr txBox="1"/>
          <p:nvPr/>
        </p:nvSpPr>
        <p:spPr>
          <a:xfrm>
            <a:off x="568154" y="767023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87" name="Picture 2" descr="Free icon pencil write vector">
            <a:extLst>
              <a:ext uri="{FF2B5EF4-FFF2-40B4-BE49-F238E27FC236}">
                <a16:creationId xmlns:a16="http://schemas.microsoft.com/office/drawing/2014/main" id="{5E0F2292-1C1F-2AD4-A3A1-60DD536B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90296" y="776855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0" name="Table 2089">
            <a:extLst>
              <a:ext uri="{FF2B5EF4-FFF2-40B4-BE49-F238E27FC236}">
                <a16:creationId xmlns:a16="http://schemas.microsoft.com/office/drawing/2014/main" id="{33689DF7-3B12-5A06-63D8-37335D1FE230}"/>
              </a:ext>
            </a:extLst>
          </p:cNvPr>
          <p:cNvGraphicFramePr>
            <a:graphicFrameLocks noGrp="1"/>
          </p:cNvGraphicFramePr>
          <p:nvPr/>
        </p:nvGraphicFramePr>
        <p:xfrm>
          <a:off x="184195" y="774232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91" name="TextBox 2090">
            <a:extLst>
              <a:ext uri="{FF2B5EF4-FFF2-40B4-BE49-F238E27FC236}">
                <a16:creationId xmlns:a16="http://schemas.microsoft.com/office/drawing/2014/main" id="{429C8BD4-79F4-FC58-F6E3-A34F059E356B}"/>
              </a:ext>
            </a:extLst>
          </p:cNvPr>
          <p:cNvSpPr txBox="1"/>
          <p:nvPr/>
        </p:nvSpPr>
        <p:spPr>
          <a:xfrm>
            <a:off x="568154" y="801888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2" name="Picture 2" descr="Free icon pencil write vector">
            <a:extLst>
              <a:ext uri="{FF2B5EF4-FFF2-40B4-BE49-F238E27FC236}">
                <a16:creationId xmlns:a16="http://schemas.microsoft.com/office/drawing/2014/main" id="{ABB77C46-1A7A-38AE-97F8-352FF974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90296" y="811720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3" name="Table 2092">
            <a:extLst>
              <a:ext uri="{FF2B5EF4-FFF2-40B4-BE49-F238E27FC236}">
                <a16:creationId xmlns:a16="http://schemas.microsoft.com/office/drawing/2014/main" id="{A4993881-E635-4BFB-60C2-0BEF8DD57A66}"/>
              </a:ext>
            </a:extLst>
          </p:cNvPr>
          <p:cNvGraphicFramePr>
            <a:graphicFrameLocks noGrp="1"/>
          </p:cNvGraphicFramePr>
          <p:nvPr/>
        </p:nvGraphicFramePr>
        <p:xfrm>
          <a:off x="184195" y="809097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94" name="TextBox 2093">
            <a:extLst>
              <a:ext uri="{FF2B5EF4-FFF2-40B4-BE49-F238E27FC236}">
                <a16:creationId xmlns:a16="http://schemas.microsoft.com/office/drawing/2014/main" id="{AA0E7806-A036-FCBE-A3B5-3719A251A1C6}"/>
              </a:ext>
            </a:extLst>
          </p:cNvPr>
          <p:cNvSpPr txBox="1"/>
          <p:nvPr/>
        </p:nvSpPr>
        <p:spPr>
          <a:xfrm>
            <a:off x="568154" y="8343475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5" name="Picture 2" descr="Free icon pencil write vector">
            <a:extLst>
              <a:ext uri="{FF2B5EF4-FFF2-40B4-BE49-F238E27FC236}">
                <a16:creationId xmlns:a16="http://schemas.microsoft.com/office/drawing/2014/main" id="{5F5F00C0-826B-412E-4DF0-BFA9CB1FE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90296" y="844179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6" name="Table 2095">
            <a:extLst>
              <a:ext uri="{FF2B5EF4-FFF2-40B4-BE49-F238E27FC236}">
                <a16:creationId xmlns:a16="http://schemas.microsoft.com/office/drawing/2014/main" id="{860AE7A4-4710-C72A-49BA-ED33B1D4EFB6}"/>
              </a:ext>
            </a:extLst>
          </p:cNvPr>
          <p:cNvGraphicFramePr>
            <a:graphicFrameLocks noGrp="1"/>
          </p:cNvGraphicFramePr>
          <p:nvPr/>
        </p:nvGraphicFramePr>
        <p:xfrm>
          <a:off x="184195" y="8415568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097" name="TextBox 2096">
            <a:extLst>
              <a:ext uri="{FF2B5EF4-FFF2-40B4-BE49-F238E27FC236}">
                <a16:creationId xmlns:a16="http://schemas.microsoft.com/office/drawing/2014/main" id="{370055DD-ADD1-E59A-8BC5-18AB9A5D3454}"/>
              </a:ext>
            </a:extLst>
          </p:cNvPr>
          <p:cNvSpPr txBox="1"/>
          <p:nvPr/>
        </p:nvSpPr>
        <p:spPr>
          <a:xfrm>
            <a:off x="568154" y="8689443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8" name="Picture 2" descr="Free icon pencil write vector">
            <a:extLst>
              <a:ext uri="{FF2B5EF4-FFF2-40B4-BE49-F238E27FC236}">
                <a16:creationId xmlns:a16="http://schemas.microsoft.com/office/drawing/2014/main" id="{381488C0-F2AD-30A2-5439-E5BB0B7E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90296" y="878776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99" name="Table 2098">
            <a:extLst>
              <a:ext uri="{FF2B5EF4-FFF2-40B4-BE49-F238E27FC236}">
                <a16:creationId xmlns:a16="http://schemas.microsoft.com/office/drawing/2014/main" id="{BFDB8FE3-BC49-8DE1-5BED-19657DC61DA0}"/>
              </a:ext>
            </a:extLst>
          </p:cNvPr>
          <p:cNvGraphicFramePr>
            <a:graphicFrameLocks noGrp="1"/>
          </p:cNvGraphicFramePr>
          <p:nvPr/>
        </p:nvGraphicFramePr>
        <p:xfrm>
          <a:off x="184195" y="8761536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00" name="TextBox 2099">
            <a:extLst>
              <a:ext uri="{FF2B5EF4-FFF2-40B4-BE49-F238E27FC236}">
                <a16:creationId xmlns:a16="http://schemas.microsoft.com/office/drawing/2014/main" id="{4437F4EC-2928-BB1D-E4EC-C465F5160DCB}"/>
              </a:ext>
            </a:extLst>
          </p:cNvPr>
          <p:cNvSpPr txBox="1"/>
          <p:nvPr/>
        </p:nvSpPr>
        <p:spPr>
          <a:xfrm>
            <a:off x="568154" y="9050340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1" name="Picture 2" descr="Free icon pencil write vector">
            <a:extLst>
              <a:ext uri="{FF2B5EF4-FFF2-40B4-BE49-F238E27FC236}">
                <a16:creationId xmlns:a16="http://schemas.microsoft.com/office/drawing/2014/main" id="{1C96F482-6912-9EE9-BB91-3923F95A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90296" y="914865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02" name="Table 2101">
            <a:extLst>
              <a:ext uri="{FF2B5EF4-FFF2-40B4-BE49-F238E27FC236}">
                <a16:creationId xmlns:a16="http://schemas.microsoft.com/office/drawing/2014/main" id="{35A41A25-2E4D-24ED-A56B-1DFF9956035D}"/>
              </a:ext>
            </a:extLst>
          </p:cNvPr>
          <p:cNvGraphicFramePr>
            <a:graphicFrameLocks noGrp="1"/>
          </p:cNvGraphicFramePr>
          <p:nvPr/>
        </p:nvGraphicFramePr>
        <p:xfrm>
          <a:off x="184195" y="9122433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03" name="TextBox 2102">
            <a:extLst>
              <a:ext uri="{FF2B5EF4-FFF2-40B4-BE49-F238E27FC236}">
                <a16:creationId xmlns:a16="http://schemas.microsoft.com/office/drawing/2014/main" id="{2919E627-29F6-D636-FC00-F1A14619A7EB}"/>
              </a:ext>
            </a:extLst>
          </p:cNvPr>
          <p:cNvSpPr txBox="1"/>
          <p:nvPr/>
        </p:nvSpPr>
        <p:spPr>
          <a:xfrm>
            <a:off x="568154" y="9440246"/>
            <a:ext cx="7151329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04" name="Picture 2" descr="Free icon pencil write vector">
            <a:extLst>
              <a:ext uri="{FF2B5EF4-FFF2-40B4-BE49-F238E27FC236}">
                <a16:creationId xmlns:a16="http://schemas.microsoft.com/office/drawing/2014/main" id="{EA335FED-4D9F-3973-49B3-7A3C66EA0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590296" y="9538564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05" name="Table 2104">
            <a:extLst>
              <a:ext uri="{FF2B5EF4-FFF2-40B4-BE49-F238E27FC236}">
                <a16:creationId xmlns:a16="http://schemas.microsoft.com/office/drawing/2014/main" id="{426FEB91-ECB7-3522-68BF-670CE8E41BD1}"/>
              </a:ext>
            </a:extLst>
          </p:cNvPr>
          <p:cNvGraphicFramePr>
            <a:graphicFrameLocks noGrp="1"/>
          </p:cNvGraphicFramePr>
          <p:nvPr/>
        </p:nvGraphicFramePr>
        <p:xfrm>
          <a:off x="184195" y="9512339"/>
          <a:ext cx="298563" cy="2952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8563">
                  <a:extLst>
                    <a:ext uri="{9D8B030D-6E8A-4147-A177-3AD203B41FA5}">
                      <a16:colId xmlns:a16="http://schemas.microsoft.com/office/drawing/2014/main" val="2624091441"/>
                    </a:ext>
                  </a:extLst>
                </a:gridCol>
              </a:tblGrid>
              <a:tr h="2921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B3838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66667"/>
                  </a:ext>
                </a:extLst>
              </a:tr>
            </a:tbl>
          </a:graphicData>
        </a:graphic>
      </p:graphicFrame>
      <p:sp>
        <p:nvSpPr>
          <p:cNvPr id="2107" name="TextBox 2106">
            <a:extLst>
              <a:ext uri="{FF2B5EF4-FFF2-40B4-BE49-F238E27FC236}">
                <a16:creationId xmlns:a16="http://schemas.microsoft.com/office/drawing/2014/main" id="{6F2638FE-C1A7-2A14-B60F-1375DECD7F07}"/>
              </a:ext>
            </a:extLst>
          </p:cNvPr>
          <p:cNvSpPr txBox="1"/>
          <p:nvPr/>
        </p:nvSpPr>
        <p:spPr>
          <a:xfrm rot="21331563">
            <a:off x="5010306" y="5857189"/>
            <a:ext cx="1305614" cy="276999"/>
          </a:xfrm>
          <a:prstGeom prst="rect">
            <a:avLst/>
          </a:prstGeom>
          <a:solidFill>
            <a:srgbClr val="C1EFF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Vocabulario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extra</a:t>
            </a:r>
          </a:p>
        </p:txBody>
      </p:sp>
      <p:pic>
        <p:nvPicPr>
          <p:cNvPr id="2106" name="Picture 210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9BE74BB7-13DB-6896-6F6D-610FF4587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581">
            <a:off x="4639731" y="6022086"/>
            <a:ext cx="2194343" cy="108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41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3 week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4</a:t>
            </a:r>
            <a:endParaRPr lang="en-GB" sz="1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Saying what others and I do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4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1C143A2E-D060-1DA6-7BD3-FFB5BBD639E1}"/>
              </a:ext>
            </a:extLst>
          </p:cNvPr>
          <p:cNvGraphicFramePr>
            <a:graphicFrameLocks noGrp="1"/>
          </p:cNvGraphicFramePr>
          <p:nvPr/>
        </p:nvGraphicFramePr>
        <p:xfrm>
          <a:off x="155842" y="6308206"/>
          <a:ext cx="6410742" cy="34537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7404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test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about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7404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journey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put, putting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overcome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7404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drawing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gardening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swimming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74044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do, make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dance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35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during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does, makes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740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throw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people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0B0B3E28-E909-FD18-4FE6-01141503E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63" y="6528731"/>
            <a:ext cx="572382" cy="4352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04E1756-2ADD-14DD-3E7F-9AA01EE5D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87" y="7925511"/>
            <a:ext cx="631934" cy="581219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E7A76598-8014-4304-FA14-DACB7462A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2" y="6723030"/>
            <a:ext cx="667164" cy="66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C0FDC67-BEA9-6AF1-E921-F5D9EDAF3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842" y="8956041"/>
            <a:ext cx="653860" cy="6194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C18FF2F8-6DF9-B518-282E-A7F539920ACC}"/>
              </a:ext>
            </a:extLst>
          </p:cNvPr>
          <p:cNvSpPr txBox="1"/>
          <p:nvPr/>
        </p:nvSpPr>
        <p:spPr>
          <a:xfrm>
            <a:off x="758081" y="718817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92C416-7CB6-971F-FE94-6D871009E3F5}"/>
              </a:ext>
            </a:extLst>
          </p:cNvPr>
          <p:cNvSpPr txBox="1"/>
          <p:nvPr/>
        </p:nvSpPr>
        <p:spPr>
          <a:xfrm>
            <a:off x="779125" y="829470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93EBC5-9B32-2D23-9519-BD209B487D27}"/>
              </a:ext>
            </a:extLst>
          </p:cNvPr>
          <p:cNvSpPr txBox="1"/>
          <p:nvPr/>
        </p:nvSpPr>
        <p:spPr>
          <a:xfrm>
            <a:off x="843702" y="934788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37CA5E-034A-85FC-0BB4-878BA82319EA}"/>
              </a:ext>
            </a:extLst>
          </p:cNvPr>
          <p:cNvSpPr txBox="1"/>
          <p:nvPr/>
        </p:nvSpPr>
        <p:spPr>
          <a:xfrm>
            <a:off x="1489873" y="581669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Can you get at least 15 points?</a:t>
            </a: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807EF3CA-0F75-6C5A-D9C9-F0D8EE64AD4E}"/>
              </a:ext>
            </a:extLst>
          </p:cNvPr>
          <p:cNvGrpSpPr/>
          <p:nvPr/>
        </p:nvGrpSpPr>
        <p:grpSpPr>
          <a:xfrm>
            <a:off x="543945" y="5849752"/>
            <a:ext cx="962296" cy="307777"/>
            <a:chOff x="537508" y="810975"/>
            <a:chExt cx="505091" cy="307777"/>
          </a:xfrm>
        </p:grpSpPr>
        <p:sp>
          <p:nvSpPr>
            <p:cNvPr id="1025" name="Google Shape;206;p9">
              <a:extLst>
                <a:ext uri="{FF2B5EF4-FFF2-40B4-BE49-F238E27FC236}">
                  <a16:creationId xmlns:a16="http://schemas.microsoft.com/office/drawing/2014/main" id="{2E40CC29-C2EB-A51A-0B32-631FA80FA5B8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7FAD0DD1-3E0C-B1F0-F4AC-29870D369B4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escribir</a:t>
              </a:r>
            </a:p>
          </p:txBody>
        </p:sp>
      </p:grpSp>
      <p:pic>
        <p:nvPicPr>
          <p:cNvPr id="1028" name="Picture 2" descr="Pen, Write, Pencil, Writing Tool, Work, Message, Blue">
            <a:extLst>
              <a:ext uri="{FF2B5EF4-FFF2-40B4-BE49-F238E27FC236}">
                <a16:creationId xmlns:a16="http://schemas.microsoft.com/office/drawing/2014/main" id="{A3549E34-D5FE-96FC-300E-BBBAD991E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2" y="571860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78F9C352-E190-AB08-988D-EA2E0A8BC28D}"/>
              </a:ext>
            </a:extLst>
          </p:cNvPr>
          <p:cNvSpPr txBox="1"/>
          <p:nvPr/>
        </p:nvSpPr>
        <p:spPr>
          <a:xfrm>
            <a:off x="3523057" y="2500707"/>
            <a:ext cx="321162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      Lee la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D370913B-7F33-BA2F-4773-4608D0B11B2B}"/>
              </a:ext>
            </a:extLst>
          </p:cNvPr>
          <p:cNvGrpSpPr/>
          <p:nvPr/>
        </p:nvGrpSpPr>
        <p:grpSpPr>
          <a:xfrm>
            <a:off x="547319" y="823020"/>
            <a:ext cx="822261" cy="307777"/>
            <a:chOff x="455223" y="4442570"/>
            <a:chExt cx="822262" cy="307777"/>
          </a:xfrm>
        </p:grpSpPr>
        <p:sp>
          <p:nvSpPr>
            <p:cNvPr id="1031" name="Google Shape;222;p10">
              <a:extLst>
                <a:ext uri="{FF2B5EF4-FFF2-40B4-BE49-F238E27FC236}">
                  <a16:creationId xmlns:a16="http://schemas.microsoft.com/office/drawing/2014/main" id="{E846D385-179A-990D-7586-4774373BE697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  <a:tabLst/>
                <a:defRPr/>
              </a:pPr>
              <a:endPara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30F481B6-EDA0-C610-AD14-E077E9654126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hablar</a:t>
              </a:r>
            </a:p>
          </p:txBody>
        </p:sp>
      </p:grpSp>
      <p:sp>
        <p:nvSpPr>
          <p:cNvPr id="1033" name="Google Shape;402;p19">
            <a:extLst>
              <a:ext uri="{FF2B5EF4-FFF2-40B4-BE49-F238E27FC236}">
                <a16:creationId xmlns:a16="http://schemas.microsoft.com/office/drawing/2014/main" id="{BB93E971-1D2B-C79D-2115-0C009C6D2B7A}"/>
              </a:ext>
            </a:extLst>
          </p:cNvPr>
          <p:cNvSpPr txBox="1"/>
          <p:nvPr/>
        </p:nvSpPr>
        <p:spPr>
          <a:xfrm>
            <a:off x="1396556" y="82696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Persona B: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See previous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AC12EAE3-CEF9-2AA5-4E46-3BC03EDE5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98" y="675769"/>
            <a:ext cx="572707" cy="605907"/>
          </a:xfrm>
          <a:prstGeom prst="rect">
            <a:avLst/>
          </a:prstGeom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7E0ADE05-B34D-EB04-6459-02F24F6BE155}"/>
              </a:ext>
            </a:extLst>
          </p:cNvPr>
          <p:cNvSpPr txBox="1"/>
          <p:nvPr/>
        </p:nvSpPr>
        <p:spPr>
          <a:xfrm>
            <a:off x="1054302" y="1292166"/>
            <a:ext cx="22079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listen! 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4C0A9E84-28E6-E3D0-486C-41A78D1D6931}"/>
              </a:ext>
            </a:extLst>
          </p:cNvPr>
          <p:cNvSpPr txBox="1"/>
          <p:nvPr/>
        </p:nvSpPr>
        <p:spPr>
          <a:xfrm>
            <a:off x="3595349" y="1612712"/>
            <a:ext cx="3136228" cy="600164"/>
          </a:xfrm>
          <a:prstGeom prst="rect">
            <a:avLst/>
          </a:prstGeom>
          <a:solidFill>
            <a:srgbClr val="CBEBF4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-1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speak!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Start by saying translating the sentence into Spanish aloud. 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83880C77-03AD-A004-F6DC-9C0ED897A400}"/>
              </a:ext>
            </a:extLst>
          </p:cNvPr>
          <p:cNvSpPr txBox="1"/>
          <p:nvPr/>
        </p:nvSpPr>
        <p:spPr>
          <a:xfrm>
            <a:off x="150453" y="1300845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Round 1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CD401AA3-C256-9456-6D31-35E257F9EEDA}"/>
              </a:ext>
            </a:extLst>
          </p:cNvPr>
          <p:cNvSpPr txBox="1"/>
          <p:nvPr/>
        </p:nvSpPr>
        <p:spPr>
          <a:xfrm>
            <a:off x="3532570" y="1308254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Round 2</a:t>
            </a:r>
          </a:p>
        </p:txBody>
      </p:sp>
      <p:pic>
        <p:nvPicPr>
          <p:cNvPr id="1039" name="Google Shape;319;p15" descr="Speech Icon, Voice, Talking, Audio, Speech">
            <a:extLst>
              <a:ext uri="{FF2B5EF4-FFF2-40B4-BE49-F238E27FC236}">
                <a16:creationId xmlns:a16="http://schemas.microsoft.com/office/drawing/2014/main" id="{31A6F2CB-7E34-ECE0-9977-AE57439148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17648" y="2530064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TextBox 1039">
            <a:extLst>
              <a:ext uri="{FF2B5EF4-FFF2-40B4-BE49-F238E27FC236}">
                <a16:creationId xmlns:a16="http://schemas.microsoft.com/office/drawing/2014/main" id="{F1587736-3EB9-936C-9E2C-154A9A591CE6}"/>
              </a:ext>
            </a:extLst>
          </p:cNvPr>
          <p:cNvSpPr txBox="1"/>
          <p:nvPr/>
        </p:nvSpPr>
        <p:spPr>
          <a:xfrm>
            <a:off x="152921" y="1595758"/>
            <a:ext cx="3109292" cy="600164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Your partner says a sentence in Spanish. Circle the correct person (A | B) accordingly. 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D4CE143B-3B51-28F5-BE01-E8BF5ABCA44C}"/>
              </a:ext>
            </a:extLst>
          </p:cNvPr>
          <p:cNvSpPr txBox="1"/>
          <p:nvPr/>
        </p:nvSpPr>
        <p:spPr>
          <a:xfrm>
            <a:off x="3475073" y="3027705"/>
            <a:ext cx="3128525" cy="2400657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They swim in the tomatoes.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They overcome the fear.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S/he runs through the square.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S/he cleans the square.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S/he rests in the afternoon.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455316DF-9E10-69C4-EEC3-5613EE935999}"/>
              </a:ext>
            </a:extLst>
          </p:cNvPr>
          <p:cNvSpPr txBox="1"/>
          <p:nvPr/>
        </p:nvSpPr>
        <p:spPr>
          <a:xfrm>
            <a:off x="150453" y="2393819"/>
            <a:ext cx="32116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          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la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opción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correcta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(A / B). </a:t>
            </a:r>
          </a:p>
        </p:txBody>
      </p:sp>
      <p:pic>
        <p:nvPicPr>
          <p:cNvPr id="1043" name="Google Shape;319;p15" descr="Speech Icon, Voice, Talking, Audio, Speech">
            <a:extLst>
              <a:ext uri="{FF2B5EF4-FFF2-40B4-BE49-F238E27FC236}">
                <a16:creationId xmlns:a16="http://schemas.microsoft.com/office/drawing/2014/main" id="{A8501AE5-732B-B375-9305-5FB67B2BB47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5044" y="2423176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Picture 2" descr="Ear, Listen, Hear, Gossip, Sound">
            <a:extLst>
              <a:ext uri="{FF2B5EF4-FFF2-40B4-BE49-F238E27FC236}">
                <a16:creationId xmlns:a16="http://schemas.microsoft.com/office/drawing/2014/main" id="{2F5115D1-01CE-05C6-539F-48FAA577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15" y="2403590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TextBox 1044">
            <a:extLst>
              <a:ext uri="{FF2B5EF4-FFF2-40B4-BE49-F238E27FC236}">
                <a16:creationId xmlns:a16="http://schemas.microsoft.com/office/drawing/2014/main" id="{20636724-2135-7F28-5414-554CF9A2FE7E}"/>
              </a:ext>
            </a:extLst>
          </p:cNvPr>
          <p:cNvSpPr txBox="1"/>
          <p:nvPr/>
        </p:nvSpPr>
        <p:spPr>
          <a:xfrm>
            <a:off x="150453" y="3029919"/>
            <a:ext cx="3128525" cy="2462213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1878F2CB-CECA-53D0-7418-615631C883B7}"/>
              </a:ext>
            </a:extLst>
          </p:cNvPr>
          <p:cNvSpPr txBox="1"/>
          <p:nvPr/>
        </p:nvSpPr>
        <p:spPr>
          <a:xfrm>
            <a:off x="728501" y="3013344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     	      [B]</a:t>
            </a:r>
          </a:p>
        </p:txBody>
      </p:sp>
      <p:pic>
        <p:nvPicPr>
          <p:cNvPr id="1047" name="Graphic 1046" descr="Male profile">
            <a:extLst>
              <a:ext uri="{FF2B5EF4-FFF2-40B4-BE49-F238E27FC236}">
                <a16:creationId xmlns:a16="http://schemas.microsoft.com/office/drawing/2014/main" id="{521B3898-DA04-D043-2B5E-004E883746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02998" y="3398316"/>
            <a:ext cx="328366" cy="328366"/>
          </a:xfrm>
          <a:prstGeom prst="rect">
            <a:avLst/>
          </a:prstGeom>
        </p:spPr>
      </p:pic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892A99AF-ADAF-67A8-48EF-CB349B04B6A2}"/>
              </a:ext>
            </a:extLst>
          </p:cNvPr>
          <p:cNvGrpSpPr/>
          <p:nvPr/>
        </p:nvGrpSpPr>
        <p:grpSpPr>
          <a:xfrm>
            <a:off x="688227" y="3408980"/>
            <a:ext cx="489633" cy="272513"/>
            <a:chOff x="9404135" y="4373187"/>
            <a:chExt cx="1140800" cy="741960"/>
          </a:xfrm>
        </p:grpSpPr>
        <p:pic>
          <p:nvPicPr>
            <p:cNvPr id="1049" name="Graphic 1048" descr="Female Profile">
              <a:extLst>
                <a:ext uri="{FF2B5EF4-FFF2-40B4-BE49-F238E27FC236}">
                  <a16:creationId xmlns:a16="http://schemas.microsoft.com/office/drawing/2014/main" id="{BB2D64C9-36AD-410D-638C-C11BBD6FC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1050" name="Graphic 1049" descr="Female Profile">
              <a:extLst>
                <a:ext uri="{FF2B5EF4-FFF2-40B4-BE49-F238E27FC236}">
                  <a16:creationId xmlns:a16="http://schemas.microsoft.com/office/drawing/2014/main" id="{0E9D30B9-A438-2564-AD4F-507888215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pic>
        <p:nvPicPr>
          <p:cNvPr id="1051" name="Graphic 1050" descr="Female Profile">
            <a:extLst>
              <a:ext uri="{FF2B5EF4-FFF2-40B4-BE49-F238E27FC236}">
                <a16:creationId xmlns:a16="http://schemas.microsoft.com/office/drawing/2014/main" id="{E62DD4D7-496B-E92D-72DF-48A21D4C11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12914" y="3824938"/>
            <a:ext cx="318450" cy="328365"/>
          </a:xfrm>
          <a:prstGeom prst="rect">
            <a:avLst/>
          </a:prstGeom>
        </p:spPr>
      </p:pic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C1C51046-7D9C-A995-B551-75449D2C4C8E}"/>
              </a:ext>
            </a:extLst>
          </p:cNvPr>
          <p:cNvGrpSpPr/>
          <p:nvPr/>
        </p:nvGrpSpPr>
        <p:grpSpPr>
          <a:xfrm>
            <a:off x="709451" y="3892763"/>
            <a:ext cx="487591" cy="272514"/>
            <a:chOff x="11411815" y="2977734"/>
            <a:chExt cx="776931" cy="523221"/>
          </a:xfrm>
        </p:grpSpPr>
        <p:pic>
          <p:nvPicPr>
            <p:cNvPr id="1053" name="Graphic 1052" descr="Female Profile">
              <a:extLst>
                <a:ext uri="{FF2B5EF4-FFF2-40B4-BE49-F238E27FC236}">
                  <a16:creationId xmlns:a16="http://schemas.microsoft.com/office/drawing/2014/main" id="{6576139A-A18A-773E-45B5-D08C8D2BD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1054" name="Graphic 1053" descr="Male profile">
              <a:extLst>
                <a:ext uri="{FF2B5EF4-FFF2-40B4-BE49-F238E27FC236}">
                  <a16:creationId xmlns:a16="http://schemas.microsoft.com/office/drawing/2014/main" id="{40114D2E-DDC4-2062-E937-F252CF9B1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E08AEB20-F1E8-2677-CA70-D01054B5A934}"/>
              </a:ext>
            </a:extLst>
          </p:cNvPr>
          <p:cNvGrpSpPr/>
          <p:nvPr/>
        </p:nvGrpSpPr>
        <p:grpSpPr>
          <a:xfrm>
            <a:off x="690546" y="4302133"/>
            <a:ext cx="511057" cy="272514"/>
            <a:chOff x="7278975" y="2744105"/>
            <a:chExt cx="814322" cy="523221"/>
          </a:xfrm>
        </p:grpSpPr>
        <p:pic>
          <p:nvPicPr>
            <p:cNvPr id="1056" name="Graphic 1055" descr="Male profile">
              <a:extLst>
                <a:ext uri="{FF2B5EF4-FFF2-40B4-BE49-F238E27FC236}">
                  <a16:creationId xmlns:a16="http://schemas.microsoft.com/office/drawing/2014/main" id="{5A50531A-4E3B-B616-E48E-35B1E5BE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78975" y="2744105"/>
              <a:ext cx="523221" cy="523221"/>
            </a:xfrm>
            <a:prstGeom prst="rect">
              <a:avLst/>
            </a:prstGeom>
          </p:spPr>
        </p:pic>
        <p:pic>
          <p:nvPicPr>
            <p:cNvPr id="1057" name="Graphic 1056" descr="Male profile">
              <a:extLst>
                <a:ext uri="{FF2B5EF4-FFF2-40B4-BE49-F238E27FC236}">
                  <a16:creationId xmlns:a16="http://schemas.microsoft.com/office/drawing/2014/main" id="{98023A80-B484-CE22-F89B-E63FF8949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570076" y="2744105"/>
              <a:ext cx="523221" cy="523221"/>
            </a:xfrm>
            <a:prstGeom prst="rect">
              <a:avLst/>
            </a:prstGeom>
          </p:spPr>
        </p:pic>
      </p:grpSp>
      <p:pic>
        <p:nvPicPr>
          <p:cNvPr id="1058" name="Graphic 1057" descr="Female Profile">
            <a:extLst>
              <a:ext uri="{FF2B5EF4-FFF2-40B4-BE49-F238E27FC236}">
                <a16:creationId xmlns:a16="http://schemas.microsoft.com/office/drawing/2014/main" id="{14983D91-CE29-4009-CADD-2E9DF06EBC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27627" y="4238463"/>
            <a:ext cx="318450" cy="328365"/>
          </a:xfrm>
          <a:prstGeom prst="rect">
            <a:avLst/>
          </a:prstGeom>
        </p:spPr>
      </p:pic>
      <p:pic>
        <p:nvPicPr>
          <p:cNvPr id="1059" name="Graphic 1058" descr="Female Profile">
            <a:extLst>
              <a:ext uri="{FF2B5EF4-FFF2-40B4-BE49-F238E27FC236}">
                <a16:creationId xmlns:a16="http://schemas.microsoft.com/office/drawing/2014/main" id="{E01898ED-C3F0-E137-221E-1040DCA514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7345" y="4744347"/>
            <a:ext cx="318450" cy="328365"/>
          </a:xfrm>
          <a:prstGeom prst="rect">
            <a:avLst/>
          </a:prstGeom>
        </p:spPr>
      </p:pic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F46145D5-3A88-EA5A-4C78-A4672A1FEF22}"/>
              </a:ext>
            </a:extLst>
          </p:cNvPr>
          <p:cNvGrpSpPr/>
          <p:nvPr/>
        </p:nvGrpSpPr>
        <p:grpSpPr>
          <a:xfrm>
            <a:off x="2034520" y="4729215"/>
            <a:ext cx="489633" cy="272513"/>
            <a:chOff x="9404135" y="4373187"/>
            <a:chExt cx="1140800" cy="741960"/>
          </a:xfrm>
        </p:grpSpPr>
        <p:pic>
          <p:nvPicPr>
            <p:cNvPr id="1061" name="Graphic 1060" descr="Female Profile">
              <a:extLst>
                <a:ext uri="{FF2B5EF4-FFF2-40B4-BE49-F238E27FC236}">
                  <a16:creationId xmlns:a16="http://schemas.microsoft.com/office/drawing/2014/main" id="{76AC550F-5D67-22E6-4EA8-1ED201E8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802975" y="4373187"/>
              <a:ext cx="741960" cy="741960"/>
            </a:xfrm>
            <a:prstGeom prst="rect">
              <a:avLst/>
            </a:prstGeom>
          </p:spPr>
        </p:pic>
        <p:pic>
          <p:nvPicPr>
            <p:cNvPr id="1062" name="Graphic 1061" descr="Female Profile">
              <a:extLst>
                <a:ext uri="{FF2B5EF4-FFF2-40B4-BE49-F238E27FC236}">
                  <a16:creationId xmlns:a16="http://schemas.microsoft.com/office/drawing/2014/main" id="{A28C2839-32E3-F57C-F79D-35B1495EF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4135" y="4373187"/>
              <a:ext cx="741960" cy="741960"/>
            </a:xfrm>
            <a:prstGeom prst="rect">
              <a:avLst/>
            </a:prstGeom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02E00BAA-4258-9F09-DF21-6EAD2F208019}"/>
              </a:ext>
            </a:extLst>
          </p:cNvPr>
          <p:cNvGrpSpPr/>
          <p:nvPr/>
        </p:nvGrpSpPr>
        <p:grpSpPr>
          <a:xfrm>
            <a:off x="2034520" y="5192671"/>
            <a:ext cx="487591" cy="272514"/>
            <a:chOff x="11411815" y="2977734"/>
            <a:chExt cx="776931" cy="523221"/>
          </a:xfrm>
        </p:grpSpPr>
        <p:pic>
          <p:nvPicPr>
            <p:cNvPr id="1064" name="Graphic 1063" descr="Female Profile">
              <a:extLst>
                <a:ext uri="{FF2B5EF4-FFF2-40B4-BE49-F238E27FC236}">
                  <a16:creationId xmlns:a16="http://schemas.microsoft.com/office/drawing/2014/main" id="{4A5BBEE1-AABE-43F3-207A-9E1F83C43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411815" y="2977734"/>
              <a:ext cx="507421" cy="523220"/>
            </a:xfrm>
            <a:prstGeom prst="rect">
              <a:avLst/>
            </a:prstGeom>
          </p:spPr>
        </p:pic>
        <p:pic>
          <p:nvPicPr>
            <p:cNvPr id="1065" name="Graphic 1064" descr="Male profile">
              <a:extLst>
                <a:ext uri="{FF2B5EF4-FFF2-40B4-BE49-F238E27FC236}">
                  <a16:creationId xmlns:a16="http://schemas.microsoft.com/office/drawing/2014/main" id="{6FDB5FC3-D77A-5738-292B-C4245C0A8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665525" y="2977734"/>
              <a:ext cx="523221" cy="523221"/>
            </a:xfrm>
            <a:prstGeom prst="rect">
              <a:avLst/>
            </a:prstGeom>
          </p:spPr>
        </p:pic>
      </p:grpSp>
      <p:pic>
        <p:nvPicPr>
          <p:cNvPr id="1066" name="Graphic 1065" descr="Male profile">
            <a:extLst>
              <a:ext uri="{FF2B5EF4-FFF2-40B4-BE49-F238E27FC236}">
                <a16:creationId xmlns:a16="http://schemas.microsoft.com/office/drawing/2014/main" id="{0FE47F60-83B3-338A-51A1-EAF70AB82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7429" y="5181450"/>
            <a:ext cx="328366" cy="328366"/>
          </a:xfrm>
          <a:prstGeom prst="rect">
            <a:avLst/>
          </a:prstGeom>
        </p:spPr>
      </p:pic>
      <p:sp>
        <p:nvSpPr>
          <p:cNvPr id="1067" name="TextBox 1066">
            <a:extLst>
              <a:ext uri="{FF2B5EF4-FFF2-40B4-BE49-F238E27FC236}">
                <a16:creationId xmlns:a16="http://schemas.microsoft.com/office/drawing/2014/main" id="{046AB08E-5622-343B-26CE-AD7DFCC14DAF}"/>
              </a:ext>
            </a:extLst>
          </p:cNvPr>
          <p:cNvSpPr txBox="1"/>
          <p:nvPr/>
        </p:nvSpPr>
        <p:spPr>
          <a:xfrm>
            <a:off x="208864" y="3343015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26EF5361-6E6F-DE90-50FB-4F6EA17FC3AC}"/>
              </a:ext>
            </a:extLst>
          </p:cNvPr>
          <p:cNvSpPr txBox="1"/>
          <p:nvPr/>
        </p:nvSpPr>
        <p:spPr>
          <a:xfrm>
            <a:off x="215214" y="3813093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F254D31D-036E-C968-5DB0-3DD5EF965E58}"/>
              </a:ext>
            </a:extLst>
          </p:cNvPr>
          <p:cNvSpPr txBox="1"/>
          <p:nvPr/>
        </p:nvSpPr>
        <p:spPr>
          <a:xfrm>
            <a:off x="228046" y="4257498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C50C433B-CFB8-5B9D-A660-8010D8BF8B9C}"/>
              </a:ext>
            </a:extLst>
          </p:cNvPr>
          <p:cNvSpPr txBox="1"/>
          <p:nvPr/>
        </p:nvSpPr>
        <p:spPr>
          <a:xfrm>
            <a:off x="234396" y="4727576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30A9D6E9-CF5F-FB76-3754-1ECA783981DF}"/>
              </a:ext>
            </a:extLst>
          </p:cNvPr>
          <p:cNvSpPr txBox="1"/>
          <p:nvPr/>
        </p:nvSpPr>
        <p:spPr>
          <a:xfrm>
            <a:off x="235203" y="5152852"/>
            <a:ext cx="1937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F0AD96BE-7E03-B2BA-A8E6-298C62CF47DE}"/>
              </a:ext>
            </a:extLst>
          </p:cNvPr>
          <p:cNvSpPr txBox="1"/>
          <p:nvPr/>
        </p:nvSpPr>
        <p:spPr>
          <a:xfrm>
            <a:off x="4513109" y="133903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Your turn to start! 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631813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28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5</a:t>
            </a:r>
            <a:endParaRPr/>
          </a:p>
        </p:txBody>
      </p:sp>
      <p:sp>
        <p:nvSpPr>
          <p:cNvPr id="1450" name="Google Shape;1450;p28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54" name="Google Shape;1454;p28"/>
          <p:cNvGraphicFramePr/>
          <p:nvPr/>
        </p:nvGraphicFramePr>
        <p:xfrm>
          <a:off x="58111" y="3921110"/>
          <a:ext cx="6666425" cy="10363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3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1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desfile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pan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mucho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mucha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 el mundo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55" name="Google Shape;1455;p28"/>
          <p:cNvGrpSpPr/>
          <p:nvPr/>
        </p:nvGrpSpPr>
        <p:grpSpPr>
          <a:xfrm>
            <a:off x="5135855" y="3491859"/>
            <a:ext cx="1879161" cy="369332"/>
            <a:chOff x="4495800" y="3728776"/>
            <a:chExt cx="1879161" cy="369332"/>
          </a:xfrm>
        </p:grpSpPr>
        <p:sp>
          <p:nvSpPr>
            <p:cNvPr id="1456" name="Google Shape;1456;p28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57" name="Google Shape;1457;p28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9" name="Google Shape;1459;p28"/>
          <p:cNvSpPr txBox="1"/>
          <p:nvPr/>
        </p:nvSpPr>
        <p:spPr>
          <a:xfrm>
            <a:off x="44042" y="3547590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0" name="Google Shape;1460;p28"/>
          <p:cNvSpPr txBox="1"/>
          <p:nvPr/>
        </p:nvSpPr>
        <p:spPr>
          <a:xfrm>
            <a:off x="3014073" y="461483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3" name="Google Shape;1463;p28"/>
          <p:cNvGrpSpPr/>
          <p:nvPr/>
        </p:nvGrpSpPr>
        <p:grpSpPr>
          <a:xfrm>
            <a:off x="5009474" y="610286"/>
            <a:ext cx="1760763" cy="1251257"/>
            <a:chOff x="4955653" y="582476"/>
            <a:chExt cx="1760763" cy="1251257"/>
          </a:xfrm>
        </p:grpSpPr>
        <p:grpSp>
          <p:nvGrpSpPr>
            <p:cNvPr id="1464" name="Google Shape;1464;p28"/>
            <p:cNvGrpSpPr/>
            <p:nvPr/>
          </p:nvGrpSpPr>
          <p:grpSpPr>
            <a:xfrm>
              <a:off x="4955653" y="582476"/>
              <a:ext cx="1743066" cy="1251257"/>
              <a:chOff x="4422323" y="875609"/>
              <a:chExt cx="2446283" cy="1693471"/>
            </a:xfrm>
          </p:grpSpPr>
          <p:sp>
            <p:nvSpPr>
              <p:cNvPr id="1465" name="Google Shape;1465;p28"/>
              <p:cNvSpPr/>
              <p:nvPr/>
            </p:nvSpPr>
            <p:spPr>
              <a:xfrm>
                <a:off x="4460596" y="953424"/>
                <a:ext cx="2397403" cy="1615656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4422323" y="875609"/>
                <a:ext cx="2446283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7" name="Google Shape;1467;p28"/>
            <p:cNvSpPr/>
            <p:nvPr/>
          </p:nvSpPr>
          <p:spPr>
            <a:xfrm>
              <a:off x="503016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28"/>
            <p:cNvSpPr txBox="1"/>
            <p:nvPr/>
          </p:nvSpPr>
          <p:spPr>
            <a:xfrm>
              <a:off x="5115488" y="993276"/>
              <a:ext cx="1600928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Talking about what people do at a festival: ‘Fiestas Patrias &amp; Inty Raymi’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9" name="Google Shape;1469;p28" descr="Free target button icon illustr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973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1036" y="3361074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p28"/>
          <p:cNvSpPr/>
          <p:nvPr/>
        </p:nvSpPr>
        <p:spPr>
          <a:xfrm>
            <a:off x="163610" y="5068400"/>
            <a:ext cx="6539774" cy="3161961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28"/>
          <p:cNvSpPr txBox="1"/>
          <p:nvPr/>
        </p:nvSpPr>
        <p:spPr>
          <a:xfrm>
            <a:off x="306234" y="5098486"/>
            <a:ext cx="17443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 </a:t>
            </a:r>
            <a:endParaRPr sz="12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[everything | all (of)]</a:t>
            </a:r>
            <a:endParaRPr sz="12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73" name="Google Shape;1473;p28"/>
          <p:cNvGrpSpPr/>
          <p:nvPr/>
        </p:nvGrpSpPr>
        <p:grpSpPr>
          <a:xfrm>
            <a:off x="4880694" y="5110573"/>
            <a:ext cx="1943885" cy="588990"/>
            <a:chOff x="115026" y="5917195"/>
            <a:chExt cx="1943885" cy="588990"/>
          </a:xfrm>
        </p:grpSpPr>
        <p:sp>
          <p:nvSpPr>
            <p:cNvPr id="1474" name="Google Shape;1474;p28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75" name="Google Shape;1475;p28" descr="Jigsaw, Puzzle, Piece, Game, Concept, Solutio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6" name="Google Shape;1476;p28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77" name="Google Shape;1477;p28"/>
          <p:cNvSpPr txBox="1"/>
          <p:nvPr/>
        </p:nvSpPr>
        <p:spPr>
          <a:xfrm>
            <a:off x="3000597" y="501734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p28"/>
          <p:cNvSpPr txBox="1"/>
          <p:nvPr/>
        </p:nvSpPr>
        <p:spPr>
          <a:xfrm>
            <a:off x="230236" y="5673978"/>
            <a:ext cx="6644061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</a:t>
            </a:r>
            <a:r>
              <a:rPr lang="en-GB" sz="135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everything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35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79" name="Google Shape;1479;p28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972616" y="5980634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28"/>
          <p:cNvSpPr txBox="1"/>
          <p:nvPr/>
        </p:nvSpPr>
        <p:spPr>
          <a:xfrm>
            <a:off x="453490" y="6000386"/>
            <a:ext cx="12068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Veo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481" name="Google Shape;1481;p28"/>
          <p:cNvSpPr txBox="1"/>
          <p:nvPr/>
        </p:nvSpPr>
        <p:spPr>
          <a:xfrm>
            <a:off x="2263765" y="6000386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see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everything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482" name="Google Shape;1482;p28"/>
          <p:cNvSpPr txBox="1"/>
          <p:nvPr/>
        </p:nvSpPr>
        <p:spPr>
          <a:xfrm>
            <a:off x="214410" y="6304023"/>
            <a:ext cx="6644061" cy="51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a noun to mean </a:t>
            </a:r>
            <a:r>
              <a:rPr lang="en-GB" sz="135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(of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b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spelling changes to match gender and number:</a:t>
            </a:r>
            <a:endParaRPr/>
          </a:p>
        </p:txBody>
      </p:sp>
      <p:pic>
        <p:nvPicPr>
          <p:cNvPr id="1483" name="Google Shape;148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3427" y="7173009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Google Shape;1484;p28"/>
          <p:cNvSpPr txBox="1"/>
          <p:nvPr/>
        </p:nvSpPr>
        <p:spPr>
          <a:xfrm>
            <a:off x="159116" y="7199490"/>
            <a:ext cx="12068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día</a:t>
            </a:r>
            <a:endParaRPr/>
          </a:p>
        </p:txBody>
      </p:sp>
      <p:sp>
        <p:nvSpPr>
          <p:cNvPr id="1485" name="Google Shape;1485;p28"/>
          <p:cNvSpPr txBox="1"/>
          <p:nvPr/>
        </p:nvSpPr>
        <p:spPr>
          <a:xfrm>
            <a:off x="1724576" y="7178895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day</a:t>
            </a:r>
            <a:endParaRPr/>
          </a:p>
        </p:txBody>
      </p:sp>
      <p:pic>
        <p:nvPicPr>
          <p:cNvPr id="1486" name="Google Shape;148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3427" y="7556360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87" name="Google Shape;1487;p28"/>
          <p:cNvSpPr txBox="1"/>
          <p:nvPr/>
        </p:nvSpPr>
        <p:spPr>
          <a:xfrm>
            <a:off x="148955" y="7560206"/>
            <a:ext cx="153224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gente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8" name="Google Shape;1488;p28"/>
          <p:cNvSpPr txBox="1"/>
          <p:nvPr/>
        </p:nvSpPr>
        <p:spPr>
          <a:xfrm>
            <a:off x="1724576" y="7576113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(of)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people</a:t>
            </a:r>
            <a:endParaRPr/>
          </a:p>
        </p:txBody>
      </p:sp>
      <p:pic>
        <p:nvPicPr>
          <p:cNvPr id="1489" name="Google Shape;1489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2071" y="7157920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Google Shape;1490;p28"/>
          <p:cNvSpPr txBox="1"/>
          <p:nvPr/>
        </p:nvSpPr>
        <p:spPr>
          <a:xfrm>
            <a:off x="3379604" y="7186494"/>
            <a:ext cx="180079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visitantes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1" name="Google Shape;1491;p28"/>
          <p:cNvSpPr txBox="1"/>
          <p:nvPr/>
        </p:nvSpPr>
        <p:spPr>
          <a:xfrm>
            <a:off x="5242100" y="7177673"/>
            <a:ext cx="17541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(of)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visitors</a:t>
            </a:r>
            <a:endParaRPr/>
          </a:p>
        </p:txBody>
      </p:sp>
      <p:pic>
        <p:nvPicPr>
          <p:cNvPr id="1492" name="Google Shape;149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2071" y="7550614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28"/>
          <p:cNvSpPr txBox="1"/>
          <p:nvPr/>
        </p:nvSpPr>
        <p:spPr>
          <a:xfrm>
            <a:off x="3340690" y="7564743"/>
            <a:ext cx="17245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personas</a:t>
            </a:r>
            <a:endParaRPr/>
          </a:p>
        </p:txBody>
      </p:sp>
      <p:sp>
        <p:nvSpPr>
          <p:cNvPr id="1494" name="Google Shape;1494;p28"/>
          <p:cNvSpPr txBox="1"/>
          <p:nvPr/>
        </p:nvSpPr>
        <p:spPr>
          <a:xfrm>
            <a:off x="5242100" y="7570366"/>
            <a:ext cx="17541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all (of)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people</a:t>
            </a:r>
            <a:endParaRPr/>
          </a:p>
        </p:txBody>
      </p:sp>
      <p:sp>
        <p:nvSpPr>
          <p:cNvPr id="1495" name="Google Shape;1495;p28"/>
          <p:cNvSpPr txBox="1"/>
          <p:nvPr/>
        </p:nvSpPr>
        <p:spPr>
          <a:xfrm>
            <a:off x="1049955" y="6871883"/>
            <a:ext cx="1352603" cy="3000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singular</a:t>
            </a:r>
            <a:endParaRPr/>
          </a:p>
        </p:txBody>
      </p:sp>
      <p:sp>
        <p:nvSpPr>
          <p:cNvPr id="1496" name="Google Shape;1496;p28"/>
          <p:cNvSpPr txBox="1"/>
          <p:nvPr/>
        </p:nvSpPr>
        <p:spPr>
          <a:xfrm>
            <a:off x="4470218" y="6843654"/>
            <a:ext cx="1352603" cy="30008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</a:t>
            </a:r>
            <a:endParaRPr/>
          </a:p>
        </p:txBody>
      </p:sp>
      <p:grpSp>
        <p:nvGrpSpPr>
          <p:cNvPr id="1497" name="Google Shape;1497;p28"/>
          <p:cNvGrpSpPr/>
          <p:nvPr/>
        </p:nvGrpSpPr>
        <p:grpSpPr>
          <a:xfrm>
            <a:off x="4795155" y="5860115"/>
            <a:ext cx="2029424" cy="848197"/>
            <a:chOff x="-3211302" y="7843208"/>
            <a:chExt cx="1570389" cy="751176"/>
          </a:xfrm>
        </p:grpSpPr>
        <p:sp>
          <p:nvSpPr>
            <p:cNvPr id="1498" name="Google Shape;1498;p28"/>
            <p:cNvSpPr/>
            <p:nvPr/>
          </p:nvSpPr>
          <p:spPr>
            <a:xfrm>
              <a:off x="-3211302" y="7843208"/>
              <a:ext cx="1413027" cy="73831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99" name="Google Shape;1499;p28" descr="Free Icon Light illustration and pictur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3200835" y="7861417"/>
              <a:ext cx="203937" cy="172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0" name="Google Shape;1500;p28"/>
            <p:cNvSpPr txBox="1"/>
            <p:nvPr/>
          </p:nvSpPr>
          <p:spPr>
            <a:xfrm>
              <a:off x="-3058413" y="7849175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also use 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todos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with a </a:t>
              </a:r>
              <a:endParaRPr sz="10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01" name="Google Shape;1501;p28"/>
            <p:cNvSpPr txBox="1"/>
            <p:nvPr/>
          </p:nvSpPr>
          <p:spPr>
            <a:xfrm>
              <a:off x="-3195178" y="8008355"/>
              <a:ext cx="1417500" cy="586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plural verb to mean all / everyone: 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Todos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r>
                <a:rPr lang="en-GB" sz="1000" u="sng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hablan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español. </a:t>
              </a:r>
              <a:r>
                <a:rPr lang="en-GB" sz="7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(All speak/Everyone speaks Spanish.)</a:t>
              </a:r>
              <a:endParaRPr sz="1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02" name="Google Shape;1502;p28"/>
          <p:cNvGrpSpPr/>
          <p:nvPr/>
        </p:nvGrpSpPr>
        <p:grpSpPr>
          <a:xfrm>
            <a:off x="2353096" y="7888331"/>
            <a:ext cx="1129923" cy="833678"/>
            <a:chOff x="1219178" y="7964498"/>
            <a:chExt cx="1129923" cy="833678"/>
          </a:xfrm>
        </p:grpSpPr>
        <p:grpSp>
          <p:nvGrpSpPr>
            <p:cNvPr id="1503" name="Google Shape;1503;p28"/>
            <p:cNvGrpSpPr/>
            <p:nvPr/>
          </p:nvGrpSpPr>
          <p:grpSpPr>
            <a:xfrm>
              <a:off x="1244763" y="7964498"/>
              <a:ext cx="1104338" cy="833678"/>
              <a:chOff x="-2951949" y="7843208"/>
              <a:chExt cx="854546" cy="738318"/>
            </a:xfrm>
          </p:grpSpPr>
          <p:sp>
            <p:nvSpPr>
              <p:cNvPr id="1504" name="Google Shape;1504;p28"/>
              <p:cNvSpPr/>
              <p:nvPr/>
            </p:nvSpPr>
            <p:spPr>
              <a:xfrm>
                <a:off x="-2951949" y="7843208"/>
                <a:ext cx="694726" cy="738318"/>
              </a:xfrm>
              <a:prstGeom prst="foldedCorner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BF9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7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1505" name="Google Shape;1505;p28" descr="Free Icon Light illustration and pictur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926567" y="7878888"/>
                <a:ext cx="203937" cy="1721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06" name="Google Shape;1506;p28"/>
              <p:cNvSpPr txBox="1"/>
              <p:nvPr/>
            </p:nvSpPr>
            <p:spPr>
              <a:xfrm>
                <a:off x="-2792129" y="7886968"/>
                <a:ext cx="694726" cy="2180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000" b="1">
                    <a:solidFill>
                      <a:srgbClr val="3A3838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la gente</a:t>
                </a:r>
                <a:endParaRPr sz="100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1507" name="Google Shape;1507;p28"/>
            <p:cNvSpPr txBox="1"/>
            <p:nvPr/>
          </p:nvSpPr>
          <p:spPr>
            <a:xfrm>
              <a:off x="1219178" y="8165376"/>
              <a:ext cx="960142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is a singular noun in Spanish.</a:t>
              </a:r>
              <a:endParaRPr sz="10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508" name="Google Shape;1508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9" y="883817"/>
            <a:ext cx="4959344" cy="246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28"/>
          <p:cNvSpPr txBox="1"/>
          <p:nvPr/>
        </p:nvSpPr>
        <p:spPr>
          <a:xfrm>
            <a:off x="5256236" y="2779131"/>
            <a:ext cx="9039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Perú</a:t>
            </a:r>
            <a:endParaRPr/>
          </a:p>
        </p:txBody>
      </p:sp>
      <p:sp>
        <p:nvSpPr>
          <p:cNvPr id="1510" name="Google Shape;1510;p28"/>
          <p:cNvSpPr txBox="1"/>
          <p:nvPr/>
        </p:nvSpPr>
        <p:spPr>
          <a:xfrm>
            <a:off x="548679" y="9094114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la gente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español</a:t>
            </a:r>
            <a:r>
              <a:rPr lang="en-GB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🡪  _______________________________.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1" name="Google Shape;1511;p28" descr="Free Icon Light illustration and pi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693" y="8412184"/>
            <a:ext cx="553494" cy="553494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28"/>
          <p:cNvSpPr txBox="1"/>
          <p:nvPr/>
        </p:nvSpPr>
        <p:spPr>
          <a:xfrm>
            <a:off x="650350" y="8686225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3" name="Google Shape;1513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1450" y="9487930"/>
            <a:ext cx="274359" cy="29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28"/>
          <p:cNvSpPr txBox="1"/>
          <p:nvPr/>
        </p:nvSpPr>
        <p:spPr>
          <a:xfrm>
            <a:off x="453490" y="9499263"/>
            <a:ext cx="5772426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las personas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hablan</a:t>
            </a:r>
            <a:r>
              <a:rPr lang="en-GB" sz="1500" dirty="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🡪  ____________________.</a:t>
            </a: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5" name="Google Shape;151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410" y="9099760"/>
            <a:ext cx="274359" cy="29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p28" descr="A picture containing text, gambling house, sig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87955">
            <a:off x="5105519" y="2072922"/>
            <a:ext cx="1744511" cy="3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28" descr="A picture containing 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019976" y="2529374"/>
            <a:ext cx="1054796" cy="22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Google Shape;1518;p28" descr="Map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72844" y="2279904"/>
            <a:ext cx="501093" cy="72886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6B1B393-9639-4235-86CD-08980A0B15B2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Google Shape;321;p7">
            <a:extLst>
              <a:ext uri="{FF2B5EF4-FFF2-40B4-BE49-F238E27FC236}">
                <a16:creationId xmlns:a16="http://schemas.microsoft.com/office/drawing/2014/main" id="{061B8CDF-E6D8-4646-8E95-C69F50E5DAD7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74" name="Google Shape;322;p7">
              <a:extLst>
                <a:ext uri="{FF2B5EF4-FFF2-40B4-BE49-F238E27FC236}">
                  <a16:creationId xmlns:a16="http://schemas.microsoft.com/office/drawing/2014/main" id="{D4F516A7-7288-4E0E-89C2-2721E820160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323;p7">
              <a:extLst>
                <a:ext uri="{FF2B5EF4-FFF2-40B4-BE49-F238E27FC236}">
                  <a16:creationId xmlns:a16="http://schemas.microsoft.com/office/drawing/2014/main" id="{86E2E950-C44A-448B-944C-449BFC5A610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6" name="Picture 4" descr="Free Watercolor Brushstroke illustration and picture">
            <a:extLst>
              <a:ext uri="{FF2B5EF4-FFF2-40B4-BE49-F238E27FC236}">
                <a16:creationId xmlns:a16="http://schemas.microsoft.com/office/drawing/2014/main" id="{2CBCF53F-FBB7-412C-AC7A-397391090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1025144C-C26E-4A07-A5D1-A710041F9F44}"/>
              </a:ext>
            </a:extLst>
          </p:cNvPr>
          <p:cNvSpPr txBox="1"/>
          <p:nvPr/>
        </p:nvSpPr>
        <p:spPr>
          <a:xfrm>
            <a:off x="6351771" y="956095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26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29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5</a:t>
            </a:r>
            <a:endParaRPr/>
          </a:p>
        </p:txBody>
      </p:sp>
      <p:sp>
        <p:nvSpPr>
          <p:cNvPr id="1525" name="Google Shape;1525;p29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29"/>
          <p:cNvSpPr txBox="1"/>
          <p:nvPr/>
        </p:nvSpPr>
        <p:spPr>
          <a:xfrm>
            <a:off x="1507424" y="905926"/>
            <a:ext cx="519188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 describe las Fiestas Patrias. 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toda la gente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todos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33" name="Google Shape;1533;p29"/>
          <p:cNvGrpSpPr/>
          <p:nvPr/>
        </p:nvGrpSpPr>
        <p:grpSpPr>
          <a:xfrm>
            <a:off x="381717" y="896103"/>
            <a:ext cx="1145825" cy="308790"/>
            <a:chOff x="455220" y="4435599"/>
            <a:chExt cx="1145825" cy="308790"/>
          </a:xfrm>
        </p:grpSpPr>
        <p:sp>
          <p:nvSpPr>
            <p:cNvPr id="1534" name="Google Shape;1534;p29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35" name="Google Shape;1535;p29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536" name="Google Shape;1536;p29"/>
          <p:cNvGrpSpPr/>
          <p:nvPr/>
        </p:nvGrpSpPr>
        <p:grpSpPr>
          <a:xfrm>
            <a:off x="49516" y="750195"/>
            <a:ext cx="511630" cy="532686"/>
            <a:chOff x="11059045" y="145038"/>
            <a:chExt cx="945328" cy="980949"/>
          </a:xfrm>
        </p:grpSpPr>
        <p:sp>
          <p:nvSpPr>
            <p:cNvPr id="1537" name="Google Shape;1537;p29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38" name="Google Shape;1538;p29" descr="Free speaker sound loud v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539" name="Google Shape;1539;p29"/>
          <p:cNvGraphicFramePr/>
          <p:nvPr/>
        </p:nvGraphicFramePr>
        <p:xfrm>
          <a:off x="143948" y="1713599"/>
          <a:ext cx="2571125" cy="28954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6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toda la gente</a:t>
                      </a: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(everyone)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todos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(all -they)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12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540" name="Google Shape;154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101" y="2242713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29"/>
          <p:cNvSpPr txBox="1"/>
          <p:nvPr/>
        </p:nvSpPr>
        <p:spPr>
          <a:xfrm>
            <a:off x="2715065" y="1348420"/>
            <a:ext cx="64045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hacen las personas?  Escribe en inglés.</a:t>
            </a:r>
            <a:endParaRPr/>
          </a:p>
        </p:txBody>
      </p:sp>
      <p:pic>
        <p:nvPicPr>
          <p:cNvPr id="1542" name="Google Shape;1542;p29" descr="A group of children posing for a photo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8965" y="3041400"/>
            <a:ext cx="1381131" cy="92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Google Shape;1543;p29" descr="A group of people in red uniforms marching down a street&#10;&#10;Description automatically generated with low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08965" y="4020134"/>
            <a:ext cx="1381131" cy="921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29" descr="A picture containing text, doll, to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b="55987"/>
          <a:stretch/>
        </p:blipFill>
        <p:spPr>
          <a:xfrm>
            <a:off x="5768654" y="2279551"/>
            <a:ext cx="573716" cy="7754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45" name="Google Shape;1545;p29"/>
          <p:cNvGraphicFramePr/>
          <p:nvPr/>
        </p:nvGraphicFramePr>
        <p:xfrm>
          <a:off x="2778686" y="1713599"/>
          <a:ext cx="2415100" cy="2894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 en inglés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546" name="Google Shape;1546;p29"/>
          <p:cNvGrpSpPr/>
          <p:nvPr/>
        </p:nvGrpSpPr>
        <p:grpSpPr>
          <a:xfrm>
            <a:off x="6225693" y="2763177"/>
            <a:ext cx="505294" cy="441637"/>
            <a:chOff x="6210543" y="3764108"/>
            <a:chExt cx="819790" cy="775262"/>
          </a:xfrm>
        </p:grpSpPr>
        <p:sp>
          <p:nvSpPr>
            <p:cNvPr id="1547" name="Google Shape;1547;p29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48" name="Google Shape;1548;p29"/>
            <p:cNvPicPr preferRelativeResize="0"/>
            <p:nvPr/>
          </p:nvPicPr>
          <p:blipFill rotWithShape="1">
            <a:blip r:embed="rId8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9" name="Google Shape;1549;p29" descr="A picture containing text, tableware, cup, clipart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50" name="Google Shape;1550;p29"/>
          <p:cNvSpPr txBox="1"/>
          <p:nvPr/>
        </p:nvSpPr>
        <p:spPr>
          <a:xfrm>
            <a:off x="2251863" y="4695243"/>
            <a:ext cx="3020581" cy="246221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escarapela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rosette |  la </a:t>
            </a:r>
            <a:r>
              <a:rPr lang="en-GB"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calle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street</a:t>
            </a:r>
            <a:endParaRPr/>
          </a:p>
        </p:txBody>
      </p:sp>
      <p:sp>
        <p:nvSpPr>
          <p:cNvPr id="1551" name="Google Shape;1551;p29"/>
          <p:cNvSpPr/>
          <p:nvPr/>
        </p:nvSpPr>
        <p:spPr>
          <a:xfrm>
            <a:off x="163610" y="5037920"/>
            <a:ext cx="6539774" cy="3161961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2" name="Google Shape;1552;p29"/>
          <p:cNvSpPr txBox="1"/>
          <p:nvPr/>
        </p:nvSpPr>
        <p:spPr>
          <a:xfrm>
            <a:off x="306234" y="5068006"/>
            <a:ext cx="144142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 </a:t>
            </a:r>
            <a:endParaRPr sz="12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[much | a lot of]</a:t>
            </a:r>
            <a:endParaRPr sz="12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53" name="Google Shape;1553;p29"/>
          <p:cNvGrpSpPr/>
          <p:nvPr/>
        </p:nvGrpSpPr>
        <p:grpSpPr>
          <a:xfrm>
            <a:off x="4880694" y="5080093"/>
            <a:ext cx="1943885" cy="588990"/>
            <a:chOff x="115026" y="5917195"/>
            <a:chExt cx="1943885" cy="588990"/>
          </a:xfrm>
        </p:grpSpPr>
        <p:sp>
          <p:nvSpPr>
            <p:cNvPr id="1554" name="Google Shape;1554;p29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55" name="Google Shape;1555;p29" descr="Jigsaw, Puzzle, Piece, Game, Concept, Solution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6" name="Google Shape;1556;p29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7" name="Google Shape;1557;p29"/>
          <p:cNvSpPr txBox="1"/>
          <p:nvPr/>
        </p:nvSpPr>
        <p:spPr>
          <a:xfrm>
            <a:off x="3000597" y="498686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8" name="Google Shape;1558;p29"/>
          <p:cNvSpPr txBox="1"/>
          <p:nvPr/>
        </p:nvSpPr>
        <p:spPr>
          <a:xfrm>
            <a:off x="225961" y="5604871"/>
            <a:ext cx="6644061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</a:t>
            </a:r>
            <a:r>
              <a:rPr lang="en-GB" sz="135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much, a lot (of)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35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9" name="Google Shape;1559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68341" y="5911527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60" name="Google Shape;1560;p29"/>
          <p:cNvSpPr txBox="1"/>
          <p:nvPr/>
        </p:nvSpPr>
        <p:spPr>
          <a:xfrm>
            <a:off x="379765" y="5931279"/>
            <a:ext cx="162898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Veo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561" name="Google Shape;1561;p29"/>
          <p:cNvSpPr txBox="1"/>
          <p:nvPr/>
        </p:nvSpPr>
        <p:spPr>
          <a:xfrm>
            <a:off x="2259490" y="5931279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see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562" name="Google Shape;1562;p29"/>
          <p:cNvSpPr txBox="1"/>
          <p:nvPr/>
        </p:nvSpPr>
        <p:spPr>
          <a:xfrm>
            <a:off x="186761" y="6263952"/>
            <a:ext cx="6721066" cy="51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use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a noun. The spelling changes to match gender and number:</a:t>
            </a:r>
            <a:endParaRPr/>
          </a:p>
        </p:txBody>
      </p:sp>
      <p:pic>
        <p:nvPicPr>
          <p:cNvPr id="1563" name="Google Shape;1563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53902" y="7161748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29"/>
          <p:cNvSpPr txBox="1"/>
          <p:nvPr/>
        </p:nvSpPr>
        <p:spPr>
          <a:xfrm>
            <a:off x="186992" y="7188228"/>
            <a:ext cx="12068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</a:t>
            </a:r>
            <a:endParaRPr/>
          </a:p>
        </p:txBody>
      </p:sp>
      <p:sp>
        <p:nvSpPr>
          <p:cNvPr id="1565" name="Google Shape;1565;p29"/>
          <p:cNvSpPr txBox="1"/>
          <p:nvPr/>
        </p:nvSpPr>
        <p:spPr>
          <a:xfrm>
            <a:off x="1845051" y="7167634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of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</a:t>
            </a:r>
            <a:endParaRPr/>
          </a:p>
        </p:txBody>
      </p:sp>
      <p:pic>
        <p:nvPicPr>
          <p:cNvPr id="1566" name="Google Shape;1566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53902" y="7545099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29"/>
          <p:cNvSpPr txBox="1"/>
          <p:nvPr/>
        </p:nvSpPr>
        <p:spPr>
          <a:xfrm>
            <a:off x="186992" y="7548945"/>
            <a:ext cx="161303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68" name="Google Shape;1568;p29"/>
          <p:cNvSpPr txBox="1"/>
          <p:nvPr/>
        </p:nvSpPr>
        <p:spPr>
          <a:xfrm>
            <a:off x="1845051" y="7564851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of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people</a:t>
            </a:r>
            <a:endParaRPr/>
          </a:p>
        </p:txBody>
      </p:sp>
      <p:pic>
        <p:nvPicPr>
          <p:cNvPr id="1569" name="Google Shape;1569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26796" y="7136499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29"/>
          <p:cNvSpPr txBox="1"/>
          <p:nvPr/>
        </p:nvSpPr>
        <p:spPr>
          <a:xfrm>
            <a:off x="3353849" y="7169317"/>
            <a:ext cx="1964096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visitantes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1" name="Google Shape;1571;p29"/>
          <p:cNvSpPr txBox="1"/>
          <p:nvPr/>
        </p:nvSpPr>
        <p:spPr>
          <a:xfrm>
            <a:off x="5317945" y="7156251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of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visitors</a:t>
            </a:r>
            <a:endParaRPr/>
          </a:p>
        </p:txBody>
      </p:sp>
      <p:pic>
        <p:nvPicPr>
          <p:cNvPr id="1572" name="Google Shape;1572;p2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26796" y="7529192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573" name="Google Shape;1573;p29"/>
          <p:cNvSpPr txBox="1"/>
          <p:nvPr/>
        </p:nvSpPr>
        <p:spPr>
          <a:xfrm>
            <a:off x="3355575" y="7553482"/>
            <a:ext cx="172455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personas</a:t>
            </a:r>
            <a:endParaRPr/>
          </a:p>
        </p:txBody>
      </p:sp>
      <p:sp>
        <p:nvSpPr>
          <p:cNvPr id="1574" name="Google Shape;1574;p29"/>
          <p:cNvSpPr txBox="1"/>
          <p:nvPr/>
        </p:nvSpPr>
        <p:spPr>
          <a:xfrm>
            <a:off x="5317945" y="7548945"/>
            <a:ext cx="1754118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lot of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people</a:t>
            </a:r>
            <a:endParaRPr/>
          </a:p>
        </p:txBody>
      </p:sp>
      <p:sp>
        <p:nvSpPr>
          <p:cNvPr id="1575" name="Google Shape;1575;p29"/>
          <p:cNvSpPr txBox="1"/>
          <p:nvPr/>
        </p:nvSpPr>
        <p:spPr>
          <a:xfrm>
            <a:off x="1099310" y="6775097"/>
            <a:ext cx="1352603" cy="300082"/>
          </a:xfrm>
          <a:prstGeom prst="rect">
            <a:avLst/>
          </a:prstGeom>
          <a:solidFill>
            <a:srgbClr val="A1E53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singular</a:t>
            </a:r>
            <a:endParaRPr/>
          </a:p>
        </p:txBody>
      </p:sp>
      <p:sp>
        <p:nvSpPr>
          <p:cNvPr id="1576" name="Google Shape;1576;p29"/>
          <p:cNvSpPr txBox="1"/>
          <p:nvPr/>
        </p:nvSpPr>
        <p:spPr>
          <a:xfrm>
            <a:off x="4519573" y="6787508"/>
            <a:ext cx="1352603" cy="300082"/>
          </a:xfrm>
          <a:prstGeom prst="rect">
            <a:avLst/>
          </a:prstGeom>
          <a:solidFill>
            <a:srgbClr val="A1E53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plural</a:t>
            </a:r>
            <a:endParaRPr/>
          </a:p>
        </p:txBody>
      </p:sp>
      <p:grpSp>
        <p:nvGrpSpPr>
          <p:cNvPr id="1577" name="Google Shape;1577;p29"/>
          <p:cNvGrpSpPr/>
          <p:nvPr/>
        </p:nvGrpSpPr>
        <p:grpSpPr>
          <a:xfrm>
            <a:off x="171410" y="8310995"/>
            <a:ext cx="6556409" cy="1471163"/>
            <a:chOff x="5173989" y="680894"/>
            <a:chExt cx="11655840" cy="2615401"/>
          </a:xfrm>
        </p:grpSpPr>
        <p:pic>
          <p:nvPicPr>
            <p:cNvPr id="1578" name="Google Shape;1578;p29" descr="A picture containing outdoor, skiing, people, group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173989" y="684334"/>
              <a:ext cx="3915492" cy="2611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9" name="Google Shape;1579;p29" descr="A picture containing sport, dancer, person, line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145264" y="680894"/>
              <a:ext cx="3888153" cy="25937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0" name="Google Shape;1580;p29"/>
            <p:cNvGrpSpPr/>
            <p:nvPr/>
          </p:nvGrpSpPr>
          <p:grpSpPr>
            <a:xfrm>
              <a:off x="12900695" y="1562851"/>
              <a:ext cx="3929134" cy="1199373"/>
              <a:chOff x="8787384" y="4852151"/>
              <a:chExt cx="3929134" cy="1199373"/>
            </a:xfrm>
          </p:grpSpPr>
          <p:sp>
            <p:nvSpPr>
              <p:cNvPr id="1581" name="Google Shape;1581;p29"/>
              <p:cNvSpPr/>
              <p:nvPr/>
            </p:nvSpPr>
            <p:spPr>
              <a:xfrm>
                <a:off x="8797665" y="4852151"/>
                <a:ext cx="3918853" cy="1199373"/>
              </a:xfrm>
              <a:prstGeom prst="wedgeRoundRectCallout">
                <a:avLst>
                  <a:gd name="adj1" fmla="val -26646"/>
                  <a:gd name="adj2" fmla="val -69606"/>
                  <a:gd name="adj3" fmla="val 16667"/>
                </a:avLst>
              </a:prstGeom>
              <a:solidFill>
                <a:schemeClr val="lt1"/>
              </a:solidFill>
              <a:ln w="28575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 txBox="1"/>
              <p:nvPr/>
            </p:nvSpPr>
            <p:spPr>
              <a:xfrm>
                <a:off x="8787384" y="4915728"/>
                <a:ext cx="3857100" cy="10874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125" b="1">
                    <a:solidFill>
                      <a:srgbClr val="3A3838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Mucha gente</a:t>
                </a:r>
                <a:r>
                  <a:rPr lang="en-GB" sz="1125">
                    <a:solidFill>
                      <a:srgbClr val="3A3838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 visita Lima </a:t>
                </a:r>
                <a:br>
                  <a:rPr lang="en-GB" sz="1125">
                    <a:solidFill>
                      <a:srgbClr val="3A3838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</a:br>
                <a:r>
                  <a:rPr lang="en-GB" sz="1125">
                    <a:solidFill>
                      <a:srgbClr val="3A3838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(la capital de Perú) el 29 de julio para la Gran Parada. </a:t>
                </a:r>
                <a:endParaRPr/>
              </a:p>
            </p:txBody>
          </p:sp>
        </p:grpSp>
      </p:grpSp>
      <p:pic>
        <p:nvPicPr>
          <p:cNvPr id="1583" name="Google Shape;1583;p2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26430" y="8243859"/>
            <a:ext cx="554264" cy="51758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C7ABD95-BAC1-41F4-AA77-DB941E2288DB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oogle Shape;321;p7">
            <a:extLst>
              <a:ext uri="{FF2B5EF4-FFF2-40B4-BE49-F238E27FC236}">
                <a16:creationId xmlns:a16="http://schemas.microsoft.com/office/drawing/2014/main" id="{73BAF5A4-0361-4B8E-8303-FED59306C7A7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4" name="Google Shape;322;p7">
              <a:extLst>
                <a:ext uri="{FF2B5EF4-FFF2-40B4-BE49-F238E27FC236}">
                  <a16:creationId xmlns:a16="http://schemas.microsoft.com/office/drawing/2014/main" id="{6B81376D-4899-4012-9009-467A4BA57EF7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23;p7">
              <a:extLst>
                <a:ext uri="{FF2B5EF4-FFF2-40B4-BE49-F238E27FC236}">
                  <a16:creationId xmlns:a16="http://schemas.microsoft.com/office/drawing/2014/main" id="{1869D13D-3E43-497D-A42D-38F1EFCDB483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6" name="Picture 4" descr="Free Watercolor Brushstroke illustration and picture">
            <a:extLst>
              <a:ext uri="{FF2B5EF4-FFF2-40B4-BE49-F238E27FC236}">
                <a16:creationId xmlns:a16="http://schemas.microsoft.com/office/drawing/2014/main" id="{43C76C84-8698-4233-9D41-A81A2BF1D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3E90439-3827-4E29-B46C-A1D24F8D0978}"/>
              </a:ext>
            </a:extLst>
          </p:cNvPr>
          <p:cNvSpPr txBox="1"/>
          <p:nvPr/>
        </p:nvSpPr>
        <p:spPr>
          <a:xfrm>
            <a:off x="6351771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27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3"/>
              <a:buFont typeface="Calibri"/>
              <a:buNone/>
            </a:pPr>
            <a:r>
              <a:rPr lang="en-GB" sz="563">
                <a:solidFill>
                  <a:schemeClr val="lt1"/>
                </a:solidFill>
              </a:rPr>
              <a:t>Characters</a:t>
            </a:r>
            <a:endParaRPr/>
          </a:p>
        </p:txBody>
      </p:sp>
      <p:pic>
        <p:nvPicPr>
          <p:cNvPr id="111" name="Google Shape;111;p3" descr="A person with a mustach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8589" y="2134218"/>
            <a:ext cx="834033" cy="84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A picture containing text, toy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006" y="3583703"/>
            <a:ext cx="514937" cy="8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 descr="A picture containing text, toy, do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0425" y="3570096"/>
            <a:ext cx="489211" cy="86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5438" y="5167354"/>
            <a:ext cx="564492" cy="76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13370">
            <a:off x="4204808" y="5336305"/>
            <a:ext cx="437092" cy="60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4712" y="5325670"/>
            <a:ext cx="416232" cy="57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36683" y="2215548"/>
            <a:ext cx="645412" cy="774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3"/>
          <p:cNvCxnSpPr/>
          <p:nvPr/>
        </p:nvCxnSpPr>
        <p:spPr>
          <a:xfrm>
            <a:off x="2098869" y="2313031"/>
            <a:ext cx="359120" cy="345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9" name="Google Shape;119;p3" descr="A person wearing a garment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8025" y="666444"/>
            <a:ext cx="786608" cy="79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27145" y="2149386"/>
            <a:ext cx="840372" cy="84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34402" y="2140636"/>
            <a:ext cx="608578" cy="847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3"/>
          <p:cNvCxnSpPr/>
          <p:nvPr/>
        </p:nvCxnSpPr>
        <p:spPr>
          <a:xfrm>
            <a:off x="2928237" y="1843312"/>
            <a:ext cx="2368089" cy="6512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3"/>
          <p:cNvCxnSpPr/>
          <p:nvPr/>
        </p:nvCxnSpPr>
        <p:spPr>
          <a:xfrm>
            <a:off x="2928237" y="1827172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3"/>
          <p:cNvCxnSpPr/>
          <p:nvPr/>
        </p:nvCxnSpPr>
        <p:spPr>
          <a:xfrm>
            <a:off x="4076751" y="1831407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3"/>
          <p:cNvCxnSpPr/>
          <p:nvPr/>
        </p:nvCxnSpPr>
        <p:spPr>
          <a:xfrm>
            <a:off x="4076751" y="1625606"/>
            <a:ext cx="0" cy="201680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3"/>
          <p:cNvCxnSpPr/>
          <p:nvPr/>
        </p:nvCxnSpPr>
        <p:spPr>
          <a:xfrm>
            <a:off x="5633519" y="2331662"/>
            <a:ext cx="359120" cy="345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3"/>
          <p:cNvCxnSpPr/>
          <p:nvPr/>
        </p:nvCxnSpPr>
        <p:spPr>
          <a:xfrm>
            <a:off x="1805831" y="3346901"/>
            <a:ext cx="774097" cy="0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3"/>
          <p:cNvCxnSpPr/>
          <p:nvPr/>
        </p:nvCxnSpPr>
        <p:spPr>
          <a:xfrm>
            <a:off x="1805831" y="3327586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3"/>
          <p:cNvCxnSpPr/>
          <p:nvPr/>
        </p:nvCxnSpPr>
        <p:spPr>
          <a:xfrm>
            <a:off x="2579928" y="3327586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3"/>
          <p:cNvCxnSpPr/>
          <p:nvPr/>
        </p:nvCxnSpPr>
        <p:spPr>
          <a:xfrm>
            <a:off x="2192879" y="3020035"/>
            <a:ext cx="0" cy="326866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3"/>
          <p:cNvCxnSpPr/>
          <p:nvPr/>
        </p:nvCxnSpPr>
        <p:spPr>
          <a:xfrm>
            <a:off x="5888810" y="3090441"/>
            <a:ext cx="0" cy="326866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3"/>
          <p:cNvCxnSpPr/>
          <p:nvPr/>
        </p:nvCxnSpPr>
        <p:spPr>
          <a:xfrm>
            <a:off x="5282040" y="1831407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76133" y="2194697"/>
            <a:ext cx="892362" cy="79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Free pride flag gay pride gay vecto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1039993">
            <a:off x="3793556" y="2900755"/>
            <a:ext cx="81279" cy="457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15">
            <a:alphaModFix/>
          </a:blip>
          <a:srcRect l="37540" r="34762" b="37443"/>
          <a:stretch/>
        </p:blipFill>
        <p:spPr>
          <a:xfrm>
            <a:off x="5664758" y="3562055"/>
            <a:ext cx="462103" cy="893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748779" y="4045670"/>
            <a:ext cx="9220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1271194" y="2987206"/>
            <a:ext cx="7328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2477114" y="2980042"/>
            <a:ext cx="7649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edro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2731542" y="4084351"/>
            <a:ext cx="6671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fía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6097737" y="4080895"/>
            <a:ext cx="53732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6037625" y="3006256"/>
            <a:ext cx="6575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4936795" y="2974859"/>
            <a:ext cx="7473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3039738" y="1424058"/>
            <a:ext cx="8980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aleria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4182979" y="1404555"/>
            <a:ext cx="85953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3732356" y="3006256"/>
            <a:ext cx="7152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4878738" y="5339740"/>
            <a:ext cx="753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nch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130140" y="128411"/>
            <a:ext cx="4103415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familia Mamani Flores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4105451" y="5081425"/>
            <a:ext cx="891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nch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4987474" y="5636864"/>
            <a:ext cx="5421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0" name="Google Shape;150;p3"/>
          <p:cNvGrpSpPr/>
          <p:nvPr/>
        </p:nvGrpSpPr>
        <p:grpSpPr>
          <a:xfrm>
            <a:off x="5994960" y="147260"/>
            <a:ext cx="705740" cy="718984"/>
            <a:chOff x="6210543" y="3764108"/>
            <a:chExt cx="819790" cy="775262"/>
          </a:xfrm>
        </p:grpSpPr>
        <p:sp>
          <p:nvSpPr>
            <p:cNvPr id="151" name="Google Shape;151;p3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" name="Google Shape;152;p3"/>
            <p:cNvPicPr preferRelativeResize="0"/>
            <p:nvPr/>
          </p:nvPicPr>
          <p:blipFill rotWithShape="1">
            <a:blip r:embed="rId1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3" descr="A picture containing text, tableware, cup, clipart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4" name="Google Shape;154;p3"/>
          <p:cNvCxnSpPr/>
          <p:nvPr/>
        </p:nvCxnSpPr>
        <p:spPr>
          <a:xfrm>
            <a:off x="3871168" y="1226404"/>
            <a:ext cx="359120" cy="345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" name="Google Shape;155;p3" descr="A cartoon of a person with long hair&#10;&#10;Description automatically generated with low confidence"/>
          <p:cNvPicPr preferRelativeResize="0"/>
          <p:nvPr/>
        </p:nvPicPr>
        <p:blipFill rotWithShape="1">
          <a:blip r:embed="rId18">
            <a:alphaModFix/>
          </a:blip>
          <a:srcRect l="-1" r="-1976" b="22828"/>
          <a:stretch/>
        </p:blipFill>
        <p:spPr>
          <a:xfrm>
            <a:off x="186725" y="4978275"/>
            <a:ext cx="552761" cy="94594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 txBox="1"/>
          <p:nvPr/>
        </p:nvSpPr>
        <p:spPr>
          <a:xfrm>
            <a:off x="590817" y="5548729"/>
            <a:ext cx="9140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Án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119024" y="4786266"/>
            <a:ext cx="3867487" cy="112912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4127421" y="4775179"/>
            <a:ext cx="2594046" cy="112912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4669291" y="4764322"/>
            <a:ext cx="13019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C4BC0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mascotas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0" name="Google Shape;160;p3" descr="A picture containing text, toy, doll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 r="9399" b="15186"/>
          <a:stretch/>
        </p:blipFill>
        <p:spPr>
          <a:xfrm>
            <a:off x="1465942" y="4967843"/>
            <a:ext cx="587461" cy="93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"/>
          <p:cNvSpPr txBox="1"/>
          <p:nvPr/>
        </p:nvSpPr>
        <p:spPr>
          <a:xfrm>
            <a:off x="916834" y="5223695"/>
            <a:ext cx="10174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71061" y="6804905"/>
            <a:ext cx="1863240" cy="147732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La Tomatina</a:t>
            </a: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 un festival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muy diferente en Buñol, un pueblo      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      cerca de Valencia. </a:t>
            </a:r>
            <a:endParaRPr kumimoji="0" sz="1450" b="0" i="0" u="none" strike="noStrike" kern="0" cap="none" spc="0" normalizeH="0" baseline="0" noProof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 descr="A picture containing text, toy, doll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01933" y="2313031"/>
            <a:ext cx="455281" cy="64481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"/>
          <p:cNvSpPr txBox="1"/>
          <p:nvPr/>
        </p:nvSpPr>
        <p:spPr>
          <a:xfrm>
            <a:off x="251001" y="2974859"/>
            <a:ext cx="8915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65" name="Google Shape;165;p3"/>
          <p:cNvCxnSpPr/>
          <p:nvPr/>
        </p:nvCxnSpPr>
        <p:spPr>
          <a:xfrm rot="10800000" flipH="1">
            <a:off x="671649" y="1983470"/>
            <a:ext cx="1072145" cy="13731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3"/>
          <p:cNvCxnSpPr/>
          <p:nvPr/>
        </p:nvCxnSpPr>
        <p:spPr>
          <a:xfrm>
            <a:off x="671649" y="1992400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3"/>
          <p:cNvCxnSpPr/>
          <p:nvPr/>
        </p:nvCxnSpPr>
        <p:spPr>
          <a:xfrm>
            <a:off x="1743794" y="1965186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8" name="Google Shape;168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08497" y="4909941"/>
            <a:ext cx="518347" cy="10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" descr="A picture containing text, vector graphics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307817" y="5092511"/>
            <a:ext cx="606545" cy="81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 descr="Animals, Cartoon, Green, Happy, High Quality, Tortois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132596" y="5329709"/>
            <a:ext cx="503924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"/>
          <p:cNvSpPr txBox="1"/>
          <p:nvPr/>
        </p:nvSpPr>
        <p:spPr>
          <a:xfrm>
            <a:off x="6041547" y="5621500"/>
            <a:ext cx="5661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2708797" y="5612294"/>
            <a:ext cx="6206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2796937" y="4852762"/>
            <a:ext cx="6864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3" descr="United, Flag, Kingdom, British, Great, Britai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551595" y="4689846"/>
            <a:ext cx="338657" cy="22746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175" name="Google Shape;175;p3"/>
          <p:cNvCxnSpPr/>
          <p:nvPr/>
        </p:nvCxnSpPr>
        <p:spPr>
          <a:xfrm>
            <a:off x="2160872" y="4775943"/>
            <a:ext cx="0" cy="1134204"/>
          </a:xfrm>
          <a:prstGeom prst="straightConnector1">
            <a:avLst/>
          </a:prstGeom>
          <a:noFill/>
          <a:ln w="19050" cap="flat" cmpd="sng">
            <a:solidFill>
              <a:srgbClr val="3B3838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p3"/>
          <p:cNvSpPr txBox="1"/>
          <p:nvPr/>
        </p:nvSpPr>
        <p:spPr>
          <a:xfrm>
            <a:off x="1673350" y="4423362"/>
            <a:ext cx="10534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0C4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amigos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7" name="Google Shape;177;p3" descr="A map of the world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55459" y="6753731"/>
            <a:ext cx="2254325" cy="261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 descr="Free Spain Flag vector and pictur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435602" y="6871020"/>
            <a:ext cx="277978" cy="18502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89522" y="8406911"/>
            <a:ext cx="261068" cy="17410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2462291" y="8293909"/>
            <a:ext cx="6960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Perú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2512269" y="6805898"/>
            <a:ext cx="9621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España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" descr="A cartoon of a person in a cowboy garment&#10;&#10;Description automatically generated with low confidence"/>
          <p:cNvPicPr preferRelativeResize="0"/>
          <p:nvPr/>
        </p:nvPicPr>
        <p:blipFill rotWithShape="1">
          <a:blip r:embed="rId28">
            <a:alphaModFix/>
          </a:blip>
          <a:srcRect l="-10715" t="4624" r="10714" b="60463"/>
          <a:stretch/>
        </p:blipFill>
        <p:spPr>
          <a:xfrm>
            <a:off x="3977361" y="690126"/>
            <a:ext cx="1011126" cy="76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534286" y="6600940"/>
            <a:ext cx="544512" cy="55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 rot="-428206">
            <a:off x="-40400" y="5964287"/>
            <a:ext cx="2831925" cy="741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3"/>
          <p:cNvGrpSpPr/>
          <p:nvPr/>
        </p:nvGrpSpPr>
        <p:grpSpPr>
          <a:xfrm flipH="1">
            <a:off x="111099" y="7731031"/>
            <a:ext cx="697349" cy="582288"/>
            <a:chOff x="9129078" y="4352759"/>
            <a:chExt cx="2211140" cy="1957764"/>
          </a:xfrm>
        </p:grpSpPr>
        <p:grpSp>
          <p:nvGrpSpPr>
            <p:cNvPr id="186" name="Google Shape;186;p3"/>
            <p:cNvGrpSpPr/>
            <p:nvPr/>
          </p:nvGrpSpPr>
          <p:grpSpPr>
            <a:xfrm>
              <a:off x="9129078" y="4352759"/>
              <a:ext cx="2211140" cy="1957764"/>
              <a:chOff x="9129078" y="4352759"/>
              <a:chExt cx="2211140" cy="1957764"/>
            </a:xfrm>
          </p:grpSpPr>
          <p:pic>
            <p:nvPicPr>
              <p:cNvPr id="187" name="Google Shape;187;p3" descr="threw clipart - Clip Art Library"/>
              <p:cNvPicPr preferRelativeResize="0"/>
              <p:nvPr/>
            </p:nvPicPr>
            <p:blipFill rotWithShape="1">
              <a:blip r:embed="rId31">
                <a:alphaModFix/>
              </a:blip>
              <a:srcRect/>
              <a:stretch/>
            </p:blipFill>
            <p:spPr>
              <a:xfrm>
                <a:off x="9930643" y="4352759"/>
                <a:ext cx="1385957" cy="19577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" name="Google Shape;188;p3"/>
              <p:cNvSpPr/>
              <p:nvPr/>
            </p:nvSpPr>
            <p:spPr>
              <a:xfrm rot="1010095">
                <a:off x="11185775" y="5299766"/>
                <a:ext cx="145757" cy="815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189" name="Google Shape;189;p3" descr="tomato drawing png - Clip Art Library"/>
              <p:cNvPicPr preferRelativeResize="0"/>
              <p:nvPr/>
            </p:nvPicPr>
            <p:blipFill rotWithShape="1">
              <a:blip r:embed="rId32">
                <a:alphaModFix/>
              </a:blip>
              <a:srcRect/>
              <a:stretch/>
            </p:blipFill>
            <p:spPr>
              <a:xfrm rot="-2591979">
                <a:off x="9254641" y="4541492"/>
                <a:ext cx="672346" cy="633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0" name="Google Shape;190;p3" descr="Paintball Clip art - Cartoon red blood stains png download - 3762 ...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 rot="-7917970" flipH="1">
              <a:off x="10815852" y="5305344"/>
              <a:ext cx="227560" cy="190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1" name="Google Shape;191;p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32277" y="8341212"/>
            <a:ext cx="1815894" cy="10530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92" name="Google Shape;192;p3"/>
          <p:cNvGrpSpPr/>
          <p:nvPr/>
        </p:nvGrpSpPr>
        <p:grpSpPr>
          <a:xfrm>
            <a:off x="163431" y="9415435"/>
            <a:ext cx="1481071" cy="370581"/>
            <a:chOff x="2931436" y="40300"/>
            <a:chExt cx="2405090" cy="616352"/>
          </a:xfrm>
        </p:grpSpPr>
        <p:pic>
          <p:nvPicPr>
            <p:cNvPr id="193" name="Google Shape;193;p3" descr="Logo, icon&#10;&#10;Description automatically generated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3370163" y="40300"/>
              <a:ext cx="652548" cy="616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" descr="A picture containing text&#10;&#10;Description automatically generated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2931436" y="218494"/>
              <a:ext cx="2405090" cy="4372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3" descr="A picture containing sport, dancer, person, line&#10;&#10;Description automatically generated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482924" y="8138257"/>
            <a:ext cx="2187086" cy="14589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6" name="Google Shape;196;p3"/>
          <p:cNvSpPr txBox="1"/>
          <p:nvPr/>
        </p:nvSpPr>
        <p:spPr>
          <a:xfrm>
            <a:off x="9015562" y="6683938"/>
            <a:ext cx="2169619" cy="26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4521318" y="6139591"/>
            <a:ext cx="2163258" cy="1323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‘Fiestas Patrias’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 un día muy importante en Perú, es la fiesta nacional.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8" name="Google Shape;198;p3" descr="A picture containing text, gambling house, sign&#10;&#10;Description automatically generated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 rot="-587955">
            <a:off x="4580203" y="7624090"/>
            <a:ext cx="1744511" cy="3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A picture containing text&#10;&#10;Description automatically generated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5649943" y="7869130"/>
            <a:ext cx="1054796" cy="22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hart, sunburst chart&#10;&#10;Description automatically generated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6309161" y="7183168"/>
            <a:ext cx="393370" cy="39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Map&#10;&#10;Description automatically generated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4468495" y="6963534"/>
            <a:ext cx="501093" cy="72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0"/>
          <p:cNvSpPr/>
          <p:nvPr/>
        </p:nvSpPr>
        <p:spPr>
          <a:xfrm>
            <a:off x="5276634" y="7738950"/>
            <a:ext cx="1453068" cy="174028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Inti Raymi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festival tradicional de los Inca. Inti significa ‘sol’ en quechua. La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ceremonia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de 7 horas.</a:t>
            </a:r>
            <a:endParaRPr/>
          </a:p>
        </p:txBody>
      </p:sp>
      <p:sp>
        <p:nvSpPr>
          <p:cNvPr id="1590" name="Google Shape;1590;p3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5</a:t>
            </a:r>
            <a:endParaRPr/>
          </a:p>
        </p:txBody>
      </p:sp>
      <p:sp>
        <p:nvSpPr>
          <p:cNvPr id="1591" name="Google Shape;1591;p30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8" name="Google Shape;1598;p30"/>
          <p:cNvSpPr/>
          <p:nvPr/>
        </p:nvSpPr>
        <p:spPr>
          <a:xfrm>
            <a:off x="240664" y="4562112"/>
            <a:ext cx="96744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people</a:t>
            </a:r>
            <a:endParaRPr/>
          </a:p>
        </p:txBody>
      </p:sp>
      <p:sp>
        <p:nvSpPr>
          <p:cNvPr id="1599" name="Google Shape;1599;p30"/>
          <p:cNvSpPr/>
          <p:nvPr/>
        </p:nvSpPr>
        <p:spPr>
          <a:xfrm>
            <a:off x="230773" y="4890623"/>
            <a:ext cx="977339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00" name="Google Shape;1600;p30"/>
          <p:cNvSpPr/>
          <p:nvPr/>
        </p:nvSpPr>
        <p:spPr>
          <a:xfrm>
            <a:off x="90731" y="654995"/>
            <a:ext cx="43309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¡Es 28 de julio! Luis está en Arequipa y manda un mensaje a Sofía y Quique!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30"/>
          <p:cNvSpPr/>
          <p:nvPr/>
        </p:nvSpPr>
        <p:spPr>
          <a:xfrm>
            <a:off x="90087" y="1846084"/>
            <a:ext cx="3870781" cy="19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¡Hola Sofía y Quique! ¡Felices Fiestas Patrias! Hoy hace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sol y hay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gente dentro de la plaza. Todo el mundo está muy contento porque ¡no hay colegio! Veo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banderas por todas partes.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visitantes son de fuera – de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países del mundo -  pero también hay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personas de Arequipa. La abuela y yo miramos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desfiles fantásticos.</a:t>
            </a:r>
            <a:endParaRPr sz="135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2" name="Google Shape;1602;p30" descr="A picture containing text, doll,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55987"/>
          <a:stretch/>
        </p:blipFill>
        <p:spPr>
          <a:xfrm>
            <a:off x="4065844" y="664304"/>
            <a:ext cx="463263" cy="626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Google Shape;1603;p30" descr="A picture containing text, gambling house,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14791">
            <a:off x="4353338" y="773145"/>
            <a:ext cx="2453424" cy="43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Google Shape;1604;p30" descr="A picture containing outdoor, river, place of worship, surrounde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36742" y="1947594"/>
            <a:ext cx="2725713" cy="17177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5" name="Google Shape;1605;p30"/>
          <p:cNvGrpSpPr/>
          <p:nvPr/>
        </p:nvGrpSpPr>
        <p:grpSpPr>
          <a:xfrm>
            <a:off x="6175248" y="1804764"/>
            <a:ext cx="637565" cy="554406"/>
            <a:chOff x="6210543" y="3764108"/>
            <a:chExt cx="819790" cy="775262"/>
          </a:xfrm>
        </p:grpSpPr>
        <p:sp>
          <p:nvSpPr>
            <p:cNvPr id="1606" name="Google Shape;1606;p30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07" name="Google Shape;1607;p30"/>
            <p:cNvPicPr preferRelativeResize="0"/>
            <p:nvPr/>
          </p:nvPicPr>
          <p:blipFill rotWithShape="1">
            <a:blip r:embed="rId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8" name="Google Shape;1608;p30" descr="A picture containing text, tableware, cup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9" name="Google Shape;1609;p30"/>
          <p:cNvSpPr txBox="1"/>
          <p:nvPr/>
        </p:nvSpPr>
        <p:spPr>
          <a:xfrm>
            <a:off x="3961693" y="1927111"/>
            <a:ext cx="1197168" cy="26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2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Arequipa</a:t>
            </a:r>
            <a:endParaRPr/>
          </a:p>
        </p:txBody>
      </p:sp>
      <p:grpSp>
        <p:nvGrpSpPr>
          <p:cNvPr id="1610" name="Google Shape;1610;p30"/>
          <p:cNvGrpSpPr/>
          <p:nvPr/>
        </p:nvGrpSpPr>
        <p:grpSpPr>
          <a:xfrm>
            <a:off x="1025691" y="2099455"/>
            <a:ext cx="630690" cy="203445"/>
            <a:chOff x="-716667" y="1947258"/>
            <a:chExt cx="1121226" cy="361682"/>
          </a:xfrm>
        </p:grpSpPr>
        <p:sp>
          <p:nvSpPr>
            <p:cNvPr id="1611" name="Google Shape;1611;p30"/>
            <p:cNvSpPr/>
            <p:nvPr/>
          </p:nvSpPr>
          <p:spPr>
            <a:xfrm>
              <a:off x="-716667" y="1947258"/>
              <a:ext cx="1121226" cy="36168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-298637" y="1966686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/>
            </a:p>
          </p:txBody>
        </p:sp>
      </p:grpSp>
      <p:grpSp>
        <p:nvGrpSpPr>
          <p:cNvPr id="1613" name="Google Shape;1613;p30"/>
          <p:cNvGrpSpPr/>
          <p:nvPr/>
        </p:nvGrpSpPr>
        <p:grpSpPr>
          <a:xfrm>
            <a:off x="2401416" y="2090406"/>
            <a:ext cx="622426" cy="209576"/>
            <a:chOff x="-973279" y="4349626"/>
            <a:chExt cx="1106535" cy="372579"/>
          </a:xfrm>
        </p:grpSpPr>
        <p:sp>
          <p:nvSpPr>
            <p:cNvPr id="1614" name="Google Shape;1614;p30"/>
            <p:cNvSpPr/>
            <p:nvPr/>
          </p:nvSpPr>
          <p:spPr>
            <a:xfrm>
              <a:off x="-973279" y="4349626"/>
              <a:ext cx="1106535" cy="372579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</a:t>
              </a:r>
              <a:endParaRPr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-570589" y="4370661"/>
              <a:ext cx="299790" cy="30555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/>
            </a:p>
          </p:txBody>
        </p:sp>
      </p:grpSp>
      <p:grpSp>
        <p:nvGrpSpPr>
          <p:cNvPr id="1616" name="Google Shape;1616;p30"/>
          <p:cNvGrpSpPr/>
          <p:nvPr/>
        </p:nvGrpSpPr>
        <p:grpSpPr>
          <a:xfrm>
            <a:off x="154134" y="2715116"/>
            <a:ext cx="685721" cy="180697"/>
            <a:chOff x="-1009563" y="4552664"/>
            <a:chExt cx="1219059" cy="321239"/>
          </a:xfrm>
        </p:grpSpPr>
        <p:sp>
          <p:nvSpPr>
            <p:cNvPr id="1617" name="Google Shape;1617;p30"/>
            <p:cNvSpPr/>
            <p:nvPr/>
          </p:nvSpPr>
          <p:spPr>
            <a:xfrm>
              <a:off x="-1009563" y="4552664"/>
              <a:ext cx="1219059" cy="31923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-588968" y="4568346"/>
              <a:ext cx="299790" cy="30555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/>
            </a:p>
          </p:txBody>
        </p:sp>
      </p:grpSp>
      <p:grpSp>
        <p:nvGrpSpPr>
          <p:cNvPr id="1619" name="Google Shape;1619;p30"/>
          <p:cNvGrpSpPr/>
          <p:nvPr/>
        </p:nvGrpSpPr>
        <p:grpSpPr>
          <a:xfrm>
            <a:off x="3178623" y="2734680"/>
            <a:ext cx="685721" cy="180967"/>
            <a:chOff x="-1131775" y="4754409"/>
            <a:chExt cx="1219059" cy="321720"/>
          </a:xfrm>
        </p:grpSpPr>
        <p:sp>
          <p:nvSpPr>
            <p:cNvPr id="1620" name="Google Shape;1620;p30"/>
            <p:cNvSpPr/>
            <p:nvPr/>
          </p:nvSpPr>
          <p:spPr>
            <a:xfrm>
              <a:off x="-1131775" y="4754409"/>
              <a:ext cx="1219059" cy="319233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-704957" y="4770571"/>
              <a:ext cx="299790" cy="30555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/>
            </a:p>
          </p:txBody>
        </p:sp>
      </p:grpSp>
      <p:grpSp>
        <p:nvGrpSpPr>
          <p:cNvPr id="1622" name="Google Shape;1622;p30"/>
          <p:cNvGrpSpPr/>
          <p:nvPr/>
        </p:nvGrpSpPr>
        <p:grpSpPr>
          <a:xfrm>
            <a:off x="2471095" y="2931334"/>
            <a:ext cx="685721" cy="179567"/>
            <a:chOff x="-796892" y="5017270"/>
            <a:chExt cx="1219059" cy="319232"/>
          </a:xfrm>
        </p:grpSpPr>
        <p:sp>
          <p:nvSpPr>
            <p:cNvPr id="1623" name="Google Shape;1623;p30"/>
            <p:cNvSpPr/>
            <p:nvPr/>
          </p:nvSpPr>
          <p:spPr>
            <a:xfrm>
              <a:off x="-796892" y="5017270"/>
              <a:ext cx="1219059" cy="31923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-361091" y="5023668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endParaRPr/>
            </a:p>
          </p:txBody>
        </p:sp>
      </p:grpSp>
      <p:grpSp>
        <p:nvGrpSpPr>
          <p:cNvPr id="1625" name="Google Shape;1625;p30"/>
          <p:cNvGrpSpPr/>
          <p:nvPr/>
        </p:nvGrpSpPr>
        <p:grpSpPr>
          <a:xfrm>
            <a:off x="2835763" y="3150005"/>
            <a:ext cx="685721" cy="180135"/>
            <a:chOff x="-1094126" y="5526346"/>
            <a:chExt cx="1219059" cy="320243"/>
          </a:xfrm>
        </p:grpSpPr>
        <p:sp>
          <p:nvSpPr>
            <p:cNvPr id="1626" name="Google Shape;1626;p30"/>
            <p:cNvSpPr/>
            <p:nvPr/>
          </p:nvSpPr>
          <p:spPr>
            <a:xfrm>
              <a:off x="-1094126" y="5526346"/>
              <a:ext cx="1219059" cy="319233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-662514" y="5541031"/>
              <a:ext cx="299790" cy="30555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6</a:t>
              </a:r>
              <a:endParaRPr/>
            </a:p>
          </p:txBody>
        </p:sp>
      </p:grpSp>
      <p:grpSp>
        <p:nvGrpSpPr>
          <p:cNvPr id="1628" name="Google Shape;1628;p30"/>
          <p:cNvGrpSpPr/>
          <p:nvPr/>
        </p:nvGrpSpPr>
        <p:grpSpPr>
          <a:xfrm>
            <a:off x="924709" y="3531144"/>
            <a:ext cx="685721" cy="198948"/>
            <a:chOff x="-872452" y="5520496"/>
            <a:chExt cx="1219059" cy="353687"/>
          </a:xfrm>
        </p:grpSpPr>
        <p:sp>
          <p:nvSpPr>
            <p:cNvPr id="1629" name="Google Shape;1629;p30"/>
            <p:cNvSpPr/>
            <p:nvPr/>
          </p:nvSpPr>
          <p:spPr>
            <a:xfrm>
              <a:off x="-872452" y="5520496"/>
              <a:ext cx="1219059" cy="353687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-412818" y="5555273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7</a:t>
              </a:r>
              <a:endParaRPr/>
            </a:p>
          </p:txBody>
        </p:sp>
      </p:grpSp>
      <p:sp>
        <p:nvSpPr>
          <p:cNvPr id="1631" name="Google Shape;1631;p30"/>
          <p:cNvSpPr txBox="1"/>
          <p:nvPr/>
        </p:nvSpPr>
        <p:spPr>
          <a:xfrm>
            <a:off x="1103972" y="1327807"/>
            <a:ext cx="546104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texto. Escribe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mucho, mucha, muchos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grpSp>
        <p:nvGrpSpPr>
          <p:cNvPr id="1632" name="Google Shape;1632;p30"/>
          <p:cNvGrpSpPr/>
          <p:nvPr/>
        </p:nvGrpSpPr>
        <p:grpSpPr>
          <a:xfrm>
            <a:off x="65687" y="1170460"/>
            <a:ext cx="1072125" cy="541432"/>
            <a:chOff x="85157" y="674113"/>
            <a:chExt cx="1072125" cy="541432"/>
          </a:xfrm>
        </p:grpSpPr>
        <p:sp>
          <p:nvSpPr>
            <p:cNvPr id="1633" name="Google Shape;1633;p30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34" name="Google Shape;1634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5" name="Google Shape;1635;p30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aphicFrame>
        <p:nvGraphicFramePr>
          <p:cNvPr id="1636" name="Google Shape;1636;p30"/>
          <p:cNvGraphicFramePr/>
          <p:nvPr/>
        </p:nvGraphicFramePr>
        <p:xfrm>
          <a:off x="97934" y="3860158"/>
          <a:ext cx="6580500" cy="594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1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3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37" name="Google Shape;1637;p30"/>
          <p:cNvSpPr/>
          <p:nvPr/>
        </p:nvSpPr>
        <p:spPr>
          <a:xfrm>
            <a:off x="1500182" y="4559266"/>
            <a:ext cx="168783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parade</a:t>
            </a:r>
            <a:endParaRPr/>
          </a:p>
        </p:txBody>
      </p:sp>
      <p:sp>
        <p:nvSpPr>
          <p:cNvPr id="1638" name="Google Shape;1638;p30"/>
          <p:cNvSpPr/>
          <p:nvPr/>
        </p:nvSpPr>
        <p:spPr>
          <a:xfrm>
            <a:off x="1490291" y="4887777"/>
            <a:ext cx="170509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39" name="Google Shape;1639;p30"/>
          <p:cNvSpPr/>
          <p:nvPr/>
        </p:nvSpPr>
        <p:spPr>
          <a:xfrm>
            <a:off x="3536540" y="4559266"/>
            <a:ext cx="125740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grandma</a:t>
            </a:r>
            <a:endParaRPr/>
          </a:p>
        </p:txBody>
      </p:sp>
      <p:sp>
        <p:nvSpPr>
          <p:cNvPr id="1640" name="Google Shape;1640;p30"/>
          <p:cNvSpPr/>
          <p:nvPr/>
        </p:nvSpPr>
        <p:spPr>
          <a:xfrm>
            <a:off x="3523685" y="4887777"/>
            <a:ext cx="1270263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41" name="Google Shape;1641;p30"/>
          <p:cNvSpPr/>
          <p:nvPr/>
        </p:nvSpPr>
        <p:spPr>
          <a:xfrm>
            <a:off x="5162218" y="4556420"/>
            <a:ext cx="1472262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visitor</a:t>
            </a:r>
            <a:endParaRPr/>
          </a:p>
        </p:txBody>
      </p:sp>
      <p:sp>
        <p:nvSpPr>
          <p:cNvPr id="1642" name="Google Shape;1642;p30"/>
          <p:cNvSpPr/>
          <p:nvPr/>
        </p:nvSpPr>
        <p:spPr>
          <a:xfrm>
            <a:off x="5152327" y="4884931"/>
            <a:ext cx="148731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43" name="Google Shape;1643;p30"/>
          <p:cNvSpPr/>
          <p:nvPr/>
        </p:nvSpPr>
        <p:spPr>
          <a:xfrm>
            <a:off x="230773" y="5271031"/>
            <a:ext cx="96744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inside</a:t>
            </a:r>
            <a:endParaRPr/>
          </a:p>
        </p:txBody>
      </p:sp>
      <p:sp>
        <p:nvSpPr>
          <p:cNvPr id="1644" name="Google Shape;1644;p30"/>
          <p:cNvSpPr/>
          <p:nvPr/>
        </p:nvSpPr>
        <p:spPr>
          <a:xfrm>
            <a:off x="220882" y="5599542"/>
            <a:ext cx="977339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45" name="Google Shape;1645;p30"/>
          <p:cNvSpPr/>
          <p:nvPr/>
        </p:nvSpPr>
        <p:spPr>
          <a:xfrm>
            <a:off x="1490291" y="5268185"/>
            <a:ext cx="168783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everybody</a:t>
            </a:r>
            <a:endParaRPr/>
          </a:p>
        </p:txBody>
      </p:sp>
      <p:sp>
        <p:nvSpPr>
          <p:cNvPr id="1646" name="Google Shape;1646;p30"/>
          <p:cNvSpPr/>
          <p:nvPr/>
        </p:nvSpPr>
        <p:spPr>
          <a:xfrm>
            <a:off x="1480400" y="5596696"/>
            <a:ext cx="1705094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47" name="Google Shape;1647;p30"/>
          <p:cNvSpPr/>
          <p:nvPr/>
        </p:nvSpPr>
        <p:spPr>
          <a:xfrm>
            <a:off x="3540760" y="5268185"/>
            <a:ext cx="1243297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country</a:t>
            </a:r>
            <a:endParaRPr/>
          </a:p>
        </p:txBody>
      </p:sp>
      <p:sp>
        <p:nvSpPr>
          <p:cNvPr id="1648" name="Google Shape;1648;p30"/>
          <p:cNvSpPr/>
          <p:nvPr/>
        </p:nvSpPr>
        <p:spPr>
          <a:xfrm>
            <a:off x="3528050" y="5596696"/>
            <a:ext cx="1256008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49" name="Google Shape;1649;p30"/>
          <p:cNvSpPr/>
          <p:nvPr/>
        </p:nvSpPr>
        <p:spPr>
          <a:xfrm>
            <a:off x="5152326" y="5265339"/>
            <a:ext cx="1482153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outside</a:t>
            </a:r>
            <a:endParaRPr/>
          </a:p>
        </p:txBody>
      </p:sp>
      <p:sp>
        <p:nvSpPr>
          <p:cNvPr id="1650" name="Google Shape;1650;p30"/>
          <p:cNvSpPr/>
          <p:nvPr/>
        </p:nvSpPr>
        <p:spPr>
          <a:xfrm>
            <a:off x="5142436" y="5593850"/>
            <a:ext cx="1497306" cy="27766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………</a:t>
            </a:r>
            <a:endParaRPr/>
          </a:p>
        </p:txBody>
      </p:sp>
      <p:sp>
        <p:nvSpPr>
          <p:cNvPr id="1651" name="Google Shape;1651;p30"/>
          <p:cNvSpPr txBox="1"/>
          <p:nvPr/>
        </p:nvSpPr>
        <p:spPr>
          <a:xfrm>
            <a:off x="4458932" y="3600760"/>
            <a:ext cx="2194393" cy="230832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 todas partes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everywhere</a:t>
            </a:r>
            <a:endParaRPr/>
          </a:p>
        </p:txBody>
      </p:sp>
      <p:sp>
        <p:nvSpPr>
          <p:cNvPr id="1652" name="Google Shape;1652;p30"/>
          <p:cNvSpPr txBox="1"/>
          <p:nvPr/>
        </p:nvSpPr>
        <p:spPr>
          <a:xfrm>
            <a:off x="1507424" y="6182471"/>
            <a:ext cx="519188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Luis describe Inti Raymi. Escucha.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‘todos’ o ‘todo el mundo’?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53" name="Google Shape;1653;p30"/>
          <p:cNvGrpSpPr/>
          <p:nvPr/>
        </p:nvGrpSpPr>
        <p:grpSpPr>
          <a:xfrm>
            <a:off x="381717" y="6172648"/>
            <a:ext cx="1145825" cy="308790"/>
            <a:chOff x="455220" y="4435599"/>
            <a:chExt cx="1145825" cy="308790"/>
          </a:xfrm>
        </p:grpSpPr>
        <p:sp>
          <p:nvSpPr>
            <p:cNvPr id="1654" name="Google Shape;1654;p30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55" name="Google Shape;1655;p30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656" name="Google Shape;1656;p30"/>
          <p:cNvGrpSpPr/>
          <p:nvPr/>
        </p:nvGrpSpPr>
        <p:grpSpPr>
          <a:xfrm>
            <a:off x="49516" y="6026740"/>
            <a:ext cx="511630" cy="532686"/>
            <a:chOff x="11059045" y="145038"/>
            <a:chExt cx="945328" cy="980949"/>
          </a:xfrm>
        </p:grpSpPr>
        <p:sp>
          <p:nvSpPr>
            <p:cNvPr id="1657" name="Google Shape;1657;p30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8" name="Google Shape;1658;p30" descr="Free speaker sound loud vecto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659" name="Google Shape;1659;p30"/>
          <p:cNvGraphicFramePr/>
          <p:nvPr/>
        </p:nvGraphicFramePr>
        <p:xfrm>
          <a:off x="143949" y="6990144"/>
          <a:ext cx="2274825" cy="2876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todos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 el mundo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660" name="Google Shape;1660;p3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2995" y="7489355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661" name="Google Shape;1661;p30"/>
          <p:cNvSpPr txBox="1"/>
          <p:nvPr/>
        </p:nvSpPr>
        <p:spPr>
          <a:xfrm>
            <a:off x="3432205" y="6670429"/>
            <a:ext cx="64045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frase en inglés.</a:t>
            </a:r>
            <a:endParaRPr/>
          </a:p>
        </p:txBody>
      </p:sp>
      <p:pic>
        <p:nvPicPr>
          <p:cNvPr id="1662" name="Google Shape;1662;p30" descr="A picture containing text, doll,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55987"/>
          <a:stretch/>
        </p:blipFill>
        <p:spPr>
          <a:xfrm>
            <a:off x="4855578" y="5922534"/>
            <a:ext cx="573716" cy="77546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63" name="Google Shape;1663;p30"/>
          <p:cNvGraphicFramePr/>
          <p:nvPr/>
        </p:nvGraphicFramePr>
        <p:xfrm>
          <a:off x="2509520" y="6990144"/>
          <a:ext cx="2684275" cy="2894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8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frase en inglés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1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664" name="Google Shape;1664;p30"/>
          <p:cNvGrpSpPr/>
          <p:nvPr/>
        </p:nvGrpSpPr>
        <p:grpSpPr>
          <a:xfrm>
            <a:off x="6302218" y="7473926"/>
            <a:ext cx="499739" cy="410502"/>
            <a:chOff x="6210543" y="3764108"/>
            <a:chExt cx="819790" cy="775262"/>
          </a:xfrm>
        </p:grpSpPr>
        <p:sp>
          <p:nvSpPr>
            <p:cNvPr id="1665" name="Google Shape;1665;p30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6" name="Google Shape;1666;p30"/>
            <p:cNvPicPr preferRelativeResize="0"/>
            <p:nvPr/>
          </p:nvPicPr>
          <p:blipFill rotWithShape="1">
            <a:blip r:embed="rId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7" name="Google Shape;1667;p30" descr="A picture containing text, tableware, cup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68" name="Google Shape;1668;p30" descr="Logo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57414" y="7146317"/>
            <a:ext cx="1553678" cy="402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30" descr="Logo, calendar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45461" y="6475709"/>
            <a:ext cx="695267" cy="69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p30" descr="Logo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61210" y="6009857"/>
            <a:ext cx="1487314" cy="5691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1B1B05B-0FDA-4AE4-A557-23E68B9D5886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oogle Shape;321;p7">
            <a:extLst>
              <a:ext uri="{FF2B5EF4-FFF2-40B4-BE49-F238E27FC236}">
                <a16:creationId xmlns:a16="http://schemas.microsoft.com/office/drawing/2014/main" id="{61B1DA02-CCCC-4E7E-B2C7-7B2FD62AFAE8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86" name="Google Shape;322;p7">
              <a:extLst>
                <a:ext uri="{FF2B5EF4-FFF2-40B4-BE49-F238E27FC236}">
                  <a16:creationId xmlns:a16="http://schemas.microsoft.com/office/drawing/2014/main" id="{885FC7CA-6D1A-4393-9B91-A58B3B6AF416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23;p7">
              <a:extLst>
                <a:ext uri="{FF2B5EF4-FFF2-40B4-BE49-F238E27FC236}">
                  <a16:creationId xmlns:a16="http://schemas.microsoft.com/office/drawing/2014/main" id="{0565F39F-E56A-4F0D-8E90-2A4C9135BD82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8" name="Picture 4" descr="Free Watercolor Brushstroke illustration and picture">
            <a:extLst>
              <a:ext uri="{FF2B5EF4-FFF2-40B4-BE49-F238E27FC236}">
                <a16:creationId xmlns:a16="http://schemas.microsoft.com/office/drawing/2014/main" id="{CBEBBAE6-7D09-4673-A834-26511D23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C3CEECFC-4EF3-4FA3-8B26-02F43A5229A6}"/>
              </a:ext>
            </a:extLst>
          </p:cNvPr>
          <p:cNvSpPr txBox="1"/>
          <p:nvPr/>
        </p:nvSpPr>
        <p:spPr>
          <a:xfrm>
            <a:off x="6351771" y="9560956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3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5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7" name="Google Shape;1677;p31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84" name="Google Shape;1684;p31"/>
          <p:cNvGraphicFramePr/>
          <p:nvPr/>
        </p:nvGraphicFramePr>
        <p:xfrm>
          <a:off x="192306" y="1314375"/>
          <a:ext cx="6410725" cy="3216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fuera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limpiar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ayudar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dentro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tocar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vaca</a:t>
                      </a:r>
                      <a:endParaRPr sz="11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imagen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tarjecta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derecha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izquierda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 el mundo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dibujo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pan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desfile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bandera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el/la visitante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85" name="Google Shape;168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4802" y="1045717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6" name="Google Shape;1686;p31"/>
          <p:cNvSpPr txBox="1"/>
          <p:nvPr/>
        </p:nvSpPr>
        <p:spPr>
          <a:xfrm>
            <a:off x="1197675" y="88745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687" name="Google Shape;1687;p31"/>
          <p:cNvGrpSpPr/>
          <p:nvPr/>
        </p:nvGrpSpPr>
        <p:grpSpPr>
          <a:xfrm>
            <a:off x="159390" y="730108"/>
            <a:ext cx="1072125" cy="541432"/>
            <a:chOff x="85157" y="674113"/>
            <a:chExt cx="1072125" cy="541432"/>
          </a:xfrm>
        </p:grpSpPr>
        <p:sp>
          <p:nvSpPr>
            <p:cNvPr id="1688" name="Google Shape;1688;p31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89" name="Google Shape;1689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90" name="Google Shape;1690;p31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1691" name="Google Shape;169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875" y="2845909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Google Shape;1692;p31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306" y="1674059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9610" y="3882367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p31"/>
          <p:cNvSpPr txBox="1"/>
          <p:nvPr/>
        </p:nvSpPr>
        <p:spPr>
          <a:xfrm>
            <a:off x="890345" y="213919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695" name="Google Shape;1695;p31"/>
          <p:cNvSpPr txBox="1"/>
          <p:nvPr/>
        </p:nvSpPr>
        <p:spPr>
          <a:xfrm>
            <a:off x="839885" y="3214271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1696" name="Google Shape;1696;p31"/>
          <p:cNvSpPr txBox="1"/>
          <p:nvPr/>
        </p:nvSpPr>
        <p:spPr>
          <a:xfrm>
            <a:off x="896238" y="4287727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1697" name="Google Shape;1697;p31"/>
          <p:cNvSpPr txBox="1"/>
          <p:nvPr/>
        </p:nvSpPr>
        <p:spPr>
          <a:xfrm>
            <a:off x="1487608" y="5038544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frases en español.</a:t>
            </a:r>
            <a:endParaRPr/>
          </a:p>
        </p:txBody>
      </p:sp>
      <p:grpSp>
        <p:nvGrpSpPr>
          <p:cNvPr id="1698" name="Google Shape;1698;p31"/>
          <p:cNvGrpSpPr/>
          <p:nvPr/>
        </p:nvGrpSpPr>
        <p:grpSpPr>
          <a:xfrm>
            <a:off x="558935" y="4776743"/>
            <a:ext cx="962296" cy="307777"/>
            <a:chOff x="537508" y="810975"/>
            <a:chExt cx="505091" cy="307777"/>
          </a:xfrm>
        </p:grpSpPr>
        <p:sp>
          <p:nvSpPr>
            <p:cNvPr id="1699" name="Google Shape;1699;p31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00" name="Google Shape;1700;p31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701" name="Google Shape;1701;p31" descr="Pen, Write, Pencil, Writing Tool, Work, Message, Blu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6232" y="4645591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p31"/>
          <p:cNvSpPr txBox="1"/>
          <p:nvPr/>
        </p:nvSpPr>
        <p:spPr>
          <a:xfrm>
            <a:off x="583144" y="8270978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3" name="Google Shape;1703;p31" descr="Free icon pencil write vecto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2895">
            <a:off x="605286" y="8369296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04" name="Google Shape;1704;p31"/>
          <p:cNvGraphicFramePr/>
          <p:nvPr/>
        </p:nvGraphicFramePr>
        <p:xfrm>
          <a:off x="199185" y="8343071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05" name="Google Shape;1705;p31"/>
          <p:cNvSpPr txBox="1"/>
          <p:nvPr/>
        </p:nvSpPr>
        <p:spPr>
          <a:xfrm>
            <a:off x="583144" y="8619628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6" name="Google Shape;1706;p31" descr="Free icon pencil write vecto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2895">
            <a:off x="605286" y="8717946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07" name="Google Shape;1707;p31"/>
          <p:cNvGraphicFramePr/>
          <p:nvPr/>
        </p:nvGraphicFramePr>
        <p:xfrm>
          <a:off x="199185" y="8691721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08" name="Google Shape;1708;p31"/>
          <p:cNvSpPr txBox="1"/>
          <p:nvPr/>
        </p:nvSpPr>
        <p:spPr>
          <a:xfrm>
            <a:off x="583144" y="8956410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9" name="Google Shape;1709;p31" descr="Free icon pencil write vecto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2895">
            <a:off x="605286" y="9054728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0" name="Google Shape;1710;p31"/>
          <p:cNvGraphicFramePr/>
          <p:nvPr/>
        </p:nvGraphicFramePr>
        <p:xfrm>
          <a:off x="199185" y="9028503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1" name="Google Shape;1711;p31"/>
          <p:cNvSpPr txBox="1"/>
          <p:nvPr/>
        </p:nvSpPr>
        <p:spPr>
          <a:xfrm>
            <a:off x="1522994" y="4789564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Max busca información sobre festivales en Perú.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12" name="Google Shape;1712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6758" y="4661518"/>
            <a:ext cx="528982" cy="10422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13" name="Google Shape;1713;p31"/>
          <p:cNvGraphicFramePr/>
          <p:nvPr/>
        </p:nvGraphicFramePr>
        <p:xfrm>
          <a:off x="130140" y="5393792"/>
          <a:ext cx="6719425" cy="2850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8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500"/>
                        <a:buFont typeface="Century Gothic"/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       there is a very popular festival/celebration in Cusco. 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500"/>
                        <a:buFont typeface="Century Gothic"/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            visit Cusco for                        .  Inti es           en quechua.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                         and takes (makes)                   . </a:t>
                      </a:r>
                      <a:endParaRPr/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               eat zancu, a special           . 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               and                     . 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14" name="Google Shape;1714;p31" descr="Música, Danza, Tango, Hombre, Bailarín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08466" y="7725047"/>
            <a:ext cx="472043" cy="407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Google Shape;1715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7354" y="5491465"/>
            <a:ext cx="367507" cy="384365"/>
          </a:xfrm>
          <a:prstGeom prst="rect">
            <a:avLst/>
          </a:prstGeom>
          <a:noFill/>
          <a:ln>
            <a:noFill/>
          </a:ln>
        </p:spPr>
      </p:pic>
      <p:sp>
        <p:nvSpPr>
          <p:cNvPr id="1716" name="Google Shape;1716;p31"/>
          <p:cNvSpPr/>
          <p:nvPr/>
        </p:nvSpPr>
        <p:spPr>
          <a:xfrm>
            <a:off x="203739" y="5545556"/>
            <a:ext cx="282053" cy="306687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1717" name="Google Shape;1717;p31"/>
          <p:cNvSpPr/>
          <p:nvPr/>
        </p:nvSpPr>
        <p:spPr>
          <a:xfrm>
            <a:off x="220872" y="6090879"/>
            <a:ext cx="282053" cy="306687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718" name="Google Shape;1718;p31"/>
          <p:cNvSpPr/>
          <p:nvPr/>
        </p:nvSpPr>
        <p:spPr>
          <a:xfrm>
            <a:off x="220872" y="6661439"/>
            <a:ext cx="282053" cy="306687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719" name="Google Shape;1719;p31"/>
          <p:cNvSpPr/>
          <p:nvPr/>
        </p:nvSpPr>
        <p:spPr>
          <a:xfrm>
            <a:off x="220872" y="7215908"/>
            <a:ext cx="282053" cy="306687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720" name="Google Shape;1720;p31"/>
          <p:cNvSpPr/>
          <p:nvPr/>
        </p:nvSpPr>
        <p:spPr>
          <a:xfrm>
            <a:off x="220872" y="7786468"/>
            <a:ext cx="282053" cy="306687"/>
          </a:xfrm>
          <a:prstGeom prst="rect">
            <a:avLst/>
          </a:prstGeom>
          <a:solidFill>
            <a:srgbClr val="FFE5F0"/>
          </a:solidFill>
          <a:ln w="190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pic>
        <p:nvPicPr>
          <p:cNvPr id="1721" name="Google Shape;1721;p31" descr="A picture containing schematic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86903" y="5943152"/>
            <a:ext cx="601526" cy="5990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22" name="Google Shape;1722;p31"/>
          <p:cNvGrpSpPr/>
          <p:nvPr/>
        </p:nvGrpSpPr>
        <p:grpSpPr>
          <a:xfrm>
            <a:off x="723380" y="6059369"/>
            <a:ext cx="322811" cy="537149"/>
            <a:chOff x="-3563815" y="4400628"/>
            <a:chExt cx="1636772" cy="3318700"/>
          </a:xfrm>
        </p:grpSpPr>
        <p:sp>
          <p:nvSpPr>
            <p:cNvPr id="1723" name="Google Shape;1723;p31"/>
            <p:cNvSpPr/>
            <p:nvPr/>
          </p:nvSpPr>
          <p:spPr>
            <a:xfrm>
              <a:off x="-3563815" y="4400628"/>
              <a:ext cx="1636772" cy="2301254"/>
            </a:xfrm>
            <a:prstGeom prst="can">
              <a:avLst>
                <a:gd name="adj" fmla="val 250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-3563815" y="5134708"/>
              <a:ext cx="1636772" cy="1567174"/>
            </a:xfrm>
            <a:prstGeom prst="can">
              <a:avLst>
                <a:gd name="adj" fmla="val 19016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31"/>
            <p:cNvSpPr txBox="1"/>
            <p:nvPr/>
          </p:nvSpPr>
          <p:spPr>
            <a:xfrm>
              <a:off x="-3563815" y="5649806"/>
              <a:ext cx="1636772" cy="2069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much, </a:t>
              </a:r>
              <a:b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 lot (of)</a:t>
              </a:r>
              <a:endParaRPr/>
            </a:p>
          </p:txBody>
        </p:sp>
      </p:grpSp>
      <p:grpSp>
        <p:nvGrpSpPr>
          <p:cNvPr id="1726" name="Google Shape;1726;p31"/>
          <p:cNvGrpSpPr/>
          <p:nvPr/>
        </p:nvGrpSpPr>
        <p:grpSpPr>
          <a:xfrm>
            <a:off x="1096059" y="7185225"/>
            <a:ext cx="661037" cy="391475"/>
            <a:chOff x="-5007171" y="4234368"/>
            <a:chExt cx="3559247" cy="2107835"/>
          </a:xfrm>
        </p:grpSpPr>
        <p:pic>
          <p:nvPicPr>
            <p:cNvPr id="1727" name="Google Shape;1727;p31" descr="A picture containing text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2831191" y="4234368"/>
              <a:ext cx="1383267" cy="2107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8" name="Google Shape;1728;p31" descr="A picture containing text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5007171" y="4255885"/>
              <a:ext cx="1876056" cy="20863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9" name="Google Shape;1729;p31" descr="Group with solid fill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82725" y="5981633"/>
            <a:ext cx="51435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Google Shape;1730;p31" descr="Logo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012826" y="6099045"/>
            <a:ext cx="1112556" cy="288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Google Shape;1731;p3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778923" y="6610516"/>
            <a:ext cx="601526" cy="39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Google Shape;1732;p3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71145" y="6668654"/>
            <a:ext cx="476077" cy="30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Google Shape;1733;p31" descr="Shape, circle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 l="13053" t="8850" r="10835" b="13731"/>
          <a:stretch/>
        </p:blipFill>
        <p:spPr>
          <a:xfrm flipH="1">
            <a:off x="1293389" y="6614390"/>
            <a:ext cx="400902" cy="438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4" name="Google Shape;1734;p31"/>
          <p:cNvGrpSpPr/>
          <p:nvPr/>
        </p:nvGrpSpPr>
        <p:grpSpPr>
          <a:xfrm>
            <a:off x="4298568" y="6614391"/>
            <a:ext cx="322811" cy="537149"/>
            <a:chOff x="-3563815" y="4400628"/>
            <a:chExt cx="1636772" cy="3318700"/>
          </a:xfrm>
        </p:grpSpPr>
        <p:sp>
          <p:nvSpPr>
            <p:cNvPr id="1735" name="Google Shape;1735;p31"/>
            <p:cNvSpPr/>
            <p:nvPr/>
          </p:nvSpPr>
          <p:spPr>
            <a:xfrm>
              <a:off x="-3563815" y="4400628"/>
              <a:ext cx="1636772" cy="2301254"/>
            </a:xfrm>
            <a:prstGeom prst="can">
              <a:avLst>
                <a:gd name="adj" fmla="val 250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-3563815" y="5134708"/>
              <a:ext cx="1636772" cy="1567174"/>
            </a:xfrm>
            <a:prstGeom prst="can">
              <a:avLst>
                <a:gd name="adj" fmla="val 19016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31"/>
            <p:cNvSpPr txBox="1"/>
            <p:nvPr/>
          </p:nvSpPr>
          <p:spPr>
            <a:xfrm>
              <a:off x="-3563815" y="5649806"/>
              <a:ext cx="1636772" cy="2069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much, </a:t>
              </a:r>
              <a:b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 lot (of)</a:t>
              </a:r>
              <a:endParaRPr/>
            </a:p>
          </p:txBody>
        </p:sp>
      </p:grpSp>
      <p:pic>
        <p:nvPicPr>
          <p:cNvPr id="1738" name="Google Shape;1738;p31" descr="Images with solid fill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714881" y="6543026"/>
            <a:ext cx="514350" cy="514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9" name="Google Shape;1739;p31"/>
          <p:cNvGrpSpPr/>
          <p:nvPr/>
        </p:nvGrpSpPr>
        <p:grpSpPr>
          <a:xfrm>
            <a:off x="643369" y="7093594"/>
            <a:ext cx="492651" cy="677311"/>
            <a:chOff x="-4666693" y="3161743"/>
            <a:chExt cx="1999111" cy="2748435"/>
          </a:xfrm>
        </p:grpSpPr>
        <p:sp>
          <p:nvSpPr>
            <p:cNvPr id="1740" name="Google Shape;1740;p31"/>
            <p:cNvSpPr/>
            <p:nvPr/>
          </p:nvSpPr>
          <p:spPr>
            <a:xfrm>
              <a:off x="-4301656" y="3598307"/>
              <a:ext cx="1151107" cy="1618423"/>
            </a:xfrm>
            <a:prstGeom prst="can">
              <a:avLst>
                <a:gd name="adj" fmla="val 25000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31"/>
            <p:cNvSpPr txBox="1"/>
            <p:nvPr/>
          </p:nvSpPr>
          <p:spPr>
            <a:xfrm rot="-746397">
              <a:off x="-4416769" y="3294069"/>
              <a:ext cx="1499263" cy="24837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63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every-thing, </a:t>
              </a:r>
              <a:br>
                <a:rPr lang="en-GB" sz="563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GB" sz="563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all (of)</a:t>
              </a:r>
              <a:endParaRPr/>
            </a:p>
          </p:txBody>
        </p:sp>
      </p:grpSp>
      <p:grpSp>
        <p:nvGrpSpPr>
          <p:cNvPr id="1742" name="Google Shape;1742;p31"/>
          <p:cNvGrpSpPr/>
          <p:nvPr/>
        </p:nvGrpSpPr>
        <p:grpSpPr>
          <a:xfrm>
            <a:off x="3964188" y="7225553"/>
            <a:ext cx="495785" cy="310817"/>
            <a:chOff x="-7098299" y="4252914"/>
            <a:chExt cx="2777022" cy="1598817"/>
          </a:xfrm>
        </p:grpSpPr>
        <p:pic>
          <p:nvPicPr>
            <p:cNvPr id="1743" name="Google Shape;1743;p31" descr="Icon&#10;&#10;Description automatically generated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-7098299" y="4252914"/>
              <a:ext cx="2620084" cy="13100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4" name="Google Shape;1744;p31" descr="A picture containing diagram&#10;&#10;Description automatically generated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-6392803" y="4618526"/>
              <a:ext cx="2071526" cy="12332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5" name="Google Shape;1745;p31"/>
          <p:cNvGrpSpPr/>
          <p:nvPr/>
        </p:nvGrpSpPr>
        <p:grpSpPr>
          <a:xfrm>
            <a:off x="771145" y="7759998"/>
            <a:ext cx="322811" cy="537149"/>
            <a:chOff x="-3563815" y="4400628"/>
            <a:chExt cx="1636772" cy="3318700"/>
          </a:xfrm>
        </p:grpSpPr>
        <p:sp>
          <p:nvSpPr>
            <p:cNvPr id="1746" name="Google Shape;1746;p31"/>
            <p:cNvSpPr/>
            <p:nvPr/>
          </p:nvSpPr>
          <p:spPr>
            <a:xfrm>
              <a:off x="-3563815" y="4400628"/>
              <a:ext cx="1636772" cy="2301254"/>
            </a:xfrm>
            <a:prstGeom prst="can">
              <a:avLst>
                <a:gd name="adj" fmla="val 25000"/>
              </a:avLst>
            </a:prstGeom>
            <a:solidFill>
              <a:schemeClr val="lt1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-3563815" y="5134708"/>
              <a:ext cx="1636772" cy="1567174"/>
            </a:xfrm>
            <a:prstGeom prst="can">
              <a:avLst>
                <a:gd name="adj" fmla="val 19016"/>
              </a:avLst>
            </a:prstGeom>
            <a:solidFill>
              <a:srgbClr val="FF0000"/>
            </a:solidFill>
            <a:ln w="127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8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31"/>
            <p:cNvSpPr txBox="1"/>
            <p:nvPr/>
          </p:nvSpPr>
          <p:spPr>
            <a:xfrm>
              <a:off x="-3563815" y="5649806"/>
              <a:ext cx="1636772" cy="2069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much, </a:t>
              </a:r>
              <a:b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</a:br>
              <a:r>
                <a:rPr lang="en-GB" sz="394" b="1">
                  <a:solidFill>
                    <a:schemeClr val="lt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a lot (of)</a:t>
              </a:r>
              <a:endParaRPr/>
            </a:p>
          </p:txBody>
        </p:sp>
      </p:grpSp>
      <p:pic>
        <p:nvPicPr>
          <p:cNvPr id="1749" name="Google Shape;1749;p31" descr="A group of people in clothing&#10;&#10;Description automatically generated with low confidence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329498" y="7700972"/>
            <a:ext cx="955358" cy="47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31" descr="A picture containing night sky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516894" y="7735170"/>
            <a:ext cx="645167" cy="3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1" name="Google Shape;1751;p31"/>
          <p:cNvSpPr txBox="1"/>
          <p:nvPr/>
        </p:nvSpPr>
        <p:spPr>
          <a:xfrm>
            <a:off x="583145" y="9287026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52" name="Google Shape;1752;p31" descr="Free icon pencil write vector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732895">
            <a:off x="605287" y="9385344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53" name="Google Shape;1753;p31"/>
          <p:cNvGraphicFramePr/>
          <p:nvPr/>
        </p:nvGraphicFramePr>
        <p:xfrm>
          <a:off x="199186" y="9359119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" name="TextBox 79">
            <a:extLst>
              <a:ext uri="{FF2B5EF4-FFF2-40B4-BE49-F238E27FC236}">
                <a16:creationId xmlns:a16="http://schemas.microsoft.com/office/drawing/2014/main" id="{FC9561A3-E4CA-425A-9FC2-4BDA5FFB361C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oogle Shape;321;p7">
            <a:extLst>
              <a:ext uri="{FF2B5EF4-FFF2-40B4-BE49-F238E27FC236}">
                <a16:creationId xmlns:a16="http://schemas.microsoft.com/office/drawing/2014/main" id="{1282BCC3-4F87-4A46-A3B4-85059780AE0E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82" name="Google Shape;322;p7">
              <a:extLst>
                <a:ext uri="{FF2B5EF4-FFF2-40B4-BE49-F238E27FC236}">
                  <a16:creationId xmlns:a16="http://schemas.microsoft.com/office/drawing/2014/main" id="{597DC118-8CAC-4636-B81B-402A5A6920B8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323;p7">
              <a:extLst>
                <a:ext uri="{FF2B5EF4-FFF2-40B4-BE49-F238E27FC236}">
                  <a16:creationId xmlns:a16="http://schemas.microsoft.com/office/drawing/2014/main" id="{305DBB91-C6CB-4B73-B460-424C94BF92BC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4" name="Picture 4" descr="Free Watercolor Brushstroke illustration and picture">
            <a:extLst>
              <a:ext uri="{FF2B5EF4-FFF2-40B4-BE49-F238E27FC236}">
                <a16:creationId xmlns:a16="http://schemas.microsoft.com/office/drawing/2014/main" id="{DAF6F53F-99A2-424B-A922-1B11A67E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4AAD221C-5E00-48FF-BA3D-BC9CD46E6BDA}"/>
              </a:ext>
            </a:extLst>
          </p:cNvPr>
          <p:cNvSpPr txBox="1"/>
          <p:nvPr/>
        </p:nvSpPr>
        <p:spPr>
          <a:xfrm>
            <a:off x="6351771" y="956095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29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32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5</a:t>
            </a:r>
            <a:endParaRPr/>
          </a:p>
        </p:txBody>
      </p:sp>
      <p:sp>
        <p:nvSpPr>
          <p:cNvPr id="1760" name="Google Shape;1760;p32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7" name="Google Shape;1767;p32"/>
          <p:cNvGrpSpPr/>
          <p:nvPr/>
        </p:nvGrpSpPr>
        <p:grpSpPr>
          <a:xfrm>
            <a:off x="547319" y="823025"/>
            <a:ext cx="822261" cy="307777"/>
            <a:chOff x="455223" y="4442570"/>
            <a:chExt cx="822262" cy="307777"/>
          </a:xfrm>
        </p:grpSpPr>
        <p:sp>
          <p:nvSpPr>
            <p:cNvPr id="1768" name="Google Shape;1768;p32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69" name="Google Shape;1769;p32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pic>
        <p:nvPicPr>
          <p:cNvPr id="1770" name="Google Shape;177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98" y="675774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1771" name="Google Shape;1771;p32"/>
          <p:cNvSpPr txBox="1"/>
          <p:nvPr/>
        </p:nvSpPr>
        <p:spPr>
          <a:xfrm>
            <a:off x="1369580" y="859668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con tu compañero/a. ¿Qué número es?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2" name="Google Shape;1772;p32"/>
          <p:cNvSpPr txBox="1"/>
          <p:nvPr/>
        </p:nvSpPr>
        <p:spPr>
          <a:xfrm>
            <a:off x="130140" y="1332847"/>
            <a:ext cx="273985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 A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elige* una imagen. </a:t>
            </a:r>
            <a:endParaRPr/>
          </a:p>
        </p:txBody>
      </p:sp>
      <p:sp>
        <p:nvSpPr>
          <p:cNvPr id="1773" name="Google Shape;1773;p32"/>
          <p:cNvSpPr txBox="1"/>
          <p:nvPr/>
        </p:nvSpPr>
        <p:spPr>
          <a:xfrm>
            <a:off x="3094320" y="1332467"/>
            <a:ext cx="3567002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 B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 la imagen correcta.</a:t>
            </a:r>
            <a:endParaRPr/>
          </a:p>
        </p:txBody>
      </p:sp>
      <p:pic>
        <p:nvPicPr>
          <p:cNvPr id="1774" name="Google Shape;177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8195" y="2142866"/>
            <a:ext cx="2664008" cy="1306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79" y="1741134"/>
            <a:ext cx="4130923" cy="2321579"/>
          </a:xfrm>
          <a:prstGeom prst="rect">
            <a:avLst/>
          </a:prstGeom>
          <a:noFill/>
          <a:ln>
            <a:noFill/>
          </a:ln>
        </p:spPr>
      </p:pic>
      <p:sp>
        <p:nvSpPr>
          <p:cNvPr id="1776" name="Google Shape;1776;p32"/>
          <p:cNvSpPr txBox="1"/>
          <p:nvPr/>
        </p:nvSpPr>
        <p:spPr>
          <a:xfrm>
            <a:off x="5695287" y="3870754"/>
            <a:ext cx="1096916" cy="230832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elige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choose</a:t>
            </a:r>
            <a:endParaRPr/>
          </a:p>
        </p:txBody>
      </p:sp>
      <p:graphicFrame>
        <p:nvGraphicFramePr>
          <p:cNvPr id="1777" name="Google Shape;1777;p32"/>
          <p:cNvGraphicFramePr/>
          <p:nvPr/>
        </p:nvGraphicFramePr>
        <p:xfrm>
          <a:off x="186322" y="4997566"/>
          <a:ext cx="6366950" cy="4232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35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cow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inside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outside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help, helping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clean, cleaning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touch, play </a:t>
                      </a:r>
                      <a:r>
                        <a:rPr lang="en-GB" sz="7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(instrument)</a:t>
                      </a:r>
                      <a:endParaRPr sz="9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35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left</a:t>
                      </a:r>
                      <a:endParaRPr sz="18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drawing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card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everybody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image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right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1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visitor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much, a lot of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everything, all (of)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3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flag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parade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bread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78" name="Google Shape;1778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1635" y="4767957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4767" y="7178751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32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22" y="5686710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5322" y="8529321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1782" name="Google Shape;1782;p32"/>
          <p:cNvSpPr txBox="1"/>
          <p:nvPr/>
        </p:nvSpPr>
        <p:spPr>
          <a:xfrm>
            <a:off x="788561" y="615185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1783" name="Google Shape;1783;p32"/>
          <p:cNvSpPr txBox="1"/>
          <p:nvPr/>
        </p:nvSpPr>
        <p:spPr>
          <a:xfrm>
            <a:off x="809605" y="7547945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1784" name="Google Shape;1784;p32"/>
          <p:cNvSpPr txBox="1"/>
          <p:nvPr/>
        </p:nvSpPr>
        <p:spPr>
          <a:xfrm>
            <a:off x="874182" y="8921167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1785" name="Google Shape;1785;p32"/>
          <p:cNvSpPr txBox="1"/>
          <p:nvPr/>
        </p:nvSpPr>
        <p:spPr>
          <a:xfrm>
            <a:off x="1520353" y="4384131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1786" name="Google Shape;1786;p32"/>
          <p:cNvGrpSpPr/>
          <p:nvPr/>
        </p:nvGrpSpPr>
        <p:grpSpPr>
          <a:xfrm>
            <a:off x="574425" y="4417192"/>
            <a:ext cx="962296" cy="307777"/>
            <a:chOff x="537508" y="810975"/>
            <a:chExt cx="505091" cy="307777"/>
          </a:xfrm>
        </p:grpSpPr>
        <p:sp>
          <p:nvSpPr>
            <p:cNvPr id="1787" name="Google Shape;1787;p32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88" name="Google Shape;1788;p32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1789" name="Google Shape;1789;p32" descr="Pen, Write, Pencil, Writing Tool, Work, Message, Blu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1722" y="4286040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65B6F39-5633-49C9-8BF3-1AC9E6EE1D1C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oogle Shape;321;p7">
            <a:extLst>
              <a:ext uri="{FF2B5EF4-FFF2-40B4-BE49-F238E27FC236}">
                <a16:creationId xmlns:a16="http://schemas.microsoft.com/office/drawing/2014/main" id="{5BB73FF8-D0F6-46C9-8DB7-E20B1C7481E0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5" name="Google Shape;322;p7">
              <a:extLst>
                <a:ext uri="{FF2B5EF4-FFF2-40B4-BE49-F238E27FC236}">
                  <a16:creationId xmlns:a16="http://schemas.microsoft.com/office/drawing/2014/main" id="{D51139F1-0FCB-4DFC-8F23-3EED2CD154B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3;p7">
              <a:extLst>
                <a:ext uri="{FF2B5EF4-FFF2-40B4-BE49-F238E27FC236}">
                  <a16:creationId xmlns:a16="http://schemas.microsoft.com/office/drawing/2014/main" id="{D63101BD-FCBC-4425-95D1-66F08339F4A0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7" name="Picture 4" descr="Free Watercolor Brushstroke illustration and picture">
            <a:extLst>
              <a:ext uri="{FF2B5EF4-FFF2-40B4-BE49-F238E27FC236}">
                <a16:creationId xmlns:a16="http://schemas.microsoft.com/office/drawing/2014/main" id="{6D86E393-0A93-41AD-9D11-C8069D82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465AA9-7B48-45AF-B05E-151E29B5309C}"/>
              </a:ext>
            </a:extLst>
          </p:cNvPr>
          <p:cNvSpPr txBox="1"/>
          <p:nvPr/>
        </p:nvSpPr>
        <p:spPr>
          <a:xfrm>
            <a:off x="6351771" y="9560956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30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5" name="Google Shape;179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8300" y="1404231"/>
            <a:ext cx="1600929" cy="1357118"/>
          </a:xfrm>
          <a:prstGeom prst="rect">
            <a:avLst/>
          </a:prstGeom>
          <a:noFill/>
          <a:ln>
            <a:noFill/>
          </a:ln>
        </p:spPr>
      </p:pic>
      <p:sp>
        <p:nvSpPr>
          <p:cNvPr id="1796" name="Google Shape;1796;p33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6</a:t>
            </a:r>
            <a:endParaRPr/>
          </a:p>
        </p:txBody>
      </p:sp>
      <p:sp>
        <p:nvSpPr>
          <p:cNvPr id="1797" name="Google Shape;1797;p33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01" name="Google Shape;1801;p33"/>
          <p:cNvGraphicFramePr/>
          <p:nvPr/>
        </p:nvGraphicFramePr>
        <p:xfrm>
          <a:off x="58111" y="3921110"/>
          <a:ext cx="6669700" cy="10363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0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aeropuerto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río</a:t>
                      </a:r>
                      <a:endParaRPr sz="14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bandera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puerto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02" name="Google Shape;1802;p33"/>
          <p:cNvGrpSpPr/>
          <p:nvPr/>
        </p:nvGrpSpPr>
        <p:grpSpPr>
          <a:xfrm>
            <a:off x="5135855" y="3491859"/>
            <a:ext cx="1879161" cy="369332"/>
            <a:chOff x="4495800" y="3728776"/>
            <a:chExt cx="1879161" cy="369332"/>
          </a:xfrm>
        </p:grpSpPr>
        <p:sp>
          <p:nvSpPr>
            <p:cNvPr id="1803" name="Google Shape;1803;p33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04" name="Google Shape;1804;p33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6" name="Google Shape;1806;p33"/>
          <p:cNvSpPr txBox="1"/>
          <p:nvPr/>
        </p:nvSpPr>
        <p:spPr>
          <a:xfrm>
            <a:off x="44042" y="3547590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07" name="Google Shape;1807;p33"/>
          <p:cNvSpPr txBox="1"/>
          <p:nvPr/>
        </p:nvSpPr>
        <p:spPr>
          <a:xfrm>
            <a:off x="3014073" y="4614831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0" name="Google Shape;1810;p33"/>
          <p:cNvGrpSpPr/>
          <p:nvPr/>
        </p:nvGrpSpPr>
        <p:grpSpPr>
          <a:xfrm>
            <a:off x="5009474" y="610286"/>
            <a:ext cx="1760763" cy="945333"/>
            <a:chOff x="4955653" y="582476"/>
            <a:chExt cx="1760763" cy="945333"/>
          </a:xfrm>
        </p:grpSpPr>
        <p:grpSp>
          <p:nvGrpSpPr>
            <p:cNvPr id="1811" name="Google Shape;1811;p33"/>
            <p:cNvGrpSpPr/>
            <p:nvPr/>
          </p:nvGrpSpPr>
          <p:grpSpPr>
            <a:xfrm>
              <a:off x="4955653" y="582476"/>
              <a:ext cx="1743066" cy="945333"/>
              <a:chOff x="4422323" y="875609"/>
              <a:chExt cx="2446283" cy="1279429"/>
            </a:xfrm>
          </p:grpSpPr>
          <p:sp>
            <p:nvSpPr>
              <p:cNvPr id="1812" name="Google Shape;1812;p33"/>
              <p:cNvSpPr/>
              <p:nvPr/>
            </p:nvSpPr>
            <p:spPr>
              <a:xfrm>
                <a:off x="4460596" y="953424"/>
                <a:ext cx="2397403" cy="1201614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33"/>
              <p:cNvSpPr/>
              <p:nvPr/>
            </p:nvSpPr>
            <p:spPr>
              <a:xfrm>
                <a:off x="4422323" y="875609"/>
                <a:ext cx="2446283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14" name="Google Shape;1814;p33"/>
            <p:cNvSpPr/>
            <p:nvPr/>
          </p:nvSpPr>
          <p:spPr>
            <a:xfrm>
              <a:off x="503016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33"/>
            <p:cNvSpPr txBox="1"/>
            <p:nvPr/>
          </p:nvSpPr>
          <p:spPr>
            <a:xfrm>
              <a:off x="5115488" y="993276"/>
              <a:ext cx="160092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Describe Spain’s physical geography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16" name="Google Shape;1816;p33" descr="Free target button icon illust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2973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Google Shape;1817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1036" y="3361074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818" name="Google Shape;1818;p33"/>
          <p:cNvSpPr/>
          <p:nvPr/>
        </p:nvSpPr>
        <p:spPr>
          <a:xfrm>
            <a:off x="163610" y="5068400"/>
            <a:ext cx="6539774" cy="3161961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19" name="Google Shape;1819;p33"/>
          <p:cNvGrpSpPr/>
          <p:nvPr/>
        </p:nvGrpSpPr>
        <p:grpSpPr>
          <a:xfrm>
            <a:off x="4880694" y="5110573"/>
            <a:ext cx="1943885" cy="588990"/>
            <a:chOff x="115026" y="5917195"/>
            <a:chExt cx="1943885" cy="588990"/>
          </a:xfrm>
        </p:grpSpPr>
        <p:sp>
          <p:nvSpPr>
            <p:cNvPr id="1820" name="Google Shape;1820;p33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1" name="Google Shape;1821;p33" descr="Jigsaw, Puzzle, Piece, Game, Concept, Soluti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2" name="Google Shape;1822;p33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3" name="Google Shape;1823;p33"/>
          <p:cNvSpPr txBox="1"/>
          <p:nvPr/>
        </p:nvSpPr>
        <p:spPr>
          <a:xfrm>
            <a:off x="4027050" y="2817151"/>
            <a:ext cx="27431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Geografía física</a:t>
            </a: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33"/>
          <p:cNvSpPr txBox="1"/>
          <p:nvPr/>
        </p:nvSpPr>
        <p:spPr>
          <a:xfrm>
            <a:off x="548679" y="9094114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muchos ríos. 🡪  _______________________________.</a:t>
            </a:r>
            <a:endParaRPr sz="15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5" name="Google Shape;1825;p33" descr="Free Icon Light illustration and pictu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693" y="8412184"/>
            <a:ext cx="553494" cy="553494"/>
          </a:xfrm>
          <a:prstGeom prst="rect">
            <a:avLst/>
          </a:prstGeom>
          <a:noFill/>
          <a:ln>
            <a:noFill/>
          </a:ln>
        </p:spPr>
      </p:pic>
      <p:sp>
        <p:nvSpPr>
          <p:cNvPr id="1826" name="Google Shape;1826;p33"/>
          <p:cNvSpPr txBox="1"/>
          <p:nvPr/>
        </p:nvSpPr>
        <p:spPr>
          <a:xfrm>
            <a:off x="650350" y="8686225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27" name="Google Shape;1827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1450" y="9487930"/>
            <a:ext cx="274359" cy="292935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33"/>
          <p:cNvSpPr txBox="1"/>
          <p:nvPr/>
        </p:nvSpPr>
        <p:spPr>
          <a:xfrm>
            <a:off x="453490" y="9499263"/>
            <a:ext cx="5772426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muchas banderas</a:t>
            </a:r>
            <a:r>
              <a:rPr lang="en-GB"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🡪  ____________________.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9" name="Google Shape;1829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4410" y="9099760"/>
            <a:ext cx="274359" cy="292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Google Shape;1830;p33" descr="Free vector graphics of Glob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99479" y="1747340"/>
            <a:ext cx="723492" cy="675790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Google Shape;1831;p33"/>
          <p:cNvSpPr/>
          <p:nvPr/>
        </p:nvSpPr>
        <p:spPr>
          <a:xfrm>
            <a:off x="4055405" y="2796724"/>
            <a:ext cx="2579732" cy="496185"/>
          </a:xfrm>
          <a:prstGeom prst="roundRect">
            <a:avLst>
              <a:gd name="adj" fmla="val 16667"/>
            </a:avLst>
          </a:prstGeom>
          <a:solidFill>
            <a:srgbClr val="FFE697">
              <a:alpha val="23921"/>
            </a:srgbClr>
          </a:solidFill>
          <a:ln w="19050" cap="flat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5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2" name="Google Shape;1832;p33"/>
          <p:cNvSpPr/>
          <p:nvPr/>
        </p:nvSpPr>
        <p:spPr>
          <a:xfrm>
            <a:off x="146245" y="793728"/>
            <a:ext cx="3597358" cy="2615855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33" name="Google Shape;1833;p33"/>
          <p:cNvGrpSpPr/>
          <p:nvPr/>
        </p:nvGrpSpPr>
        <p:grpSpPr>
          <a:xfrm>
            <a:off x="1991967" y="931543"/>
            <a:ext cx="1801949" cy="409714"/>
            <a:chOff x="1639842" y="1416995"/>
            <a:chExt cx="1801949" cy="409714"/>
          </a:xfrm>
        </p:grpSpPr>
        <p:sp>
          <p:nvSpPr>
            <p:cNvPr id="1834" name="Google Shape;1834;p33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835" name="Google Shape;1835;p33" descr="Speech Icon, Voice, Talking, Audio, Speech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6" name="Google Shape;1836;p33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837" name="Google Shape;1837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5926" y="1461726"/>
            <a:ext cx="2033744" cy="1862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Google Shape;1838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79453" y="1479072"/>
            <a:ext cx="1798954" cy="914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39" name="Google Shape;1839;p33"/>
          <p:cNvSpPr txBox="1"/>
          <p:nvPr/>
        </p:nvSpPr>
        <p:spPr>
          <a:xfrm>
            <a:off x="173987" y="5451738"/>
            <a:ext cx="4106670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[many, a lot of, lots of]</a:t>
            </a:r>
            <a:endParaRPr/>
          </a:p>
        </p:txBody>
      </p:sp>
      <p:sp>
        <p:nvSpPr>
          <p:cNvPr id="1840" name="Google Shape;1840;p33"/>
          <p:cNvSpPr txBox="1"/>
          <p:nvPr/>
        </p:nvSpPr>
        <p:spPr>
          <a:xfrm>
            <a:off x="173987" y="5895418"/>
            <a:ext cx="6644061" cy="29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Muchos, muchas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means </a:t>
            </a:r>
            <a:r>
              <a:rPr lang="en-GB" sz="135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many, a lot of, lots of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350" b="1" u="sng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1" name="Google Shape;1841;p33"/>
          <p:cNvSpPr txBox="1"/>
          <p:nvPr/>
        </p:nvSpPr>
        <p:spPr>
          <a:xfrm>
            <a:off x="166075" y="6245681"/>
            <a:ext cx="6644061" cy="51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use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muchos, muchas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before plural nouns. The spelling changes to match gender and number:</a:t>
            </a:r>
            <a:endParaRPr/>
          </a:p>
        </p:txBody>
      </p:sp>
      <p:pic>
        <p:nvPicPr>
          <p:cNvPr id="1842" name="Google Shape;1842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5024" y="7603169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33"/>
          <p:cNvSpPr txBox="1"/>
          <p:nvPr/>
        </p:nvSpPr>
        <p:spPr>
          <a:xfrm>
            <a:off x="835728" y="7217512"/>
            <a:ext cx="278318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puertos</a:t>
            </a:r>
            <a:endParaRPr sz="1575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4" name="Google Shape;1844;p33"/>
          <p:cNvSpPr txBox="1"/>
          <p:nvPr/>
        </p:nvSpPr>
        <p:spPr>
          <a:xfrm>
            <a:off x="856173" y="7643198"/>
            <a:ext cx="1754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ports</a:t>
            </a:r>
            <a:endParaRPr/>
          </a:p>
        </p:txBody>
      </p:sp>
      <p:pic>
        <p:nvPicPr>
          <p:cNvPr id="1845" name="Google Shape;1845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75465" y="7611837"/>
            <a:ext cx="291149" cy="311006"/>
          </a:xfrm>
          <a:prstGeom prst="rect">
            <a:avLst/>
          </a:prstGeom>
          <a:noFill/>
          <a:ln>
            <a:noFill/>
          </a:ln>
        </p:spPr>
      </p:pic>
      <p:sp>
        <p:nvSpPr>
          <p:cNvPr id="1846" name="Google Shape;1846;p33"/>
          <p:cNvSpPr txBox="1"/>
          <p:nvPr/>
        </p:nvSpPr>
        <p:spPr>
          <a:xfrm>
            <a:off x="4405397" y="7238701"/>
            <a:ext cx="2589136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playas</a:t>
            </a:r>
            <a:endParaRPr/>
          </a:p>
        </p:txBody>
      </p:sp>
      <p:sp>
        <p:nvSpPr>
          <p:cNvPr id="1847" name="Google Shape;1847;p33"/>
          <p:cNvSpPr txBox="1"/>
          <p:nvPr/>
        </p:nvSpPr>
        <p:spPr>
          <a:xfrm>
            <a:off x="4405397" y="7643198"/>
            <a:ext cx="1754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many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beaches</a:t>
            </a:r>
            <a:endParaRPr/>
          </a:p>
        </p:txBody>
      </p:sp>
      <p:sp>
        <p:nvSpPr>
          <p:cNvPr id="1848" name="Google Shape;1848;p33"/>
          <p:cNvSpPr txBox="1"/>
          <p:nvPr/>
        </p:nvSpPr>
        <p:spPr>
          <a:xfrm>
            <a:off x="985793" y="6838485"/>
            <a:ext cx="1352603" cy="334707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masculine</a:t>
            </a:r>
            <a:endParaRPr/>
          </a:p>
        </p:txBody>
      </p:sp>
      <p:sp>
        <p:nvSpPr>
          <p:cNvPr id="1849" name="Google Shape;1849;p33"/>
          <p:cNvSpPr txBox="1"/>
          <p:nvPr/>
        </p:nvSpPr>
        <p:spPr>
          <a:xfrm>
            <a:off x="4406057" y="6850896"/>
            <a:ext cx="1352603" cy="334707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feminine</a:t>
            </a:r>
            <a:endParaRPr/>
          </a:p>
        </p:txBody>
      </p:sp>
      <p:sp>
        <p:nvSpPr>
          <p:cNvPr id="1850" name="Google Shape;1850;p33"/>
          <p:cNvSpPr txBox="1"/>
          <p:nvPr/>
        </p:nvSpPr>
        <p:spPr>
          <a:xfrm>
            <a:off x="191166" y="5051132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202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muchos, muchas</a:t>
            </a:r>
            <a:endParaRPr sz="2025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1" name="Google Shape;1851;p33" descr="Bandera, España, Español"/>
          <p:cNvPicPr preferRelativeResize="0"/>
          <p:nvPr/>
        </p:nvPicPr>
        <p:blipFill rotWithShape="1">
          <a:blip r:embed="rId13">
            <a:alphaModFix amt="85000"/>
          </a:blip>
          <a:srcRect/>
          <a:stretch/>
        </p:blipFill>
        <p:spPr>
          <a:xfrm>
            <a:off x="6000501" y="2202788"/>
            <a:ext cx="634273" cy="484383"/>
          </a:xfrm>
          <a:prstGeom prst="roundRect">
            <a:avLst>
              <a:gd name="adj" fmla="val 16667"/>
            </a:avLst>
          </a:prstGeom>
          <a:solidFill>
            <a:srgbClr val="000000">
              <a:alpha val="29803"/>
            </a:srgbClr>
          </a:solidFill>
          <a:ln>
            <a:noFill/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23D9FE5E-06DE-4DB4-B506-14E934BC7E82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0" name="Google Shape;321;p7">
            <a:extLst>
              <a:ext uri="{FF2B5EF4-FFF2-40B4-BE49-F238E27FC236}">
                <a16:creationId xmlns:a16="http://schemas.microsoft.com/office/drawing/2014/main" id="{FDADF91C-22E2-46A5-AE09-4A02F9BD87C4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1" name="Google Shape;322;p7">
              <a:extLst>
                <a:ext uri="{FF2B5EF4-FFF2-40B4-BE49-F238E27FC236}">
                  <a16:creationId xmlns:a16="http://schemas.microsoft.com/office/drawing/2014/main" id="{7ED0FE37-0195-4BB9-A020-9BDC9C028530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23;p7">
              <a:extLst>
                <a:ext uri="{FF2B5EF4-FFF2-40B4-BE49-F238E27FC236}">
                  <a16:creationId xmlns:a16="http://schemas.microsoft.com/office/drawing/2014/main" id="{7BAE6537-279C-463A-B265-88FAECC47C68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3" name="Picture 4" descr="Free Watercolor Brushstroke illustration and picture">
            <a:extLst>
              <a:ext uri="{FF2B5EF4-FFF2-40B4-BE49-F238E27FC236}">
                <a16:creationId xmlns:a16="http://schemas.microsoft.com/office/drawing/2014/main" id="{F8AD4BE8-82A9-46EF-8C38-31C60AC36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77578E60-D89C-4C5E-8122-0A293658B84D}"/>
              </a:ext>
            </a:extLst>
          </p:cNvPr>
          <p:cNvSpPr txBox="1"/>
          <p:nvPr/>
        </p:nvSpPr>
        <p:spPr>
          <a:xfrm>
            <a:off x="6351771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31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34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6</a:t>
            </a:r>
            <a:endParaRPr/>
          </a:p>
        </p:txBody>
      </p:sp>
      <p:sp>
        <p:nvSpPr>
          <p:cNvPr id="1858" name="Google Shape;1858;p34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5" name="Google Shape;1865;p34"/>
          <p:cNvSpPr txBox="1"/>
          <p:nvPr/>
        </p:nvSpPr>
        <p:spPr>
          <a:xfrm>
            <a:off x="1595777" y="846949"/>
            <a:ext cx="519188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hay en España? Escucha y marca. ¿Qué palabra es?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66" name="Google Shape;1866;p34"/>
          <p:cNvGrpSpPr/>
          <p:nvPr/>
        </p:nvGrpSpPr>
        <p:grpSpPr>
          <a:xfrm>
            <a:off x="456002" y="851110"/>
            <a:ext cx="1145825" cy="308790"/>
            <a:chOff x="455220" y="4435599"/>
            <a:chExt cx="1145825" cy="308790"/>
          </a:xfrm>
        </p:grpSpPr>
        <p:sp>
          <p:nvSpPr>
            <p:cNvPr id="1867" name="Google Shape;1867;p34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68" name="Google Shape;1868;p34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869" name="Google Shape;1869;p34"/>
          <p:cNvGrpSpPr/>
          <p:nvPr/>
        </p:nvGrpSpPr>
        <p:grpSpPr>
          <a:xfrm>
            <a:off x="123801" y="705202"/>
            <a:ext cx="511630" cy="532686"/>
            <a:chOff x="11059045" y="145038"/>
            <a:chExt cx="945328" cy="980949"/>
          </a:xfrm>
        </p:grpSpPr>
        <p:sp>
          <p:nvSpPr>
            <p:cNvPr id="1870" name="Google Shape;1870;p34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71" name="Google Shape;1871;p34" descr="Free speaker sound loud v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872" name="Google Shape;1872;p34"/>
          <p:cNvGraphicFramePr/>
          <p:nvPr/>
        </p:nvGraphicFramePr>
        <p:xfrm>
          <a:off x="212962" y="1416708"/>
          <a:ext cx="4807600" cy="22888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1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</a:t>
                      </a: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os</a:t>
                      </a:r>
                      <a:endParaRPr sz="1400" b="1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</a:t>
                      </a: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</a:t>
                      </a:r>
                      <a:endParaRPr sz="1400" b="1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puertos | playas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casas | ríos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ríos | montañas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jardines | playas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aeropuertos | montañas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montañas | ríos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73" name="Google Shape;1873;p34"/>
          <p:cNvSpPr/>
          <p:nvPr/>
        </p:nvSpPr>
        <p:spPr>
          <a:xfrm>
            <a:off x="89931" y="1915243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1874" name="Google Shape;1874;p34"/>
          <p:cNvSpPr/>
          <p:nvPr/>
        </p:nvSpPr>
        <p:spPr>
          <a:xfrm>
            <a:off x="86745" y="2215277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1875" name="Google Shape;1875;p34"/>
          <p:cNvSpPr/>
          <p:nvPr/>
        </p:nvSpPr>
        <p:spPr>
          <a:xfrm>
            <a:off x="78371" y="2515309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1876" name="Google Shape;1876;p34"/>
          <p:cNvSpPr/>
          <p:nvPr/>
        </p:nvSpPr>
        <p:spPr>
          <a:xfrm>
            <a:off x="75185" y="2824866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1877" name="Google Shape;1877;p34"/>
          <p:cNvSpPr/>
          <p:nvPr/>
        </p:nvSpPr>
        <p:spPr>
          <a:xfrm>
            <a:off x="75185" y="3129624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1878" name="Google Shape;1878;p34"/>
          <p:cNvSpPr/>
          <p:nvPr/>
        </p:nvSpPr>
        <p:spPr>
          <a:xfrm>
            <a:off x="75185" y="3436767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grpSp>
        <p:nvGrpSpPr>
          <p:cNvPr id="1879" name="Google Shape;1879;p34"/>
          <p:cNvGrpSpPr/>
          <p:nvPr/>
        </p:nvGrpSpPr>
        <p:grpSpPr>
          <a:xfrm>
            <a:off x="5112418" y="1398718"/>
            <a:ext cx="1545552" cy="994949"/>
            <a:chOff x="5131468" y="1262476"/>
            <a:chExt cx="1545552" cy="994949"/>
          </a:xfrm>
        </p:grpSpPr>
        <p:pic>
          <p:nvPicPr>
            <p:cNvPr id="1880" name="Google Shape;1880;p34" descr="Free school classroom interior illustra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131468" y="1262476"/>
              <a:ext cx="1545552" cy="9949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1" name="Google Shape;1881;p34"/>
            <p:cNvSpPr txBox="1"/>
            <p:nvPr/>
          </p:nvSpPr>
          <p:spPr>
            <a:xfrm>
              <a:off x="5566863" y="1452173"/>
              <a:ext cx="9059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Geografía</a:t>
              </a:r>
              <a:endParaRPr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82" name="Google Shape;1882;p34" descr="España, Geografía, Ríos, Mapa, Europ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1468" y="2627228"/>
            <a:ext cx="1282423" cy="108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34"/>
          <p:cNvPicPr preferRelativeResize="0"/>
          <p:nvPr/>
        </p:nvPicPr>
        <p:blipFill rotWithShape="1">
          <a:blip r:embed="rId6">
            <a:alphaModFix/>
          </a:blip>
          <a:srcRect r="40836"/>
          <a:stretch/>
        </p:blipFill>
        <p:spPr>
          <a:xfrm>
            <a:off x="6232229" y="3095511"/>
            <a:ext cx="625771" cy="58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Google Shape;1884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9124" y="1900771"/>
            <a:ext cx="296867" cy="257360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34"/>
          <p:cNvSpPr txBox="1"/>
          <p:nvPr/>
        </p:nvSpPr>
        <p:spPr>
          <a:xfrm>
            <a:off x="1595777" y="3995636"/>
            <a:ext cx="5191883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los ríos. Después, escucha y comprueba* tu respuesta.</a:t>
            </a:r>
            <a:endParaRPr sz="15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886" name="Google Shape;1886;p34"/>
          <p:cNvGrpSpPr/>
          <p:nvPr/>
        </p:nvGrpSpPr>
        <p:grpSpPr>
          <a:xfrm>
            <a:off x="456002" y="3999797"/>
            <a:ext cx="1145825" cy="308790"/>
            <a:chOff x="455220" y="4435599"/>
            <a:chExt cx="1145825" cy="308790"/>
          </a:xfrm>
        </p:grpSpPr>
        <p:sp>
          <p:nvSpPr>
            <p:cNvPr id="1887" name="Google Shape;1887;p34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88" name="Google Shape;1888;p34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889" name="Google Shape;1889;p34"/>
          <p:cNvGrpSpPr/>
          <p:nvPr/>
        </p:nvGrpSpPr>
        <p:grpSpPr>
          <a:xfrm>
            <a:off x="123801" y="3853889"/>
            <a:ext cx="511630" cy="532686"/>
            <a:chOff x="11059045" y="145038"/>
            <a:chExt cx="945328" cy="980949"/>
          </a:xfrm>
        </p:grpSpPr>
        <p:sp>
          <p:nvSpPr>
            <p:cNvPr id="1890" name="Google Shape;1890;p34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1" name="Google Shape;1891;p34" descr="Free speaker sound loud v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92" name="Google Shape;1892;p34"/>
          <p:cNvSpPr txBox="1"/>
          <p:nvPr/>
        </p:nvSpPr>
        <p:spPr>
          <a:xfrm>
            <a:off x="353789" y="4555864"/>
            <a:ext cx="4018540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ríos ____________ y _______________ están en </a:t>
            </a:r>
            <a:r>
              <a:rPr lang="en-GB" sz="12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norte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España. Pasan por la región de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Castilla y León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río ____________ está en </a:t>
            </a:r>
            <a:r>
              <a:rPr lang="en-GB" sz="12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este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España. Pasa por las regiones de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Murcia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 Valencia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Andalucía.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río ________________ está en </a:t>
            </a:r>
            <a:r>
              <a:rPr lang="en-GB" sz="12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oeste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España. Pasa por la región de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Extremadura.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ríos ____________________ y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están en </a:t>
            </a:r>
            <a:r>
              <a:rPr lang="en-GB" sz="12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sur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España. Pasan por la región de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Andalucía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1893" name="Google Shape;1893;p34"/>
          <p:cNvSpPr txBox="1"/>
          <p:nvPr/>
        </p:nvSpPr>
        <p:spPr>
          <a:xfrm>
            <a:off x="992570" y="4484652"/>
            <a:ext cx="906017" cy="40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25" b="1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Órbigo</a:t>
            </a:r>
            <a:endParaRPr sz="2025" b="1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116139" y="4595536"/>
            <a:ext cx="222784" cy="2141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darken" extrusionOk="0"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none" extrusionOk="0">
                <a:moveTo>
                  <a:pt x="16742" y="43125"/>
                </a:moveTo>
                <a:lnTo>
                  <a:pt x="43778" y="43125"/>
                </a:lnTo>
                <a:lnTo>
                  <a:pt x="70814" y="15000"/>
                </a:lnTo>
                <a:lnTo>
                  <a:pt x="70814" y="105000"/>
                </a:lnTo>
                <a:lnTo>
                  <a:pt x="43778" y="76875"/>
                </a:lnTo>
                <a:lnTo>
                  <a:pt x="16742" y="76875"/>
                </a:lnTo>
                <a:close/>
                <a:moveTo>
                  <a:pt x="81629" y="43125"/>
                </a:moveTo>
                <a:lnTo>
                  <a:pt x="103258" y="26250"/>
                </a:lnTo>
                <a:moveTo>
                  <a:pt x="81629" y="60000"/>
                </a:moveTo>
                <a:lnTo>
                  <a:pt x="103258" y="60000"/>
                </a:lnTo>
                <a:moveTo>
                  <a:pt x="81629" y="76875"/>
                </a:moveTo>
                <a:lnTo>
                  <a:pt x="103258" y="93750"/>
                </a:lnTo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84B6"/>
          </a:solidFill>
          <a:ln w="12700" cap="flat" cmpd="sng">
            <a:solidFill>
              <a:srgbClr val="DA005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5" name="Google Shape;1895;p34"/>
          <p:cNvSpPr txBox="1"/>
          <p:nvPr/>
        </p:nvSpPr>
        <p:spPr>
          <a:xfrm>
            <a:off x="4372329" y="6749609"/>
            <a:ext cx="1239093" cy="33855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comprueba 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check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pasar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to pass</a:t>
            </a:r>
            <a:endParaRPr/>
          </a:p>
        </p:txBody>
      </p:sp>
      <p:sp>
        <p:nvSpPr>
          <p:cNvPr id="1896" name="Google Shape;1896;p34"/>
          <p:cNvSpPr/>
          <p:nvPr/>
        </p:nvSpPr>
        <p:spPr>
          <a:xfrm>
            <a:off x="116138" y="5332975"/>
            <a:ext cx="222784" cy="2141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darken" extrusionOk="0"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none" extrusionOk="0">
                <a:moveTo>
                  <a:pt x="16742" y="43125"/>
                </a:moveTo>
                <a:lnTo>
                  <a:pt x="43778" y="43125"/>
                </a:lnTo>
                <a:lnTo>
                  <a:pt x="70814" y="15000"/>
                </a:lnTo>
                <a:lnTo>
                  <a:pt x="70814" y="105000"/>
                </a:lnTo>
                <a:lnTo>
                  <a:pt x="43778" y="76875"/>
                </a:lnTo>
                <a:lnTo>
                  <a:pt x="16742" y="76875"/>
                </a:lnTo>
                <a:close/>
                <a:moveTo>
                  <a:pt x="81629" y="43125"/>
                </a:moveTo>
                <a:lnTo>
                  <a:pt x="103258" y="26250"/>
                </a:lnTo>
                <a:moveTo>
                  <a:pt x="81629" y="60000"/>
                </a:moveTo>
                <a:lnTo>
                  <a:pt x="103258" y="60000"/>
                </a:lnTo>
                <a:moveTo>
                  <a:pt x="81629" y="76875"/>
                </a:moveTo>
                <a:lnTo>
                  <a:pt x="103258" y="93750"/>
                </a:lnTo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84B6"/>
          </a:solidFill>
          <a:ln w="12700" cap="flat" cmpd="sng">
            <a:solidFill>
              <a:srgbClr val="DA005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116137" y="6111104"/>
            <a:ext cx="222784" cy="2141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darken" extrusionOk="0"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none" extrusionOk="0">
                <a:moveTo>
                  <a:pt x="16742" y="43125"/>
                </a:moveTo>
                <a:lnTo>
                  <a:pt x="43778" y="43125"/>
                </a:lnTo>
                <a:lnTo>
                  <a:pt x="70814" y="15000"/>
                </a:lnTo>
                <a:lnTo>
                  <a:pt x="70814" y="105000"/>
                </a:lnTo>
                <a:lnTo>
                  <a:pt x="43778" y="76875"/>
                </a:lnTo>
                <a:lnTo>
                  <a:pt x="16742" y="76875"/>
                </a:lnTo>
                <a:close/>
                <a:moveTo>
                  <a:pt x="81629" y="43125"/>
                </a:moveTo>
                <a:lnTo>
                  <a:pt x="103258" y="26250"/>
                </a:lnTo>
                <a:moveTo>
                  <a:pt x="81629" y="60000"/>
                </a:moveTo>
                <a:lnTo>
                  <a:pt x="103258" y="60000"/>
                </a:lnTo>
                <a:moveTo>
                  <a:pt x="81629" y="76875"/>
                </a:moveTo>
                <a:lnTo>
                  <a:pt x="103258" y="93750"/>
                </a:lnTo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84B6"/>
          </a:solidFill>
          <a:ln w="12700" cap="flat" cmpd="sng">
            <a:solidFill>
              <a:srgbClr val="DA005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29620" y="6690158"/>
            <a:ext cx="222784" cy="2141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darken" extrusionOk="0">
                <a:moveTo>
                  <a:pt x="16742" y="43125"/>
                </a:moveTo>
                <a:lnTo>
                  <a:pt x="16742" y="76875"/>
                </a:lnTo>
                <a:lnTo>
                  <a:pt x="43778" y="76875"/>
                </a:lnTo>
                <a:lnTo>
                  <a:pt x="70814" y="105000"/>
                </a:lnTo>
                <a:lnTo>
                  <a:pt x="70814" y="15000"/>
                </a:lnTo>
                <a:lnTo>
                  <a:pt x="43778" y="43125"/>
                </a:lnTo>
                <a:close/>
              </a:path>
              <a:path w="120000" h="120000" fill="none" extrusionOk="0">
                <a:moveTo>
                  <a:pt x="16742" y="43125"/>
                </a:moveTo>
                <a:lnTo>
                  <a:pt x="43778" y="43125"/>
                </a:lnTo>
                <a:lnTo>
                  <a:pt x="70814" y="15000"/>
                </a:lnTo>
                <a:lnTo>
                  <a:pt x="70814" y="105000"/>
                </a:lnTo>
                <a:lnTo>
                  <a:pt x="43778" y="76875"/>
                </a:lnTo>
                <a:lnTo>
                  <a:pt x="16742" y="76875"/>
                </a:lnTo>
                <a:close/>
                <a:moveTo>
                  <a:pt x="81629" y="43125"/>
                </a:moveTo>
                <a:lnTo>
                  <a:pt x="103258" y="26250"/>
                </a:lnTo>
                <a:moveTo>
                  <a:pt x="81629" y="60000"/>
                </a:moveTo>
                <a:lnTo>
                  <a:pt x="103258" y="60000"/>
                </a:lnTo>
                <a:moveTo>
                  <a:pt x="81629" y="76875"/>
                </a:moveTo>
                <a:lnTo>
                  <a:pt x="103258" y="93750"/>
                </a:lnTo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84B6"/>
          </a:solidFill>
          <a:ln w="12700" cap="flat" cmpd="sng">
            <a:solidFill>
              <a:srgbClr val="DA005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9" name="Google Shape;1899;p3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11422" y="6523313"/>
            <a:ext cx="1116958" cy="643097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Google Shape;1900;p34"/>
          <p:cNvSpPr/>
          <p:nvPr/>
        </p:nvSpPr>
        <p:spPr>
          <a:xfrm>
            <a:off x="241011" y="7192192"/>
            <a:ext cx="6172880" cy="65852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En España hay diecinueve comunidades. Castilla y León	    ,Murcia   	  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la Comunidad Valenciana	    , Andalucía  	y Extremadura	 son unos ejemlos. </a:t>
            </a:r>
            <a:endParaRPr/>
          </a:p>
        </p:txBody>
      </p:sp>
      <p:pic>
        <p:nvPicPr>
          <p:cNvPr id="1901" name="Google Shape;1901;p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6705" y="7237555"/>
            <a:ext cx="259039" cy="16976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02" name="Google Shape;1902;p3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242684" y="7435977"/>
            <a:ext cx="248187" cy="1709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03" name="Google Shape;1903;p3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75055" y="7445510"/>
            <a:ext cx="217185" cy="15188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904" name="Google Shape;1904;p3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55972" y="7432074"/>
            <a:ext cx="247821" cy="1653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905" name="Google Shape;1905;p34"/>
          <p:cNvGrpSpPr/>
          <p:nvPr/>
        </p:nvGrpSpPr>
        <p:grpSpPr>
          <a:xfrm>
            <a:off x="175589" y="7090106"/>
            <a:ext cx="444482" cy="412050"/>
            <a:chOff x="6210543" y="3764108"/>
            <a:chExt cx="819790" cy="775262"/>
          </a:xfrm>
        </p:grpSpPr>
        <p:sp>
          <p:nvSpPr>
            <p:cNvPr id="1906" name="Google Shape;1906;p34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7" name="Google Shape;1907;p34"/>
            <p:cNvPicPr preferRelativeResize="0"/>
            <p:nvPr/>
          </p:nvPicPr>
          <p:blipFill rotWithShape="1">
            <a:blip r:embed="rId13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8" name="Google Shape;1908;p34" descr="A picture containing text, tableware, cup, clipart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09" name="Google Shape;1909;p3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3860" y="4414044"/>
            <a:ext cx="2654140" cy="224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34" descr="Flag of the Region of Murcia - Wikipedia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829497" y="7246179"/>
            <a:ext cx="255820" cy="1704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911" name="Google Shape;1911;p34"/>
          <p:cNvGrpSpPr/>
          <p:nvPr/>
        </p:nvGrpSpPr>
        <p:grpSpPr>
          <a:xfrm>
            <a:off x="125985" y="7989750"/>
            <a:ext cx="1801949" cy="492309"/>
            <a:chOff x="1639842" y="1416994"/>
            <a:chExt cx="1801949" cy="492309"/>
          </a:xfrm>
        </p:grpSpPr>
        <p:sp>
          <p:nvSpPr>
            <p:cNvPr id="1912" name="Google Shape;1912;p34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913" name="Google Shape;1913;p34" descr="Speech Icon, Voice, Talking, Audio, Speech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4" name="Google Shape;1914;p34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915" name="Google Shape;1915;p34"/>
          <p:cNvSpPr txBox="1"/>
          <p:nvPr/>
        </p:nvSpPr>
        <p:spPr>
          <a:xfrm>
            <a:off x="1927934" y="8127715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Ahora pronuncia los ríos con tu compañero/a.</a:t>
            </a:r>
            <a:endParaRPr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14DB16-EC3D-4AA7-964C-23E1402011EA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Google Shape;321;p7">
            <a:extLst>
              <a:ext uri="{FF2B5EF4-FFF2-40B4-BE49-F238E27FC236}">
                <a16:creationId xmlns:a16="http://schemas.microsoft.com/office/drawing/2014/main" id="{E7174AD1-5CCC-4B13-99C5-B57A7823E391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3" name="Google Shape;322;p7">
              <a:extLst>
                <a:ext uri="{FF2B5EF4-FFF2-40B4-BE49-F238E27FC236}">
                  <a16:creationId xmlns:a16="http://schemas.microsoft.com/office/drawing/2014/main" id="{A05EEADA-C90D-43D3-A2C9-1DB362376F97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23;p7">
              <a:extLst>
                <a:ext uri="{FF2B5EF4-FFF2-40B4-BE49-F238E27FC236}">
                  <a16:creationId xmlns:a16="http://schemas.microsoft.com/office/drawing/2014/main" id="{7038CBAB-49F7-4F25-95E3-88F3C7F52F7E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5" name="Picture 4" descr="Free Watercolor Brushstroke illustration and picture">
            <a:extLst>
              <a:ext uri="{FF2B5EF4-FFF2-40B4-BE49-F238E27FC236}">
                <a16:creationId xmlns:a16="http://schemas.microsoft.com/office/drawing/2014/main" id="{FC965397-AA91-4D6E-A027-599DCEE6F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3405C57-FD31-4AFE-A537-F8F1421AE8DF}"/>
              </a:ext>
            </a:extLst>
          </p:cNvPr>
          <p:cNvSpPr txBox="1"/>
          <p:nvPr/>
        </p:nvSpPr>
        <p:spPr>
          <a:xfrm>
            <a:off x="6351771" y="956095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35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6</a:t>
            </a:r>
            <a:endParaRPr/>
          </a:p>
        </p:txBody>
      </p:sp>
      <p:sp>
        <p:nvSpPr>
          <p:cNvPr id="1922" name="Google Shape;1922;p35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9" name="Google Shape;1929;p35"/>
          <p:cNvSpPr/>
          <p:nvPr/>
        </p:nvSpPr>
        <p:spPr>
          <a:xfrm>
            <a:off x="278764" y="3653376"/>
            <a:ext cx="96744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bandera</a:t>
            </a:r>
            <a:endParaRPr sz="14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0" name="Google Shape;1930;p35"/>
          <p:cNvSpPr/>
          <p:nvPr/>
        </p:nvSpPr>
        <p:spPr>
          <a:xfrm>
            <a:off x="90087" y="1350098"/>
            <a:ext cx="4870066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España 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gente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habla normalmente español.  </a:t>
            </a:r>
            <a:b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 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gente - 47 millones de habitantes*. España es  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- 500 000 km².(Inglaterra es menos* grande - 245 000 km².). En España hay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muchos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puertos y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muchas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montañas. La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bandera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España es roja y amarilla. El país es famoso por el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 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       el flamenco y por las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playas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b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31" name="Google Shape;1931;p35"/>
          <p:cNvGrpSpPr/>
          <p:nvPr/>
        </p:nvGrpSpPr>
        <p:grpSpPr>
          <a:xfrm>
            <a:off x="1137812" y="1411205"/>
            <a:ext cx="751948" cy="203445"/>
            <a:chOff x="-716667" y="1947258"/>
            <a:chExt cx="1336796" cy="361682"/>
          </a:xfrm>
        </p:grpSpPr>
        <p:sp>
          <p:nvSpPr>
            <p:cNvPr id="1932" name="Google Shape;1932;p35"/>
            <p:cNvSpPr/>
            <p:nvPr/>
          </p:nvSpPr>
          <p:spPr>
            <a:xfrm>
              <a:off x="-716667" y="1947258"/>
              <a:ext cx="1336796" cy="36168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-190264" y="1966686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</a:t>
              </a:r>
              <a:endParaRPr/>
            </a:p>
          </p:txBody>
        </p:sp>
      </p:grpSp>
      <p:grpSp>
        <p:nvGrpSpPr>
          <p:cNvPr id="1934" name="Google Shape;1934;p35"/>
          <p:cNvGrpSpPr/>
          <p:nvPr/>
        </p:nvGrpSpPr>
        <p:grpSpPr>
          <a:xfrm>
            <a:off x="587458" y="1639928"/>
            <a:ext cx="663492" cy="209576"/>
            <a:chOff x="-973279" y="4349626"/>
            <a:chExt cx="1179541" cy="372579"/>
          </a:xfrm>
        </p:grpSpPr>
        <p:sp>
          <p:nvSpPr>
            <p:cNvPr id="1935" name="Google Shape;1935;p35"/>
            <p:cNvSpPr/>
            <p:nvPr/>
          </p:nvSpPr>
          <p:spPr>
            <a:xfrm>
              <a:off x="-973279" y="4349626"/>
              <a:ext cx="1179541" cy="372579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</a:t>
              </a:r>
              <a:endParaRPr/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-570589" y="4370661"/>
              <a:ext cx="299790" cy="30555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2</a:t>
              </a:r>
              <a:endParaRPr/>
            </a:p>
          </p:txBody>
        </p:sp>
      </p:grpSp>
      <p:grpSp>
        <p:nvGrpSpPr>
          <p:cNvPr id="1937" name="Google Shape;1937;p35"/>
          <p:cNvGrpSpPr/>
          <p:nvPr/>
        </p:nvGrpSpPr>
        <p:grpSpPr>
          <a:xfrm>
            <a:off x="1111493" y="1858251"/>
            <a:ext cx="751948" cy="180697"/>
            <a:chOff x="-1009563" y="4552664"/>
            <a:chExt cx="1219059" cy="321239"/>
          </a:xfrm>
        </p:grpSpPr>
        <p:sp>
          <p:nvSpPr>
            <p:cNvPr id="1938" name="Google Shape;1938;p35"/>
            <p:cNvSpPr/>
            <p:nvPr/>
          </p:nvSpPr>
          <p:spPr>
            <a:xfrm>
              <a:off x="-1009563" y="4552664"/>
              <a:ext cx="1219059" cy="31923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-568379" y="4568346"/>
              <a:ext cx="299789" cy="305557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</a:t>
              </a:r>
              <a:endParaRPr/>
            </a:p>
          </p:txBody>
        </p:sp>
      </p:grpSp>
      <p:grpSp>
        <p:nvGrpSpPr>
          <p:cNvPr id="1940" name="Google Shape;1940;p35"/>
          <p:cNvGrpSpPr/>
          <p:nvPr/>
        </p:nvGrpSpPr>
        <p:grpSpPr>
          <a:xfrm>
            <a:off x="179426" y="2280757"/>
            <a:ext cx="694388" cy="179568"/>
            <a:chOff x="-1131775" y="4754409"/>
            <a:chExt cx="1234467" cy="319233"/>
          </a:xfrm>
        </p:grpSpPr>
        <p:sp>
          <p:nvSpPr>
            <p:cNvPr id="1941" name="Google Shape;1941;p35"/>
            <p:cNvSpPr/>
            <p:nvPr/>
          </p:nvSpPr>
          <p:spPr>
            <a:xfrm>
              <a:off x="-1131775" y="4754409"/>
              <a:ext cx="1234467" cy="319233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-682380" y="4764926"/>
              <a:ext cx="299790" cy="30555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4</a:t>
              </a:r>
              <a:endParaRPr/>
            </a:p>
          </p:txBody>
        </p:sp>
      </p:grpSp>
      <p:grpSp>
        <p:nvGrpSpPr>
          <p:cNvPr id="1943" name="Google Shape;1943;p35"/>
          <p:cNvGrpSpPr/>
          <p:nvPr/>
        </p:nvGrpSpPr>
        <p:grpSpPr>
          <a:xfrm>
            <a:off x="1736371" y="2289506"/>
            <a:ext cx="727429" cy="179567"/>
            <a:chOff x="-796892" y="5017270"/>
            <a:chExt cx="1293207" cy="319232"/>
          </a:xfrm>
        </p:grpSpPr>
        <p:sp>
          <p:nvSpPr>
            <p:cNvPr id="1944" name="Google Shape;1944;p35"/>
            <p:cNvSpPr/>
            <p:nvPr/>
          </p:nvSpPr>
          <p:spPr>
            <a:xfrm>
              <a:off x="-796892" y="5017270"/>
              <a:ext cx="1293207" cy="31923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-315936" y="5023668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5</a:t>
              </a:r>
              <a:endParaRPr/>
            </a:p>
          </p:txBody>
        </p:sp>
      </p:grpSp>
      <p:grpSp>
        <p:nvGrpSpPr>
          <p:cNvPr id="1946" name="Google Shape;1946;p35"/>
          <p:cNvGrpSpPr/>
          <p:nvPr/>
        </p:nvGrpSpPr>
        <p:grpSpPr>
          <a:xfrm>
            <a:off x="3716505" y="2258039"/>
            <a:ext cx="741195" cy="180135"/>
            <a:chOff x="-1094126" y="5526346"/>
            <a:chExt cx="1317680" cy="320243"/>
          </a:xfrm>
        </p:grpSpPr>
        <p:sp>
          <p:nvSpPr>
            <p:cNvPr id="1947" name="Google Shape;1947;p35"/>
            <p:cNvSpPr/>
            <p:nvPr/>
          </p:nvSpPr>
          <p:spPr>
            <a:xfrm>
              <a:off x="-1094126" y="5526346"/>
              <a:ext cx="1317680" cy="319233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_______</a:t>
              </a:r>
              <a:endParaRPr/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-572202" y="5541031"/>
              <a:ext cx="299790" cy="305558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6</a:t>
              </a:r>
              <a:endParaRPr/>
            </a:p>
          </p:txBody>
        </p:sp>
      </p:grpSp>
      <p:sp>
        <p:nvSpPr>
          <p:cNvPr id="1949" name="Google Shape;1949;p35"/>
          <p:cNvSpPr txBox="1"/>
          <p:nvPr/>
        </p:nvSpPr>
        <p:spPr>
          <a:xfrm>
            <a:off x="1103972" y="863571"/>
            <a:ext cx="546104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el texto. Escribe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mucho, mucha, muchos 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grpSp>
        <p:nvGrpSpPr>
          <p:cNvPr id="1950" name="Google Shape;1950;p35"/>
          <p:cNvGrpSpPr/>
          <p:nvPr/>
        </p:nvGrpSpPr>
        <p:grpSpPr>
          <a:xfrm>
            <a:off x="65687" y="706224"/>
            <a:ext cx="1072125" cy="541432"/>
            <a:chOff x="85157" y="674113"/>
            <a:chExt cx="1072125" cy="541432"/>
          </a:xfrm>
        </p:grpSpPr>
        <p:sp>
          <p:nvSpPr>
            <p:cNvPr id="1951" name="Google Shape;1951;p35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952" name="Google Shape;1952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3" name="Google Shape;1953;p35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aphicFrame>
        <p:nvGraphicFramePr>
          <p:cNvPr id="1954" name="Google Shape;1954;p35"/>
          <p:cNvGraphicFramePr/>
          <p:nvPr/>
        </p:nvGraphicFramePr>
        <p:xfrm>
          <a:off x="136034" y="2995872"/>
          <a:ext cx="6580500" cy="5943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9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4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13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3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35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5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55" name="Google Shape;1955;p35"/>
          <p:cNvSpPr/>
          <p:nvPr/>
        </p:nvSpPr>
        <p:spPr>
          <a:xfrm>
            <a:off x="1538282" y="3650530"/>
            <a:ext cx="168783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playas</a:t>
            </a:r>
            <a:endParaRPr/>
          </a:p>
        </p:txBody>
      </p:sp>
      <p:sp>
        <p:nvSpPr>
          <p:cNvPr id="1956" name="Google Shape;1956;p35"/>
          <p:cNvSpPr/>
          <p:nvPr/>
        </p:nvSpPr>
        <p:spPr>
          <a:xfrm>
            <a:off x="3574640" y="3650530"/>
            <a:ext cx="125740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grande</a:t>
            </a:r>
            <a:endParaRPr sz="14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5200318" y="3647684"/>
            <a:ext cx="1472262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gente</a:t>
            </a:r>
            <a:endParaRPr sz="14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268873" y="3974945"/>
            <a:ext cx="96744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muchas</a:t>
            </a:r>
            <a:endParaRPr sz="14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1528391" y="3972099"/>
            <a:ext cx="1687838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</a:t>
            </a:r>
            <a:endParaRPr sz="14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3578860" y="3972099"/>
            <a:ext cx="1243297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</a:t>
            </a:r>
            <a:endParaRPr/>
          </a:p>
        </p:txBody>
      </p:sp>
      <p:sp>
        <p:nvSpPr>
          <p:cNvPr id="1961" name="Google Shape;1961;p35"/>
          <p:cNvSpPr/>
          <p:nvPr/>
        </p:nvSpPr>
        <p:spPr>
          <a:xfrm>
            <a:off x="5190426" y="3969253"/>
            <a:ext cx="1482153" cy="277665"/>
          </a:xfrm>
          <a:prstGeom prst="roundRect">
            <a:avLst>
              <a:gd name="adj" fmla="val 16667"/>
            </a:avLst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mucha</a:t>
            </a:r>
            <a:endParaRPr sz="14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62" name="Google Shape;1962;p35"/>
          <p:cNvSpPr txBox="1"/>
          <p:nvPr/>
        </p:nvSpPr>
        <p:spPr>
          <a:xfrm>
            <a:off x="3886201" y="2732457"/>
            <a:ext cx="2848564" cy="230832"/>
          </a:xfrm>
          <a:prstGeom prst="rect">
            <a:avLst/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habitantes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inhabitants |</a:t>
            </a: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menos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less, fewer</a:t>
            </a:r>
            <a:endParaRPr/>
          </a:p>
        </p:txBody>
      </p:sp>
      <p:pic>
        <p:nvPicPr>
          <p:cNvPr id="1963" name="Google Shape;1963;p35" descr="España, Geografía, Ríos, Mapa, Europ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3108" y="1207006"/>
            <a:ext cx="1581616" cy="1338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Google Shape;1964;p35" descr="Free vector graphics of Eart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7262" y="1973803"/>
            <a:ext cx="568472" cy="5684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65" name="Google Shape;1965;p35"/>
          <p:cNvGrpSpPr/>
          <p:nvPr/>
        </p:nvGrpSpPr>
        <p:grpSpPr>
          <a:xfrm>
            <a:off x="4421651" y="2472324"/>
            <a:ext cx="427176" cy="198948"/>
            <a:chOff x="-872450" y="5520496"/>
            <a:chExt cx="759424" cy="353687"/>
          </a:xfrm>
        </p:grpSpPr>
        <p:sp>
          <p:nvSpPr>
            <p:cNvPr id="1966" name="Google Shape;1966;p35"/>
            <p:cNvSpPr/>
            <p:nvPr/>
          </p:nvSpPr>
          <p:spPr>
            <a:xfrm>
              <a:off x="-872450" y="5520496"/>
              <a:ext cx="759424" cy="353687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</a:t>
              </a:r>
              <a:endParaRPr/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-645549" y="5546046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7</a:t>
              </a:r>
              <a:endParaRPr/>
            </a:p>
          </p:txBody>
        </p:sp>
      </p:grpSp>
      <p:grpSp>
        <p:nvGrpSpPr>
          <p:cNvPr id="1968" name="Google Shape;1968;p35"/>
          <p:cNvGrpSpPr/>
          <p:nvPr/>
        </p:nvGrpSpPr>
        <p:grpSpPr>
          <a:xfrm>
            <a:off x="2006909" y="2710321"/>
            <a:ext cx="602941" cy="179567"/>
            <a:chOff x="-796892" y="5017270"/>
            <a:chExt cx="1071895" cy="319232"/>
          </a:xfrm>
        </p:grpSpPr>
        <p:sp>
          <p:nvSpPr>
            <p:cNvPr id="1969" name="Google Shape;1969;p35"/>
            <p:cNvSpPr/>
            <p:nvPr/>
          </p:nvSpPr>
          <p:spPr>
            <a:xfrm>
              <a:off x="-796892" y="5017270"/>
              <a:ext cx="1071895" cy="319232"/>
            </a:xfrm>
            <a:prstGeom prst="roundRect">
              <a:avLst>
                <a:gd name="adj" fmla="val 16667"/>
              </a:avLst>
            </a:pr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______</a:t>
              </a:r>
              <a:endParaRPr/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-389313" y="5023668"/>
              <a:ext cx="299790" cy="305559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rgbClr val="C4E0B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25" b="1">
                  <a:solidFill>
                    <a:srgbClr val="4A852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8</a:t>
              </a:r>
              <a:endParaRPr/>
            </a:p>
          </p:txBody>
        </p:sp>
      </p:grpSp>
      <p:sp>
        <p:nvSpPr>
          <p:cNvPr id="1971" name="Google Shape;1971;p35"/>
          <p:cNvSpPr txBox="1"/>
          <p:nvPr/>
        </p:nvSpPr>
        <p:spPr>
          <a:xfrm>
            <a:off x="1557677" y="4472799"/>
            <a:ext cx="523030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usa tus tarjetas. ¿Cuál es la tarjeta extra?</a:t>
            </a:r>
            <a:endParaRPr sz="15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72" name="Google Shape;1972;p35"/>
          <p:cNvGrpSpPr/>
          <p:nvPr/>
        </p:nvGrpSpPr>
        <p:grpSpPr>
          <a:xfrm>
            <a:off x="417902" y="4451560"/>
            <a:ext cx="1145825" cy="308790"/>
            <a:chOff x="455220" y="4435599"/>
            <a:chExt cx="1145825" cy="308790"/>
          </a:xfrm>
        </p:grpSpPr>
        <p:sp>
          <p:nvSpPr>
            <p:cNvPr id="1973" name="Google Shape;1973;p35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74" name="Google Shape;1974;p35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1975" name="Google Shape;1975;p35"/>
          <p:cNvGrpSpPr/>
          <p:nvPr/>
        </p:nvGrpSpPr>
        <p:grpSpPr>
          <a:xfrm>
            <a:off x="85701" y="4305652"/>
            <a:ext cx="511630" cy="532686"/>
            <a:chOff x="11059045" y="145038"/>
            <a:chExt cx="945328" cy="980949"/>
          </a:xfrm>
        </p:grpSpPr>
        <p:sp>
          <p:nvSpPr>
            <p:cNvPr id="1976" name="Google Shape;1976;p35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77" name="Google Shape;1977;p35" descr="Free speaker sound loud vector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978" name="Google Shape;1978;p35"/>
          <p:cNvGraphicFramePr/>
          <p:nvPr/>
        </p:nvGraphicFramePr>
        <p:xfrm>
          <a:off x="186938" y="5007613"/>
          <a:ext cx="4900725" cy="31996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3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3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6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>
                          <a:solidFill>
                            <a:srgbClr val="3A3838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79" name="Google Shape;1979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79749" y="5015634"/>
            <a:ext cx="1545679" cy="1309723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p35"/>
          <p:cNvSpPr/>
          <p:nvPr/>
        </p:nvSpPr>
        <p:spPr>
          <a:xfrm>
            <a:off x="5134230" y="7170419"/>
            <a:ext cx="1661375" cy="1028701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1" name="Google Shape;1981;p35"/>
          <p:cNvSpPr txBox="1"/>
          <p:nvPr/>
        </p:nvSpPr>
        <p:spPr>
          <a:xfrm>
            <a:off x="5149509" y="6864413"/>
            <a:ext cx="1605013" cy="261610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tarjeta extra es…</a:t>
            </a: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3AFEF38-F829-4016-A524-16F2EBAA81F0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oogle Shape;321;p7">
            <a:extLst>
              <a:ext uri="{FF2B5EF4-FFF2-40B4-BE49-F238E27FC236}">
                <a16:creationId xmlns:a16="http://schemas.microsoft.com/office/drawing/2014/main" id="{95BE1377-5700-40D3-A8D1-43C2E8F5686D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5" name="Google Shape;322;p7">
              <a:extLst>
                <a:ext uri="{FF2B5EF4-FFF2-40B4-BE49-F238E27FC236}">
                  <a16:creationId xmlns:a16="http://schemas.microsoft.com/office/drawing/2014/main" id="{09318CBD-64C3-40CC-9699-202DE87CA4F5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23;p7">
              <a:extLst>
                <a:ext uri="{FF2B5EF4-FFF2-40B4-BE49-F238E27FC236}">
                  <a16:creationId xmlns:a16="http://schemas.microsoft.com/office/drawing/2014/main" id="{77561798-FAC0-4A89-99AD-CEA851F85580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7" name="Picture 4" descr="Free Watercolor Brushstroke illustration and picture">
            <a:extLst>
              <a:ext uri="{FF2B5EF4-FFF2-40B4-BE49-F238E27FC236}">
                <a16:creationId xmlns:a16="http://schemas.microsoft.com/office/drawing/2014/main" id="{18D7DABA-3F9E-499C-92D5-835F7CD0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CA26F34-00D5-4301-9EDB-49A863D8C48F}"/>
              </a:ext>
            </a:extLst>
          </p:cNvPr>
          <p:cNvSpPr txBox="1"/>
          <p:nvPr/>
        </p:nvSpPr>
        <p:spPr>
          <a:xfrm>
            <a:off x="6351771" y="9560956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3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6</a:t>
            </a:r>
            <a:endParaRPr/>
          </a:p>
        </p:txBody>
      </p:sp>
      <p:sp>
        <p:nvSpPr>
          <p:cNvPr id="1988" name="Google Shape;1988;p36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995" name="Google Shape;1995;p36"/>
          <p:cNvGraphicFramePr/>
          <p:nvPr/>
        </p:nvGraphicFramePr>
        <p:xfrm>
          <a:off x="164170" y="1258103"/>
          <a:ext cx="6410725" cy="3216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armario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cama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habitación</a:t>
                      </a:r>
                      <a:endParaRPr sz="1600" b="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300" marR="64300" marT="0" marB="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piso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pero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cosa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otoño</a:t>
                      </a:r>
                      <a:endParaRPr sz="1600" b="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300" marR="64300" marT="0" marB="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sol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calor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primavera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frío</a:t>
                      </a:r>
                      <a:endParaRPr sz="2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muchas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bandera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muchos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río</a:t>
                      </a:r>
                      <a:endParaRPr sz="1600" b="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4300" marR="64300" marT="0" marB="0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aeropuerto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puerto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996" name="Google Shape;199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6666" y="989445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97" name="Google Shape;1997;p36"/>
          <p:cNvSpPr txBox="1"/>
          <p:nvPr/>
        </p:nvSpPr>
        <p:spPr>
          <a:xfrm>
            <a:off x="1169539" y="83118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98" name="Google Shape;1998;p36"/>
          <p:cNvGrpSpPr/>
          <p:nvPr/>
        </p:nvGrpSpPr>
        <p:grpSpPr>
          <a:xfrm>
            <a:off x="131254" y="673836"/>
            <a:ext cx="1072125" cy="541432"/>
            <a:chOff x="85157" y="674113"/>
            <a:chExt cx="1072125" cy="541432"/>
          </a:xfrm>
        </p:grpSpPr>
        <p:sp>
          <p:nvSpPr>
            <p:cNvPr id="1999" name="Google Shape;1999;p36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00" name="Google Shape;2000;p3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1" name="Google Shape;2001;p36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002" name="Google Shape;2002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739" y="2789637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Google Shape;2003;p36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70" y="1617787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Google Shape;2004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474" y="3826095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36"/>
          <p:cNvSpPr txBox="1"/>
          <p:nvPr/>
        </p:nvSpPr>
        <p:spPr>
          <a:xfrm>
            <a:off x="862209" y="2082927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006" name="Google Shape;2006;p36"/>
          <p:cNvSpPr txBox="1"/>
          <p:nvPr/>
        </p:nvSpPr>
        <p:spPr>
          <a:xfrm>
            <a:off x="811749" y="315799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007" name="Google Shape;2007;p36"/>
          <p:cNvSpPr txBox="1"/>
          <p:nvPr/>
        </p:nvSpPr>
        <p:spPr>
          <a:xfrm>
            <a:off x="868102" y="4231455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2008" name="Google Shape;2008;p36"/>
          <p:cNvGrpSpPr/>
          <p:nvPr/>
        </p:nvGrpSpPr>
        <p:grpSpPr>
          <a:xfrm>
            <a:off x="522610" y="4730140"/>
            <a:ext cx="822261" cy="307777"/>
            <a:chOff x="455223" y="4442570"/>
            <a:chExt cx="822262" cy="307777"/>
          </a:xfrm>
        </p:grpSpPr>
        <p:sp>
          <p:nvSpPr>
            <p:cNvPr id="2009" name="Google Shape;2009;p36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10" name="Google Shape;2010;p36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pic>
        <p:nvPicPr>
          <p:cNvPr id="2011" name="Google Shape;2011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989" y="4582889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36"/>
          <p:cNvSpPr txBox="1"/>
          <p:nvPr/>
        </p:nvSpPr>
        <p:spPr>
          <a:xfrm>
            <a:off x="1344871" y="4766783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 con tu compañero/a. ¿Qué número es?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13" name="Google Shape;2013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08159" y="5603391"/>
            <a:ext cx="5358848" cy="360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0739" y="7543176"/>
            <a:ext cx="1969179" cy="1597290"/>
          </a:xfrm>
          <a:prstGeom prst="rect">
            <a:avLst/>
          </a:prstGeom>
          <a:noFill/>
          <a:ln>
            <a:noFill/>
          </a:ln>
        </p:spPr>
      </p:pic>
      <p:sp>
        <p:nvSpPr>
          <p:cNvPr id="2015" name="Google Shape;2015;p36"/>
          <p:cNvSpPr/>
          <p:nvPr/>
        </p:nvSpPr>
        <p:spPr>
          <a:xfrm>
            <a:off x="228255" y="5392434"/>
            <a:ext cx="2548924" cy="1438693"/>
          </a:xfrm>
          <a:prstGeom prst="wedgeRoundRectCallout">
            <a:avLst>
              <a:gd name="adj1" fmla="val 43330"/>
              <a:gd name="adj2" fmla="val 67473"/>
              <a:gd name="adj3" fmla="val 16667"/>
            </a:avLst>
          </a:prstGeom>
          <a:solidFill>
            <a:srgbClr val="86CFE2"/>
          </a:solidFill>
          <a:ln w="12700" cap="flat" cmpd="sng">
            <a:solidFill>
              <a:srgbClr val="86CFE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6" name="Google Shape;2016;p36"/>
          <p:cNvSpPr txBox="1"/>
          <p:nvPr/>
        </p:nvSpPr>
        <p:spPr>
          <a:xfrm>
            <a:off x="280739" y="5473831"/>
            <a:ext cx="2471723" cy="128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6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España hay  </a:t>
            </a:r>
            <a:r>
              <a:rPr lang="en-GB" sz="1406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muchos | muchas  </a:t>
            </a:r>
            <a:r>
              <a:rPr lang="en-GB" sz="1406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________. </a:t>
            </a:r>
            <a:endParaRPr/>
          </a:p>
          <a:p>
            <a:pPr marL="0" marR="0" lvl="0" indent="0" algn="l" rtl="0">
              <a:spcBef>
                <a:spcPts val="703"/>
              </a:spcBef>
              <a:spcAft>
                <a:spcPts val="0"/>
              </a:spcAft>
              <a:buNone/>
            </a:pPr>
            <a:r>
              <a:rPr lang="en-GB" sz="1406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_________ hay </a:t>
            </a:r>
            <a:r>
              <a:rPr lang="en-GB" sz="1406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|una</a:t>
            </a:r>
            <a:r>
              <a:rPr lang="en-GB" sz="1406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__________ </a:t>
            </a:r>
            <a:r>
              <a:rPr lang="en-GB" sz="1406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famoso | famosa , </a:t>
            </a:r>
            <a:r>
              <a:rPr lang="en-GB" sz="1406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_______.</a:t>
            </a: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A9FCB9-A8D3-42A6-92A8-E657BE11089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oogle Shape;321;p7">
            <a:extLst>
              <a:ext uri="{FF2B5EF4-FFF2-40B4-BE49-F238E27FC236}">
                <a16:creationId xmlns:a16="http://schemas.microsoft.com/office/drawing/2014/main" id="{2726A9A9-5E2F-4476-B014-9C3181DAC62E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4" name="Google Shape;322;p7">
              <a:extLst>
                <a:ext uri="{FF2B5EF4-FFF2-40B4-BE49-F238E27FC236}">
                  <a16:creationId xmlns:a16="http://schemas.microsoft.com/office/drawing/2014/main" id="{489597FF-22BD-4618-88E9-FAE57C80BE26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23;p7">
              <a:extLst>
                <a:ext uri="{FF2B5EF4-FFF2-40B4-BE49-F238E27FC236}">
                  <a16:creationId xmlns:a16="http://schemas.microsoft.com/office/drawing/2014/main" id="{F5333DD7-7E04-45CE-92FB-780378EFA04E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6" name="Picture 4" descr="Free Watercolor Brushstroke illustration and picture">
            <a:extLst>
              <a:ext uri="{FF2B5EF4-FFF2-40B4-BE49-F238E27FC236}">
                <a16:creationId xmlns:a16="http://schemas.microsoft.com/office/drawing/2014/main" id="{F8676B6C-11AA-4837-980B-19787B872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8FECCF0-1919-4A80-B06B-46F53D683947}"/>
              </a:ext>
            </a:extLst>
          </p:cNvPr>
          <p:cNvSpPr txBox="1"/>
          <p:nvPr/>
        </p:nvSpPr>
        <p:spPr>
          <a:xfrm>
            <a:off x="6351771" y="956095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2" name="Google Shape;2022;p37" descr="A picture containing logo, sketch, white, black and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0419">
            <a:off x="3876623" y="8431873"/>
            <a:ext cx="2830123" cy="125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023" name="Google Shape;2023;p37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6</a:t>
            </a:r>
            <a:endParaRPr/>
          </a:p>
        </p:txBody>
      </p:sp>
      <p:sp>
        <p:nvSpPr>
          <p:cNvPr id="2024" name="Google Shape;2024;p37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31" name="Google Shape;2031;p37"/>
          <p:cNvGraphicFramePr/>
          <p:nvPr/>
        </p:nvGraphicFramePr>
        <p:xfrm>
          <a:off x="186322" y="1339965"/>
          <a:ext cx="6366950" cy="3384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thing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but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bed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room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wardrobe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flat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cold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heat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spring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it </a:t>
                      </a:r>
                      <a:r>
                        <a:rPr lang="en-GB" sz="12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</a:t>
                      </a:r>
                      <a:r>
                        <a:rPr lang="en-GB" sz="105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(weather)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sun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autumn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8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airport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river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port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many (f)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many (m)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flag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32" name="Google Shape;203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1635" y="1110356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Google Shape;2033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767" y="2967645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4" name="Google Shape;2034;p37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1410" y="1748043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Google Shape;2035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322" y="406400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036" name="Google Shape;2036;p37"/>
          <p:cNvSpPr txBox="1"/>
          <p:nvPr/>
        </p:nvSpPr>
        <p:spPr>
          <a:xfrm>
            <a:off x="814649" y="2136983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037" name="Google Shape;2037;p37"/>
          <p:cNvSpPr txBox="1"/>
          <p:nvPr/>
        </p:nvSpPr>
        <p:spPr>
          <a:xfrm>
            <a:off x="809605" y="333683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038" name="Google Shape;2038;p37"/>
          <p:cNvSpPr txBox="1"/>
          <p:nvPr/>
        </p:nvSpPr>
        <p:spPr>
          <a:xfrm>
            <a:off x="874182" y="445584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2039" name="Google Shape;2039;p37"/>
          <p:cNvSpPr txBox="1"/>
          <p:nvPr/>
        </p:nvSpPr>
        <p:spPr>
          <a:xfrm>
            <a:off x="1534421" y="810938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2040" name="Google Shape;2040;p37"/>
          <p:cNvGrpSpPr/>
          <p:nvPr/>
        </p:nvGrpSpPr>
        <p:grpSpPr>
          <a:xfrm>
            <a:off x="588493" y="843999"/>
            <a:ext cx="962296" cy="307777"/>
            <a:chOff x="537508" y="810975"/>
            <a:chExt cx="505091" cy="307777"/>
          </a:xfrm>
        </p:grpSpPr>
        <p:sp>
          <p:nvSpPr>
            <p:cNvPr id="2041" name="Google Shape;2041;p37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42" name="Google Shape;2042;p37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043" name="Google Shape;2043;p37" descr="Pen, Write, Pencil, Writing Tool, Work, Message, Blu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5790" y="712847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044" name="Google Shape;2044;p37"/>
          <p:cNvSpPr txBox="1"/>
          <p:nvPr/>
        </p:nvSpPr>
        <p:spPr>
          <a:xfrm>
            <a:off x="1415353" y="4856517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5 frases y describe España.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45" name="Google Shape;2045;p37"/>
          <p:cNvGrpSpPr/>
          <p:nvPr/>
        </p:nvGrpSpPr>
        <p:grpSpPr>
          <a:xfrm>
            <a:off x="469425" y="4889578"/>
            <a:ext cx="962296" cy="307777"/>
            <a:chOff x="537508" y="810975"/>
            <a:chExt cx="505091" cy="307777"/>
          </a:xfrm>
        </p:grpSpPr>
        <p:sp>
          <p:nvSpPr>
            <p:cNvPr id="2046" name="Google Shape;2046;p37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47" name="Google Shape;2047;p37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048" name="Google Shape;2048;p37" descr="Pen, Write, Pencil, Writing Tool, Work, Message, Blu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722" y="4758426"/>
            <a:ext cx="521771" cy="521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9" name="Google Shape;2049;p37"/>
          <p:cNvGrpSpPr/>
          <p:nvPr/>
        </p:nvGrpSpPr>
        <p:grpSpPr>
          <a:xfrm>
            <a:off x="4795155" y="5669612"/>
            <a:ext cx="2029424" cy="833678"/>
            <a:chOff x="-3211302" y="7843208"/>
            <a:chExt cx="1570389" cy="738318"/>
          </a:xfrm>
        </p:grpSpPr>
        <p:sp>
          <p:nvSpPr>
            <p:cNvPr id="2050" name="Google Shape;2050;p37"/>
            <p:cNvSpPr/>
            <p:nvPr/>
          </p:nvSpPr>
          <p:spPr>
            <a:xfrm>
              <a:off x="-3211302" y="7843208"/>
              <a:ext cx="1413027" cy="73831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1" name="Google Shape;2051;p37" descr="Free Icon Light illustration and pictur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3191007" y="7892347"/>
              <a:ext cx="203937" cy="172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2" name="Google Shape;2052;p37"/>
            <p:cNvSpPr txBox="1"/>
            <p:nvPr/>
          </p:nvSpPr>
          <p:spPr>
            <a:xfrm>
              <a:off x="-3058413" y="7849175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Remember: when using</a:t>
              </a:r>
              <a:endParaRPr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3" name="Google Shape;2053;p37"/>
            <p:cNvSpPr txBox="1"/>
            <p:nvPr/>
          </p:nvSpPr>
          <p:spPr>
            <a:xfrm>
              <a:off x="-3195178" y="8008355"/>
              <a:ext cx="1417500" cy="49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mucho before a noun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the spelling changes to match gender and number.</a:t>
              </a:r>
              <a:endParaRPr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2054" name="Google Shape;2054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52457" y="5322147"/>
            <a:ext cx="961168" cy="132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3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399" y="5275712"/>
            <a:ext cx="4797968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2056;p37"/>
          <p:cNvSpPr txBox="1"/>
          <p:nvPr/>
        </p:nvSpPr>
        <p:spPr>
          <a:xfrm>
            <a:off x="506944" y="6696178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7" name="Google Shape;2057;p37" descr="Free icon pencil write vecto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732895">
            <a:off x="529086" y="6794496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58" name="Google Shape;2058;p37"/>
          <p:cNvGraphicFramePr/>
          <p:nvPr/>
        </p:nvGraphicFramePr>
        <p:xfrm>
          <a:off x="122985" y="6768271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59" name="Google Shape;2059;p37"/>
          <p:cNvSpPr txBox="1"/>
          <p:nvPr/>
        </p:nvSpPr>
        <p:spPr>
          <a:xfrm>
            <a:off x="506944" y="7044828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0" name="Google Shape;2060;p37" descr="Free icon pencil write vecto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732895">
            <a:off x="529086" y="7143146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1" name="Google Shape;2061;p37"/>
          <p:cNvGraphicFramePr/>
          <p:nvPr/>
        </p:nvGraphicFramePr>
        <p:xfrm>
          <a:off x="122985" y="7116921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2" name="Google Shape;2062;p37"/>
          <p:cNvSpPr txBox="1"/>
          <p:nvPr/>
        </p:nvSpPr>
        <p:spPr>
          <a:xfrm>
            <a:off x="506944" y="7381610"/>
            <a:ext cx="7151329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3" name="Google Shape;2063;p37" descr="Free icon pencil write vecto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732895">
            <a:off x="529086" y="7479928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4" name="Google Shape;2064;p37"/>
          <p:cNvGraphicFramePr/>
          <p:nvPr/>
        </p:nvGraphicFramePr>
        <p:xfrm>
          <a:off x="122985" y="7453703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5" name="Google Shape;2065;p37"/>
          <p:cNvSpPr txBox="1"/>
          <p:nvPr/>
        </p:nvSpPr>
        <p:spPr>
          <a:xfrm>
            <a:off x="506945" y="7712226"/>
            <a:ext cx="5874695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6" name="Google Shape;2066;p37" descr="Free icon pencil write vecto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732895">
            <a:off x="529087" y="7810544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67" name="Google Shape;2067;p37"/>
          <p:cNvGraphicFramePr/>
          <p:nvPr/>
        </p:nvGraphicFramePr>
        <p:xfrm>
          <a:off x="122986" y="7784319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68" name="Google Shape;2068;p37"/>
          <p:cNvSpPr txBox="1"/>
          <p:nvPr/>
        </p:nvSpPr>
        <p:spPr>
          <a:xfrm>
            <a:off x="506945" y="8039637"/>
            <a:ext cx="5874696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69" name="Google Shape;2069;p37" descr="Free icon pencil write vecto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1732895">
            <a:off x="529086" y="8137955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70" name="Google Shape;2070;p37"/>
          <p:cNvGraphicFramePr/>
          <p:nvPr/>
        </p:nvGraphicFramePr>
        <p:xfrm>
          <a:off x="122985" y="8111730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71" name="Google Shape;2071;p37"/>
          <p:cNvSpPr txBox="1"/>
          <p:nvPr/>
        </p:nvSpPr>
        <p:spPr>
          <a:xfrm>
            <a:off x="130141" y="8594984"/>
            <a:ext cx="3615454" cy="1015663"/>
          </a:xfrm>
          <a:prstGeom prst="rect">
            <a:avLst/>
          </a:prstGeom>
          <a:solidFill>
            <a:srgbClr val="ECD9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Find the name and location in Spain of a famous example of each of these:</a:t>
            </a:r>
            <a:endParaRPr/>
          </a:p>
          <a:p>
            <a:pPr marL="289322" marR="0" lvl="0" indent="-289322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lain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Beach		3 Port			5 Lake</a:t>
            </a:r>
            <a:endParaRPr/>
          </a:p>
          <a:p>
            <a:pPr marL="289322" marR="0" lvl="0" indent="-289322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200"/>
              <a:buFont typeface="Century Gothic"/>
              <a:buAutoNum type="arabicPlain"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River		4 Mountain		6 Airport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the name of it and where it is in Spain.</a:t>
            </a:r>
            <a:endParaRPr/>
          </a:p>
        </p:txBody>
      </p:sp>
      <p:pic>
        <p:nvPicPr>
          <p:cNvPr id="2072" name="Google Shape;2072;p37" descr="A picture containing text, gallinaceous bird, phasianid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89027" y="8481991"/>
            <a:ext cx="269412" cy="42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Google Shape;2073;p37" descr="Zoom, Magnifying Glass, Loupe, Lens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76391" y="8531678"/>
            <a:ext cx="665460" cy="707051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D6D3E32-48E7-4816-811F-00547C022345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Google Shape;321;p7">
            <a:extLst>
              <a:ext uri="{FF2B5EF4-FFF2-40B4-BE49-F238E27FC236}">
                <a16:creationId xmlns:a16="http://schemas.microsoft.com/office/drawing/2014/main" id="{6DE91572-C56D-4FA7-AEC9-6FBF213AD9BF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56" name="Google Shape;322;p7">
              <a:extLst>
                <a:ext uri="{FF2B5EF4-FFF2-40B4-BE49-F238E27FC236}">
                  <a16:creationId xmlns:a16="http://schemas.microsoft.com/office/drawing/2014/main" id="{2EE3A0B0-2380-4254-B7B9-1349497BDE6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23;p7">
              <a:extLst>
                <a:ext uri="{FF2B5EF4-FFF2-40B4-BE49-F238E27FC236}">
                  <a16:creationId xmlns:a16="http://schemas.microsoft.com/office/drawing/2014/main" id="{31908D96-F3D0-46E8-9036-5882ACE0E69C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8" name="Picture 4" descr="Free Watercolor Brushstroke illustration and picture">
            <a:extLst>
              <a:ext uri="{FF2B5EF4-FFF2-40B4-BE49-F238E27FC236}">
                <a16:creationId xmlns:a16="http://schemas.microsoft.com/office/drawing/2014/main" id="{4E3E4538-274F-4109-8C39-B327A178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DB4B033-ECF7-40CA-AC11-330B6D479F15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38"/>
          <p:cNvSpPr/>
          <p:nvPr/>
        </p:nvSpPr>
        <p:spPr>
          <a:xfrm>
            <a:off x="83510" y="5458191"/>
            <a:ext cx="6660514" cy="3896994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0" name="Google Shape;2080;p38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7</a:t>
            </a:r>
            <a:endParaRPr/>
          </a:p>
        </p:txBody>
      </p:sp>
      <p:sp>
        <p:nvSpPr>
          <p:cNvPr id="2081" name="Google Shape;2081;p38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like and dislike doing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85" name="Google Shape;2085;p38"/>
          <p:cNvGraphicFramePr/>
          <p:nvPr/>
        </p:nvGraphicFramePr>
        <p:xfrm>
          <a:off x="58110" y="3899421"/>
          <a:ext cx="6722000" cy="131437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lavar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entury Gothic"/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juguete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ordenar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ropa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coche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suelo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86" name="Google Shape;2086;p38"/>
          <p:cNvGrpSpPr/>
          <p:nvPr/>
        </p:nvGrpSpPr>
        <p:grpSpPr>
          <a:xfrm>
            <a:off x="5135855" y="3419370"/>
            <a:ext cx="1879161" cy="369332"/>
            <a:chOff x="4495800" y="3728776"/>
            <a:chExt cx="1879161" cy="369332"/>
          </a:xfrm>
        </p:grpSpPr>
        <p:sp>
          <p:nvSpPr>
            <p:cNvPr id="2087" name="Google Shape;2087;p38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8" name="Google Shape;2088;p38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9" name="Google Shape;2089;p38"/>
          <p:cNvGrpSpPr/>
          <p:nvPr/>
        </p:nvGrpSpPr>
        <p:grpSpPr>
          <a:xfrm>
            <a:off x="4921334" y="5500364"/>
            <a:ext cx="1943885" cy="588990"/>
            <a:chOff x="115026" y="5917195"/>
            <a:chExt cx="1943885" cy="588990"/>
          </a:xfrm>
        </p:grpSpPr>
        <p:sp>
          <p:nvSpPr>
            <p:cNvPr id="2090" name="Google Shape;2090;p38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1" name="Google Shape;2091;p38" descr="Jigsaw, Puzzle, Piece, Game, Concept, Solutio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2" name="Google Shape;2092;p38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4" name="Google Shape;2094;p38"/>
          <p:cNvSpPr txBox="1"/>
          <p:nvPr/>
        </p:nvSpPr>
        <p:spPr>
          <a:xfrm>
            <a:off x="44042" y="3525901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97" name="Google Shape;2097;p38"/>
          <p:cNvGrpSpPr/>
          <p:nvPr/>
        </p:nvGrpSpPr>
        <p:grpSpPr>
          <a:xfrm>
            <a:off x="4884130" y="600761"/>
            <a:ext cx="1840387" cy="1736265"/>
            <a:chOff x="4876029" y="582476"/>
            <a:chExt cx="1840387" cy="1736265"/>
          </a:xfrm>
        </p:grpSpPr>
        <p:grpSp>
          <p:nvGrpSpPr>
            <p:cNvPr id="2098" name="Google Shape;2098;p38"/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2099" name="Google Shape;2099;p38"/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0" name="Google Shape;2100;p38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1" name="Google Shape;2101;p38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38"/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 about what you and others do to help at home.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38"/>
            <p:cNvSpPr txBox="1"/>
            <p:nvPr/>
          </p:nvSpPr>
          <p:spPr>
            <a:xfrm>
              <a:off x="5141066" y="1549300"/>
              <a:ext cx="157535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 about what house chores you and others like and dislike</a:t>
              </a:r>
              <a:endParaRPr/>
            </a:p>
          </p:txBody>
        </p:sp>
      </p:grpSp>
      <p:pic>
        <p:nvPicPr>
          <p:cNvPr id="2104" name="Google Shape;2104;p38" descr="Free target button icon illust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2105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1036" y="3288585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106" name="Google Shape;2106;p38"/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7" name="Google Shape;2107;p38"/>
          <p:cNvSpPr txBox="1"/>
          <p:nvPr/>
        </p:nvSpPr>
        <p:spPr>
          <a:xfrm>
            <a:off x="153451" y="5563790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202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Knowing who does what</a:t>
            </a:r>
            <a:endParaRPr sz="2025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8" name="Google Shape;2108;p38"/>
          <p:cNvSpPr txBox="1"/>
          <p:nvPr/>
        </p:nvSpPr>
        <p:spPr>
          <a:xfrm>
            <a:off x="153450" y="5946861"/>
            <a:ext cx="41066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‘we’ vs. ‘they’</a:t>
            </a: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109" name="Google Shape;2109;p38"/>
          <p:cNvSpPr txBox="1"/>
          <p:nvPr/>
        </p:nvSpPr>
        <p:spPr>
          <a:xfrm>
            <a:off x="153450" y="6390541"/>
            <a:ext cx="6644061" cy="31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Remember: to mean ‘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with an -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 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verb, remove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–ar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add 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amos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2110" name="Google Shape;2110;p38"/>
          <p:cNvSpPr txBox="1"/>
          <p:nvPr/>
        </p:nvSpPr>
        <p:spPr>
          <a:xfrm>
            <a:off x="153451" y="6649610"/>
            <a:ext cx="5380090" cy="31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with a verb, we remove 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–ar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add 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2111" name="Google Shape;2111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701" y="723646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Google Shape;2112;p38"/>
          <p:cNvSpPr txBox="1"/>
          <p:nvPr/>
        </p:nvSpPr>
        <p:spPr>
          <a:xfrm>
            <a:off x="524127" y="7033775"/>
            <a:ext cx="2813164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Ayud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amos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jardín.</a:t>
            </a:r>
            <a:endParaRPr/>
          </a:p>
        </p:txBody>
      </p:sp>
      <p:sp>
        <p:nvSpPr>
          <p:cNvPr id="2113" name="Google Shape;2113;p38"/>
          <p:cNvSpPr txBox="1"/>
          <p:nvPr/>
        </p:nvSpPr>
        <p:spPr>
          <a:xfrm>
            <a:off x="534596" y="7280154"/>
            <a:ext cx="3587802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help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garden.</a:t>
            </a:r>
            <a:endParaRPr/>
          </a:p>
        </p:txBody>
      </p:sp>
      <p:pic>
        <p:nvPicPr>
          <p:cNvPr id="2114" name="Google Shape;2114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90509" y="7200596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38"/>
          <p:cNvSpPr txBox="1"/>
          <p:nvPr/>
        </p:nvSpPr>
        <p:spPr>
          <a:xfrm>
            <a:off x="4122398" y="7016305"/>
            <a:ext cx="2670537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Ayud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casa.</a:t>
            </a:r>
            <a:endParaRPr/>
          </a:p>
        </p:txBody>
      </p:sp>
      <p:sp>
        <p:nvSpPr>
          <p:cNvPr id="2116" name="Google Shape;2116;p38"/>
          <p:cNvSpPr txBox="1"/>
          <p:nvPr/>
        </p:nvSpPr>
        <p:spPr>
          <a:xfrm>
            <a:off x="4122398" y="7277872"/>
            <a:ext cx="2901030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play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home.</a:t>
            </a:r>
            <a:endParaRPr/>
          </a:p>
        </p:txBody>
      </p:sp>
      <p:sp>
        <p:nvSpPr>
          <p:cNvPr id="2117" name="Google Shape;2117;p38"/>
          <p:cNvSpPr txBox="1"/>
          <p:nvPr/>
        </p:nvSpPr>
        <p:spPr>
          <a:xfrm>
            <a:off x="175724" y="7829947"/>
            <a:ext cx="6644061" cy="31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with an –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 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verb, remove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–er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add 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emos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2118" name="Google Shape;2118;p38"/>
          <p:cNvSpPr txBox="1"/>
          <p:nvPr/>
        </p:nvSpPr>
        <p:spPr>
          <a:xfrm>
            <a:off x="202800" y="8097003"/>
            <a:ext cx="7229116" cy="31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with a verb, we remove 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–er</a:t>
            </a:r>
            <a:r>
              <a:rPr lang="en-GB" sz="146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add 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1463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46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2119" name="Google Shape;2119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701" y="8821073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0" name="Google Shape;2120;p38"/>
          <p:cNvSpPr txBox="1"/>
          <p:nvPr/>
        </p:nvSpPr>
        <p:spPr>
          <a:xfrm>
            <a:off x="553038" y="8587926"/>
            <a:ext cx="2813164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emos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cama.</a:t>
            </a:r>
            <a:endParaRPr/>
          </a:p>
        </p:txBody>
      </p:sp>
      <p:sp>
        <p:nvSpPr>
          <p:cNvPr id="2121" name="Google Shape;2121;p38"/>
          <p:cNvSpPr txBox="1"/>
          <p:nvPr/>
        </p:nvSpPr>
        <p:spPr>
          <a:xfrm>
            <a:off x="534596" y="8864766"/>
            <a:ext cx="3587802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make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bed.</a:t>
            </a:r>
            <a:endParaRPr/>
          </a:p>
        </p:txBody>
      </p:sp>
      <p:pic>
        <p:nvPicPr>
          <p:cNvPr id="2122" name="Google Shape;2122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90509" y="8785208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38"/>
          <p:cNvSpPr txBox="1"/>
          <p:nvPr/>
        </p:nvSpPr>
        <p:spPr>
          <a:xfrm>
            <a:off x="4111148" y="8609394"/>
            <a:ext cx="2670537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cama.</a:t>
            </a:r>
            <a:endParaRPr/>
          </a:p>
        </p:txBody>
      </p:sp>
      <p:sp>
        <p:nvSpPr>
          <p:cNvPr id="2124" name="Google Shape;2124;p38"/>
          <p:cNvSpPr txBox="1"/>
          <p:nvPr/>
        </p:nvSpPr>
        <p:spPr>
          <a:xfrm>
            <a:off x="4122398" y="8890749"/>
            <a:ext cx="2901030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make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bed.</a:t>
            </a:r>
            <a:endParaRPr/>
          </a:p>
        </p:txBody>
      </p:sp>
      <p:pic>
        <p:nvPicPr>
          <p:cNvPr id="2125" name="Google Shape;2125;p38" descr="A picture containing doll, to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7202" y="6978485"/>
            <a:ext cx="426242" cy="57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6" name="Google Shape;2126;p3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56711" y="6680295"/>
            <a:ext cx="374174" cy="37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7" name="Google Shape;2127;p38" descr="A picture containing doll, to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65430" y="6747116"/>
            <a:ext cx="426242" cy="5733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8" name="Google Shape;2128;p38"/>
          <p:cNvSpPr/>
          <p:nvPr/>
        </p:nvSpPr>
        <p:spPr>
          <a:xfrm rot="-1769459">
            <a:off x="6314100" y="7152147"/>
            <a:ext cx="374174" cy="132343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4B94"/>
          </a:solidFill>
          <a:ln w="12700" cap="flat" cmpd="sng">
            <a:solidFill>
              <a:srgbClr val="FF4B9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9" name="Google Shape;2129;p38"/>
          <p:cNvGrpSpPr/>
          <p:nvPr/>
        </p:nvGrpSpPr>
        <p:grpSpPr>
          <a:xfrm>
            <a:off x="63100" y="1569556"/>
            <a:ext cx="1725501" cy="1399422"/>
            <a:chOff x="792847" y="2594900"/>
            <a:chExt cx="2305394" cy="1325563"/>
          </a:xfrm>
        </p:grpSpPr>
        <p:sp>
          <p:nvSpPr>
            <p:cNvPr id="2130" name="Google Shape;2130;p38"/>
            <p:cNvSpPr/>
            <p:nvPr/>
          </p:nvSpPr>
          <p:spPr>
            <a:xfrm>
              <a:off x="792847" y="2594900"/>
              <a:ext cx="2305394" cy="1325563"/>
            </a:xfrm>
            <a:prstGeom prst="cloudCallout">
              <a:avLst>
                <a:gd name="adj1" fmla="val 37188"/>
                <a:gd name="adj2" fmla="val 69008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31" name="Google Shape;2131;p38" descr="Free vector graphics of Cooki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57094" y="3330970"/>
              <a:ext cx="526188" cy="381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2" name="Google Shape;2132;p38" descr="Planchar, Vapor, Aparato, Ropa Sucia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275539" y="2834405"/>
              <a:ext cx="239693" cy="422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3" name="Google Shape;2133;p38" descr="Gráficos vectoriales gratis de Lavar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48395" y="3294207"/>
              <a:ext cx="576264" cy="358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4" name="Google Shape;2134;p38" descr="Limpieza, Suministros, Bald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190353" y="2697408"/>
              <a:ext cx="666967" cy="635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5" name="Google Shape;2135;p38" descr="Balde, Esponja, Cubo, Agua, Derrame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23777" y="2781825"/>
              <a:ext cx="406169" cy="496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36" name="Google Shape;2136;p3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05616" y="1639321"/>
            <a:ext cx="1157855" cy="1546895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Google Shape;2137;p38"/>
          <p:cNvSpPr txBox="1"/>
          <p:nvPr/>
        </p:nvSpPr>
        <p:spPr>
          <a:xfrm>
            <a:off x="110729" y="897750"/>
            <a:ext cx="33366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C1EFF1"/>
                </a:solidFill>
                <a:latin typeface="Arial"/>
                <a:ea typeface="Arial"/>
                <a:cs typeface="Arial"/>
                <a:sym typeface="Arial"/>
              </a:rPr>
              <a:t>Ayudamos en casa</a:t>
            </a:r>
            <a:endParaRPr/>
          </a:p>
        </p:txBody>
      </p:sp>
      <p:pic>
        <p:nvPicPr>
          <p:cNvPr id="2138" name="Google Shape;2138;p3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82764" y="1806811"/>
            <a:ext cx="729398" cy="63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" name="Google Shape;2139;p38" descr="Gráficos vectoriales gratis de Corazó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75440" y="1489491"/>
            <a:ext cx="578999" cy="55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140" name="Google Shape;2140;p38"/>
          <p:cNvSpPr/>
          <p:nvPr/>
        </p:nvSpPr>
        <p:spPr>
          <a:xfrm>
            <a:off x="3635061" y="1006991"/>
            <a:ext cx="1145828" cy="5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38" b="1">
                <a:solidFill>
                  <a:srgbClr val="FFCDE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amar</a:t>
            </a:r>
            <a:endParaRPr sz="3038" b="1">
              <a:solidFill>
                <a:srgbClr val="FFCDE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141" name="Google Shape;2141;p38"/>
          <p:cNvSpPr/>
          <p:nvPr/>
        </p:nvSpPr>
        <p:spPr>
          <a:xfrm>
            <a:off x="3263444" y="2411056"/>
            <a:ext cx="1116973" cy="5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38" b="1">
                <a:solidFill>
                  <a:srgbClr val="F4B08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odiar</a:t>
            </a:r>
            <a:endParaRPr sz="3038" b="1">
              <a:solidFill>
                <a:srgbClr val="F4B08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682AA40-D2FA-4477-9D06-B9879E0D4A59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Google Shape;321;p7">
            <a:extLst>
              <a:ext uri="{FF2B5EF4-FFF2-40B4-BE49-F238E27FC236}">
                <a16:creationId xmlns:a16="http://schemas.microsoft.com/office/drawing/2014/main" id="{B4A4616C-5F0C-4619-B62B-56B0790C4EB7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7" name="Google Shape;322;p7">
              <a:extLst>
                <a:ext uri="{FF2B5EF4-FFF2-40B4-BE49-F238E27FC236}">
                  <a16:creationId xmlns:a16="http://schemas.microsoft.com/office/drawing/2014/main" id="{CE1FE78A-5F47-4B6D-A38B-8C1B1B867D10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23;p7">
              <a:extLst>
                <a:ext uri="{FF2B5EF4-FFF2-40B4-BE49-F238E27FC236}">
                  <a16:creationId xmlns:a16="http://schemas.microsoft.com/office/drawing/2014/main" id="{DCA9F540-9634-417C-9ECF-251CF3452BFB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9" name="Picture 4" descr="Free Watercolor Brushstroke illustration and picture">
            <a:extLst>
              <a:ext uri="{FF2B5EF4-FFF2-40B4-BE49-F238E27FC236}">
                <a16:creationId xmlns:a16="http://schemas.microsoft.com/office/drawing/2014/main" id="{8F1DE50B-C2F1-4AEB-9D70-0247D1FE9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A409B3A-2FB3-4D8A-8D02-EC4E19A40A12}"/>
              </a:ext>
            </a:extLst>
          </p:cNvPr>
          <p:cNvSpPr txBox="1"/>
          <p:nvPr/>
        </p:nvSpPr>
        <p:spPr>
          <a:xfrm>
            <a:off x="6351771" y="956095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36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39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7</a:t>
            </a:r>
            <a:endParaRPr/>
          </a:p>
        </p:txBody>
      </p:sp>
      <p:sp>
        <p:nvSpPr>
          <p:cNvPr id="2148" name="Google Shape;2148;p39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like and dislike doing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5" name="Google Shape;2155;p39"/>
          <p:cNvSpPr txBox="1"/>
          <p:nvPr/>
        </p:nvSpPr>
        <p:spPr>
          <a:xfrm>
            <a:off x="1595777" y="2459266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¿Quién hace las tareas?</a:t>
            </a:r>
            <a:endParaRPr sz="15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56" name="Google Shape;2156;p39"/>
          <p:cNvGrpSpPr/>
          <p:nvPr/>
        </p:nvGrpSpPr>
        <p:grpSpPr>
          <a:xfrm>
            <a:off x="456002" y="2463427"/>
            <a:ext cx="1145825" cy="308790"/>
            <a:chOff x="455220" y="4435599"/>
            <a:chExt cx="1145825" cy="308790"/>
          </a:xfrm>
        </p:grpSpPr>
        <p:sp>
          <p:nvSpPr>
            <p:cNvPr id="2157" name="Google Shape;2157;p39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58" name="Google Shape;2158;p39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159" name="Google Shape;2159;p39"/>
          <p:cNvGrpSpPr/>
          <p:nvPr/>
        </p:nvGrpSpPr>
        <p:grpSpPr>
          <a:xfrm>
            <a:off x="123801" y="2317519"/>
            <a:ext cx="511630" cy="532686"/>
            <a:chOff x="11059045" y="145038"/>
            <a:chExt cx="945328" cy="980949"/>
          </a:xfrm>
        </p:grpSpPr>
        <p:sp>
          <p:nvSpPr>
            <p:cNvPr id="2160" name="Google Shape;2160;p39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61" name="Google Shape;2161;p39" descr="Free speaker sound loud v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162" name="Google Shape;2162;p39"/>
          <p:cNvGraphicFramePr/>
          <p:nvPr/>
        </p:nvGraphicFramePr>
        <p:xfrm>
          <a:off x="289162" y="3194125"/>
          <a:ext cx="4807600" cy="22888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21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3" name="Google Shape;2163;p39"/>
          <p:cNvSpPr/>
          <p:nvPr/>
        </p:nvSpPr>
        <p:spPr>
          <a:xfrm>
            <a:off x="166131" y="3692660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164" name="Google Shape;2164;p39"/>
          <p:cNvSpPr/>
          <p:nvPr/>
        </p:nvSpPr>
        <p:spPr>
          <a:xfrm>
            <a:off x="162945" y="3992694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165" name="Google Shape;2165;p39"/>
          <p:cNvSpPr/>
          <p:nvPr/>
        </p:nvSpPr>
        <p:spPr>
          <a:xfrm>
            <a:off x="154571" y="4292726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166" name="Google Shape;2166;p39"/>
          <p:cNvSpPr/>
          <p:nvPr/>
        </p:nvSpPr>
        <p:spPr>
          <a:xfrm>
            <a:off x="151385" y="4602283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167" name="Google Shape;2167;p39"/>
          <p:cNvSpPr/>
          <p:nvPr/>
        </p:nvSpPr>
        <p:spPr>
          <a:xfrm>
            <a:off x="151385" y="4907041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168" name="Google Shape;2168;p39"/>
          <p:cNvSpPr/>
          <p:nvPr/>
        </p:nvSpPr>
        <p:spPr>
          <a:xfrm>
            <a:off x="151385" y="5214184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2169" name="Google Shape;2169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2124" y="3675899"/>
            <a:ext cx="296867" cy="257360"/>
          </a:xfrm>
          <a:prstGeom prst="rect">
            <a:avLst/>
          </a:prstGeom>
          <a:noFill/>
          <a:ln>
            <a:noFill/>
          </a:ln>
        </p:spPr>
      </p:pic>
      <p:sp>
        <p:nvSpPr>
          <p:cNvPr id="2170" name="Google Shape;2170;p39"/>
          <p:cNvSpPr txBox="1"/>
          <p:nvPr/>
        </p:nvSpPr>
        <p:spPr>
          <a:xfrm>
            <a:off x="217375" y="2879622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  y   escribe el verbo.</a:t>
            </a:r>
            <a:endParaRPr sz="15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71" name="Google Shape;217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131" y="2885361"/>
            <a:ext cx="269544" cy="23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" name="Google Shape;2172;p39" descr="A picture containing doll, to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117" y="3260490"/>
            <a:ext cx="253014" cy="34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" name="Google Shape;2173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7604" y="3278812"/>
            <a:ext cx="360873" cy="340318"/>
          </a:xfrm>
          <a:prstGeom prst="rect">
            <a:avLst/>
          </a:prstGeom>
          <a:noFill/>
          <a:ln>
            <a:noFill/>
          </a:ln>
        </p:spPr>
      </p:pic>
      <p:sp>
        <p:nvSpPr>
          <p:cNvPr id="2174" name="Google Shape;2174;p39"/>
          <p:cNvSpPr txBox="1"/>
          <p:nvPr/>
        </p:nvSpPr>
        <p:spPr>
          <a:xfrm>
            <a:off x="4187985" y="5375192"/>
            <a:ext cx="2046193" cy="215444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t</a:t>
            </a:r>
            <a:r>
              <a:rPr lang="en-GB" sz="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area del hogar</a:t>
            </a:r>
            <a:r>
              <a:rPr lang="en-GB" sz="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household chore</a:t>
            </a:r>
            <a:endParaRPr/>
          </a:p>
        </p:txBody>
      </p:sp>
      <p:grpSp>
        <p:nvGrpSpPr>
          <p:cNvPr id="2175" name="Google Shape;2175;p39"/>
          <p:cNvGrpSpPr/>
          <p:nvPr/>
        </p:nvGrpSpPr>
        <p:grpSpPr>
          <a:xfrm>
            <a:off x="5226592" y="3207174"/>
            <a:ext cx="1472222" cy="2184055"/>
            <a:chOff x="9337049" y="2997200"/>
            <a:chExt cx="2184400" cy="2925534"/>
          </a:xfrm>
        </p:grpSpPr>
        <p:sp>
          <p:nvSpPr>
            <p:cNvPr id="2176" name="Google Shape;2176;p39"/>
            <p:cNvSpPr/>
            <p:nvPr/>
          </p:nvSpPr>
          <p:spPr>
            <a:xfrm>
              <a:off x="9337049" y="2997200"/>
              <a:ext cx="2184400" cy="1193799"/>
            </a:xfrm>
            <a:prstGeom prst="cloudCallout">
              <a:avLst>
                <a:gd name="adj1" fmla="val -22581"/>
                <a:gd name="adj2" fmla="val 72095"/>
              </a:avLst>
            </a:prstGeom>
            <a:solidFill>
              <a:schemeClr val="lt1"/>
            </a:solidFill>
            <a:ln w="28575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77" name="Google Shape;2177;p39" descr="Free vector graphics of Cooki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218154" y="3695170"/>
              <a:ext cx="526188" cy="3814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8" name="Google Shape;2178;p39" descr="Planchar, Vapor, Aparato, Ropa Sucia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698747" y="3198605"/>
              <a:ext cx="239693" cy="422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9" name="Google Shape;2179;p39" descr="Gráficos vectoriales gratis de Lava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664825" y="3642779"/>
              <a:ext cx="576264" cy="3588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0" name="Google Shape;2180;p39" descr="Limpieza, Suministros, Balde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767277" y="3140793"/>
              <a:ext cx="666967" cy="635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1" name="Google Shape;2181;p39" descr="Balde, Esponja, Cubo, Agua, Derrame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146985" y="3146025"/>
              <a:ext cx="406169" cy="496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2" name="Google Shape;2182;p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407697" y="4392404"/>
              <a:ext cx="1145457" cy="15303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83" name="Google Shape;2183;p39"/>
          <p:cNvSpPr/>
          <p:nvPr/>
        </p:nvSpPr>
        <p:spPr>
          <a:xfrm>
            <a:off x="83510" y="5640044"/>
            <a:ext cx="6660514" cy="4011983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4" name="Google Shape;2184;p39"/>
          <p:cNvGrpSpPr/>
          <p:nvPr/>
        </p:nvGrpSpPr>
        <p:grpSpPr>
          <a:xfrm>
            <a:off x="4900047" y="5722451"/>
            <a:ext cx="1943885" cy="588990"/>
            <a:chOff x="115026" y="5917195"/>
            <a:chExt cx="1943885" cy="588990"/>
          </a:xfrm>
        </p:grpSpPr>
        <p:sp>
          <p:nvSpPr>
            <p:cNvPr id="2185" name="Google Shape;2185;p39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86" name="Google Shape;2186;p39" descr="Jigsaw, Puzzle, Piece, Game, Concept, Solution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7" name="Google Shape;2187;p39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8" name="Google Shape;2188;p39"/>
          <p:cNvSpPr txBox="1"/>
          <p:nvPr/>
        </p:nvSpPr>
        <p:spPr>
          <a:xfrm>
            <a:off x="153451" y="5677507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1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you like doing something</a:t>
            </a:r>
            <a:endParaRPr/>
          </a:p>
        </p:txBody>
      </p:sp>
      <p:sp>
        <p:nvSpPr>
          <p:cNvPr id="2189" name="Google Shape;2189;p39"/>
          <p:cNvSpPr txBox="1"/>
          <p:nvPr/>
        </p:nvSpPr>
        <p:spPr>
          <a:xfrm>
            <a:off x="153450" y="6060578"/>
            <a:ext cx="4106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 | odiar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2190" name="Google Shape;2190;p39" descr="Gráficos vectoriales gratis de Corazón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64209" y="6126006"/>
            <a:ext cx="273809" cy="26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1" name="Google Shape;2191;p39" descr="Angry, Emoji, Emoticon, Anger, Smiley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007604" y="6118329"/>
            <a:ext cx="273810" cy="29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2" name="Google Shape;2192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4617" y="7315667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3" name="Google Shape;2193;p39"/>
          <p:cNvSpPr txBox="1"/>
          <p:nvPr/>
        </p:nvSpPr>
        <p:spPr>
          <a:xfrm>
            <a:off x="531535" y="7074549"/>
            <a:ext cx="2416929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español.</a:t>
            </a:r>
            <a:endParaRPr/>
          </a:p>
        </p:txBody>
      </p:sp>
      <p:sp>
        <p:nvSpPr>
          <p:cNvPr id="2194" name="Google Shape;2194;p39"/>
          <p:cNvSpPr txBox="1"/>
          <p:nvPr/>
        </p:nvSpPr>
        <p:spPr>
          <a:xfrm>
            <a:off x="113976" y="6386865"/>
            <a:ext cx="6853963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‘love/hate to do’ or ‘love/hate doing’ in Spanish, the verbs  ‘amar’ and ‘odiar’ are followed by the </a:t>
            </a:r>
            <a:r>
              <a:rPr lang="en-GB" sz="1575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infinitive verb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5" name="Google Shape;2195;p39"/>
          <p:cNvSpPr txBox="1"/>
          <p:nvPr/>
        </p:nvSpPr>
        <p:spPr>
          <a:xfrm>
            <a:off x="531536" y="7362733"/>
            <a:ext cx="2857550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love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speak 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Spanish.</a:t>
            </a:r>
            <a:endParaRPr/>
          </a:p>
        </p:txBody>
      </p:sp>
      <p:pic>
        <p:nvPicPr>
          <p:cNvPr id="2196" name="Google Shape;2196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9618" y="8196945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7" name="Google Shape;2197;p39"/>
          <p:cNvSpPr txBox="1"/>
          <p:nvPr/>
        </p:nvSpPr>
        <p:spPr>
          <a:xfrm>
            <a:off x="531535" y="7931627"/>
            <a:ext cx="3314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jugar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tu hermano.</a:t>
            </a:r>
            <a:endParaRPr/>
          </a:p>
        </p:txBody>
      </p:sp>
      <p:sp>
        <p:nvSpPr>
          <p:cNvPr id="2198" name="Google Shape;2198;p39"/>
          <p:cNvSpPr txBox="1"/>
          <p:nvPr/>
        </p:nvSpPr>
        <p:spPr>
          <a:xfrm>
            <a:off x="536535" y="8179718"/>
            <a:ext cx="3328585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love 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play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your brother.</a:t>
            </a:r>
            <a:endParaRPr/>
          </a:p>
        </p:txBody>
      </p:sp>
      <p:pic>
        <p:nvPicPr>
          <p:cNvPr id="2199" name="Google Shape;2199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9618" y="8928799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0" name="Google Shape;2200;p39"/>
          <p:cNvSpPr txBox="1"/>
          <p:nvPr/>
        </p:nvSpPr>
        <p:spPr>
          <a:xfrm>
            <a:off x="517069" y="8684803"/>
            <a:ext cx="3715095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juguetes.</a:t>
            </a:r>
            <a:endParaRPr/>
          </a:p>
        </p:txBody>
      </p:sp>
      <p:sp>
        <p:nvSpPr>
          <p:cNvPr id="2201" name="Google Shape;2201;p39"/>
          <p:cNvSpPr txBox="1"/>
          <p:nvPr/>
        </p:nvSpPr>
        <p:spPr>
          <a:xfrm>
            <a:off x="536536" y="8965150"/>
            <a:ext cx="3387095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love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tidy up 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toys.</a:t>
            </a:r>
            <a:endParaRPr/>
          </a:p>
        </p:txBody>
      </p:sp>
      <p:pic>
        <p:nvPicPr>
          <p:cNvPr id="2202" name="Google Shape;2202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413521" y="730543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3" name="Google Shape;2203;p39"/>
          <p:cNvSpPr txBox="1"/>
          <p:nvPr/>
        </p:nvSpPr>
        <p:spPr>
          <a:xfrm>
            <a:off x="3775441" y="7077066"/>
            <a:ext cx="3948503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amos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preparar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comida.</a:t>
            </a:r>
            <a:endParaRPr/>
          </a:p>
        </p:txBody>
      </p:sp>
      <p:sp>
        <p:nvSpPr>
          <p:cNvPr id="2204" name="Google Shape;2204;p39"/>
          <p:cNvSpPr txBox="1"/>
          <p:nvPr/>
        </p:nvSpPr>
        <p:spPr>
          <a:xfrm>
            <a:off x="3770440" y="7362778"/>
            <a:ext cx="2986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love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prepare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food.</a:t>
            </a:r>
            <a:endParaRPr/>
          </a:p>
        </p:txBody>
      </p:sp>
      <p:pic>
        <p:nvPicPr>
          <p:cNvPr id="2205" name="Google Shape;2205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896889" y="8208812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06" name="Google Shape;2206;p39"/>
          <p:cNvSpPr txBox="1"/>
          <p:nvPr/>
        </p:nvSpPr>
        <p:spPr>
          <a:xfrm>
            <a:off x="3817715" y="7899815"/>
            <a:ext cx="3260057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la abuela.</a:t>
            </a:r>
            <a:endParaRPr/>
          </a:p>
        </p:txBody>
      </p:sp>
      <p:sp>
        <p:nvSpPr>
          <p:cNvPr id="2207" name="Google Shape;2207;p39"/>
          <p:cNvSpPr txBox="1"/>
          <p:nvPr/>
        </p:nvSpPr>
        <p:spPr>
          <a:xfrm>
            <a:off x="4293677" y="8172225"/>
            <a:ext cx="24906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love 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cook 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grandma.</a:t>
            </a:r>
            <a:endParaRPr/>
          </a:p>
        </p:txBody>
      </p:sp>
      <p:sp>
        <p:nvSpPr>
          <p:cNvPr id="2208" name="Google Shape;2208;p39"/>
          <p:cNvSpPr txBox="1"/>
          <p:nvPr/>
        </p:nvSpPr>
        <p:spPr>
          <a:xfrm>
            <a:off x="1056516" y="7653182"/>
            <a:ext cx="995648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speaking</a:t>
            </a:r>
            <a:endParaRPr sz="1350">
              <a:solidFill>
                <a:srgbClr val="FF33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9" name="Google Shape;2209;p39"/>
          <p:cNvSpPr txBox="1"/>
          <p:nvPr/>
        </p:nvSpPr>
        <p:spPr>
          <a:xfrm>
            <a:off x="1374391" y="8450946"/>
            <a:ext cx="843609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playing</a:t>
            </a:r>
            <a:endParaRPr sz="1350">
              <a:solidFill>
                <a:srgbClr val="FF33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0" name="Google Shape;2210;p39"/>
          <p:cNvSpPr txBox="1"/>
          <p:nvPr/>
        </p:nvSpPr>
        <p:spPr>
          <a:xfrm>
            <a:off x="1691102" y="9262412"/>
            <a:ext cx="1053795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tidying up</a:t>
            </a:r>
            <a:endParaRPr sz="1350">
              <a:solidFill>
                <a:srgbClr val="FF33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1" name="Google Shape;2211;p39"/>
          <p:cNvSpPr txBox="1"/>
          <p:nvPr/>
        </p:nvSpPr>
        <p:spPr>
          <a:xfrm>
            <a:off x="4709378" y="7650828"/>
            <a:ext cx="1111053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preparing</a:t>
            </a:r>
            <a:endParaRPr sz="1350">
              <a:solidFill>
                <a:srgbClr val="FF33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2" name="Google Shape;2212;p39"/>
          <p:cNvSpPr txBox="1"/>
          <p:nvPr/>
        </p:nvSpPr>
        <p:spPr>
          <a:xfrm>
            <a:off x="5513716" y="8457308"/>
            <a:ext cx="884347" cy="3000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cooking</a:t>
            </a:r>
            <a:endParaRPr sz="1350">
              <a:solidFill>
                <a:srgbClr val="FF339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213" name="Google Shape;2213;p39"/>
          <p:cNvGrpSpPr/>
          <p:nvPr/>
        </p:nvGrpSpPr>
        <p:grpSpPr>
          <a:xfrm>
            <a:off x="4664069" y="9006317"/>
            <a:ext cx="2079956" cy="833678"/>
            <a:chOff x="-2935806" y="7843208"/>
            <a:chExt cx="1609490" cy="738318"/>
          </a:xfrm>
        </p:grpSpPr>
        <p:sp>
          <p:nvSpPr>
            <p:cNvPr id="2214" name="Google Shape;2214;p39"/>
            <p:cNvSpPr/>
            <p:nvPr/>
          </p:nvSpPr>
          <p:spPr>
            <a:xfrm>
              <a:off x="-2935806" y="7843208"/>
              <a:ext cx="1137529" cy="73831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15" name="Google Shape;2215;p39" descr="Free Icon Light illustration and picture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-2904041" y="7886391"/>
              <a:ext cx="203937" cy="172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6" name="Google Shape;2216;p39"/>
            <p:cNvSpPr txBox="1"/>
            <p:nvPr/>
          </p:nvSpPr>
          <p:spPr>
            <a:xfrm>
              <a:off x="-2743816" y="7858254"/>
              <a:ext cx="1417500" cy="2180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 English, we</a:t>
              </a:r>
              <a:endParaRPr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17" name="Google Shape;2217;p39"/>
            <p:cNvSpPr txBox="1"/>
            <p:nvPr/>
          </p:nvSpPr>
          <p:spPr>
            <a:xfrm>
              <a:off x="-2904040" y="8034268"/>
              <a:ext cx="1137529" cy="49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usually use the 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gerund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(-ing form of the verb). </a:t>
              </a:r>
              <a:endParaRPr/>
            </a:p>
          </p:txBody>
        </p:sp>
      </p:grpSp>
      <p:grpSp>
        <p:nvGrpSpPr>
          <p:cNvPr id="2218" name="Google Shape;2218;p39"/>
          <p:cNvGrpSpPr/>
          <p:nvPr/>
        </p:nvGrpSpPr>
        <p:grpSpPr>
          <a:xfrm>
            <a:off x="69386" y="789466"/>
            <a:ext cx="1801949" cy="492309"/>
            <a:chOff x="1639842" y="1416994"/>
            <a:chExt cx="1801949" cy="492309"/>
          </a:xfrm>
        </p:grpSpPr>
        <p:sp>
          <p:nvSpPr>
            <p:cNvPr id="2219" name="Google Shape;2219;p39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20" name="Google Shape;2220;p39" descr="Speech Icon, Voice, Talking, Audio, Speech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1" name="Google Shape;2221;p39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222" name="Google Shape;2222;p39"/>
          <p:cNvSpPr txBox="1"/>
          <p:nvPr/>
        </p:nvSpPr>
        <p:spPr>
          <a:xfrm>
            <a:off x="1871335" y="838531"/>
            <a:ext cx="53453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nueve palabras para jugar al bingo.</a:t>
            </a:r>
            <a:endParaRPr/>
          </a:p>
        </p:txBody>
      </p:sp>
      <p:graphicFrame>
        <p:nvGraphicFramePr>
          <p:cNvPr id="2223" name="Google Shape;2223;p39"/>
          <p:cNvGraphicFramePr/>
          <p:nvPr/>
        </p:nvGraphicFramePr>
        <p:xfrm>
          <a:off x="805698" y="1453533"/>
          <a:ext cx="4755900" cy="878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8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7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24" name="Google Shape;2224;p39"/>
          <p:cNvSpPr txBox="1"/>
          <p:nvPr/>
        </p:nvSpPr>
        <p:spPr>
          <a:xfrm>
            <a:off x="1883272" y="1077298"/>
            <a:ext cx="453201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 compañero/a pronuncial y adivina.</a:t>
            </a:r>
            <a:endParaRPr/>
          </a:p>
        </p:txBody>
      </p:sp>
      <p:sp>
        <p:nvSpPr>
          <p:cNvPr id="2225" name="Google Shape;2225;p39"/>
          <p:cNvSpPr txBox="1"/>
          <p:nvPr/>
        </p:nvSpPr>
        <p:spPr>
          <a:xfrm>
            <a:off x="5366778" y="2214264"/>
            <a:ext cx="1303463" cy="2308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adivinar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to guess</a:t>
            </a:r>
            <a:endParaRPr sz="9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837C770-514C-46AE-9652-CD82A405AA44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oogle Shape;321;p7">
            <a:extLst>
              <a:ext uri="{FF2B5EF4-FFF2-40B4-BE49-F238E27FC236}">
                <a16:creationId xmlns:a16="http://schemas.microsoft.com/office/drawing/2014/main" id="{832DF9B0-6EDC-4DAB-8FAB-7C686D043A85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83" name="Google Shape;322;p7">
              <a:extLst>
                <a:ext uri="{FF2B5EF4-FFF2-40B4-BE49-F238E27FC236}">
                  <a16:creationId xmlns:a16="http://schemas.microsoft.com/office/drawing/2014/main" id="{CB690337-4B4E-4A85-A6AF-416B8644AB0E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323;p7">
              <a:extLst>
                <a:ext uri="{FF2B5EF4-FFF2-40B4-BE49-F238E27FC236}">
                  <a16:creationId xmlns:a16="http://schemas.microsoft.com/office/drawing/2014/main" id="{96E02027-8AA4-4702-AC2F-2B62F9AD9645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5" name="Picture 4" descr="Free Watercolor Brushstroke illustration and picture">
            <a:extLst>
              <a:ext uri="{FF2B5EF4-FFF2-40B4-BE49-F238E27FC236}">
                <a16:creationId xmlns:a16="http://schemas.microsoft.com/office/drawing/2014/main" id="{D3CB6281-41F2-448F-AD61-33A5A7F1E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8642CC3-F028-4271-A4BE-DAF2D6EC8EE4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 sz="591">
                <a:solidFill>
                  <a:schemeClr val="lt1"/>
                </a:solidFill>
              </a:rPr>
              <a:t>Term overview</a:t>
            </a:r>
            <a:endParaRPr/>
          </a:p>
        </p:txBody>
      </p:sp>
      <p:sp>
        <p:nvSpPr>
          <p:cNvPr id="208" name="Google Shape;208;p4"/>
          <p:cNvSpPr/>
          <p:nvPr/>
        </p:nvSpPr>
        <p:spPr>
          <a:xfrm rot="-2376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9" name="Google Shape;209;p4"/>
          <p:cNvGraphicFramePr/>
          <p:nvPr>
            <p:extLst>
              <p:ext uri="{D42A27DB-BD31-4B8C-83A1-F6EECF244321}">
                <p14:modId xmlns:p14="http://schemas.microsoft.com/office/powerpoint/2010/main" val="448334900"/>
              </p:ext>
            </p:extLst>
          </p:nvPr>
        </p:nvGraphicFramePr>
        <p:xfrm>
          <a:off x="139865" y="688382"/>
          <a:ext cx="6565750" cy="8950918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7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0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0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2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47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</a:t>
                      </a:r>
                      <a:endParaRPr sz="1600" b="1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Context </a:t>
                      </a: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Communication</a:t>
                      </a:r>
                      <a:endParaRPr sz="180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Culture</a:t>
                      </a:r>
                      <a:endParaRPr sz="16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Key ideas </a:t>
                      </a:r>
                      <a:b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(GRAMMAR)</a:t>
                      </a:r>
                      <a:endParaRPr sz="1600" b="1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PHONICS </a:t>
                      </a:r>
                      <a:endParaRPr sz="16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VOCAB-</a:t>
                      </a:r>
                      <a:b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ULARY</a:t>
                      </a:r>
                      <a:endParaRPr sz="1600" b="1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 anchor="ctr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46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7</a:t>
                      </a:r>
                      <a:endParaRPr sz="1600"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(W1-6)</a:t>
                      </a:r>
                      <a:endParaRPr sz="1400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3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Saying what I and others do</a:t>
                      </a:r>
                      <a:endParaRPr sz="1100" dirty="0"/>
                    </a:p>
                    <a:p>
                      <a:pPr marL="87313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1100" b="1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activities at home</a:t>
                      </a:r>
                      <a:endParaRPr sz="1100" dirty="0"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preparing a party</a:t>
                      </a:r>
                      <a:endParaRPr sz="1100" dirty="0"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weather &amp; seasons</a:t>
                      </a:r>
                      <a:endParaRPr sz="1100" dirty="0"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Tomatina (Spain)</a:t>
                      </a:r>
                      <a:endParaRPr sz="1100" dirty="0"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Fiestas </a:t>
                      </a:r>
                      <a:r>
                        <a:rPr lang="en-GB" sz="1100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Patrias</a:t>
                      </a: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Inti </a:t>
                      </a:r>
                      <a:r>
                        <a:rPr lang="en-GB" sz="1100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Raymi</a:t>
                      </a: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(Peru)</a:t>
                      </a:r>
                      <a:endParaRPr sz="1100" dirty="0"/>
                    </a:p>
                    <a:p>
                      <a:pPr marL="180975" marR="0" lvl="0" indent="-936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physical geography (Spain)</a:t>
                      </a:r>
                      <a:endParaRPr sz="1100" dirty="0"/>
                    </a:p>
                    <a:p>
                      <a:pPr marL="87313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1050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doing </a:t>
                      </a:r>
                      <a:b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(I, you, s/he, it)</a:t>
                      </a:r>
                      <a:endParaRPr sz="1100" b="0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8731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1100" b="0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Essential verb: </a:t>
                      </a:r>
                      <a:b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do, make – 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HACER</a:t>
                      </a:r>
                      <a:endParaRPr sz="1100" dirty="0"/>
                    </a:p>
                    <a:p>
                      <a:pPr marL="514350" marR="0" lvl="1" indent="-84137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GB" sz="1100" b="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do, make – </a:t>
                      </a:r>
                      <a:r>
                        <a:rPr lang="en-GB" sz="1100" b="1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</a:t>
                      </a:r>
                      <a:endParaRPr sz="1100" b="1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514350" marR="0" lvl="1" indent="-84137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GB" sz="1100" b="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do, make – </a:t>
                      </a:r>
                      <a:r>
                        <a:rPr lang="en-GB" sz="1100" b="1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haces</a:t>
                      </a:r>
                      <a:endParaRPr sz="1100" b="1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514350" marR="0" lvl="1" indent="-84137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GB" sz="1100" b="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does – </a:t>
                      </a:r>
                      <a:r>
                        <a:rPr lang="en-GB" sz="1100" b="1" u="none" strike="noStrike" cap="non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</a:t>
                      </a:r>
                      <a:endParaRPr sz="1100" b="1" u="none" strike="noStrike" cap="non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58761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(weather)</a:t>
                      </a:r>
                      <a:endParaRPr sz="1100" dirty="0"/>
                    </a:p>
                    <a:p>
                      <a:pPr marL="258761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using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mucho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&amp;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</a:t>
                      </a:r>
                      <a:endParaRPr sz="1100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Accent rules (1-3)</a:t>
                      </a:r>
                    </a:p>
                    <a:p>
                      <a:pPr marL="85725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None/>
                      </a:pPr>
                      <a:endParaRPr sz="1100" dirty="0"/>
                    </a:p>
                    <a:p>
                      <a:pPr marL="257175" marR="0" lvl="0" indent="-171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several SSC [z] [ca] [co] [cu] [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[ci] [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 [que] [qui]</a:t>
                      </a:r>
                    </a:p>
                    <a:p>
                      <a:pPr marL="257175" marR="0" lvl="0" indent="-171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endParaRPr sz="1100" dirty="0"/>
                    </a:p>
                    <a:p>
                      <a:pPr marL="257175" marR="0" lvl="0" indent="-17145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several SSC [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gi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],  [ga | go | 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],  [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gue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</a:t>
                      </a:r>
                      <a:r>
                        <a:rPr lang="en-GB" sz="1100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gui</a:t>
                      </a: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100" dirty="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Verb </a:t>
                      </a:r>
                      <a:r>
                        <a:rPr lang="en-GB" sz="1100" b="1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hacer </a:t>
                      </a:r>
                      <a:r>
                        <a:rPr lang="en-GB" sz="1100" b="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(singular)</a:t>
                      </a:r>
                      <a:endParaRPr sz="1100" b="1" u="none" strike="noStrik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activity nouns</a:t>
                      </a:r>
                      <a:endParaRPr sz="1100"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seasons</a:t>
                      </a:r>
                      <a:endParaRPr sz="1100"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sports</a:t>
                      </a:r>
                      <a:endParaRPr sz="1100"/>
                    </a:p>
                    <a:p>
                      <a:pPr marL="171450" marR="0" lvl="0" indent="-84138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numbers 16-31</a:t>
                      </a:r>
                      <a:endParaRPr sz="110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923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8</a:t>
                      </a:r>
                      <a:b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4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(W7-9)</a:t>
                      </a:r>
                      <a:endParaRPr sz="1600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7312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Expressing likes and actions</a:t>
                      </a:r>
                      <a:endParaRPr sz="1100" dirty="0"/>
                    </a:p>
                    <a:p>
                      <a:pPr marL="258761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household chores</a:t>
                      </a:r>
                      <a:endParaRPr sz="1100" dirty="0"/>
                    </a:p>
                    <a:p>
                      <a:pPr marL="258761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school</a:t>
                      </a:r>
                      <a:endParaRPr sz="1100" dirty="0"/>
                    </a:p>
                    <a:p>
                      <a:pPr marL="258761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travelling around Spain</a:t>
                      </a:r>
                      <a:endParaRPr sz="1100" dirty="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462" marR="0" lvl="1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1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Talking about doing </a:t>
                      </a:r>
                      <a:br>
                        <a:rPr lang="en-GB" sz="1100" b="1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100" b="0" u="none" strike="noStrike" cap="non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(we, they)</a:t>
                      </a:r>
                    </a:p>
                    <a:p>
                      <a:pPr marL="17462" marR="0" lvl="1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None/>
                      </a:pPr>
                      <a:endParaRPr sz="1100" b="0" dirty="0"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-AR and –ER verbs</a:t>
                      </a:r>
                      <a:endParaRPr sz="1100" dirty="0"/>
                    </a:p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Arial"/>
                        <a:buChar char="•"/>
                      </a:pP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2-verb structures: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amar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odiar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deber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querer</a:t>
                      </a:r>
                      <a:endParaRPr sz="1100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term 1</a:t>
                      </a:r>
                      <a:endParaRPr sz="1100" dirty="0"/>
                    </a:p>
                    <a:p>
                      <a:pPr marL="180975" marR="0" lvl="0" indent="-9525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term 2</a:t>
                      </a:r>
                      <a:endParaRPr sz="1100" dirty="0"/>
                    </a:p>
                    <a:p>
                      <a:pPr marL="180975" marR="0" lvl="0" indent="-95250" algn="l" rtl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term 3</a:t>
                      </a:r>
                      <a:endParaRPr sz="1100" dirty="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range of –AR and –ER verbs </a:t>
                      </a: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(plural)</a:t>
                      </a:r>
                      <a:endParaRPr sz="1100" b="1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180975" marR="0" lvl="0" indent="-95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Verbs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deber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querer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GB" sz="1100" b="1" u="none" strike="noStrike" dirty="0" err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poder</a:t>
                      </a:r>
                      <a:r>
                        <a:rPr lang="en-GB" sz="1100" b="1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(singular)</a:t>
                      </a:r>
                      <a:endParaRPr sz="1100" dirty="0"/>
                    </a:p>
                    <a:p>
                      <a:pPr marL="180975" marR="0" lvl="0" indent="-952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b="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range of vocabulary for tasks at home and away and in school</a:t>
                      </a:r>
                      <a:endParaRPr sz="1100" u="none" strike="noStrike" dirty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227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Unit 9</a:t>
                      </a:r>
                      <a:br>
                        <a:rPr lang="en-GB" sz="16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GB" sz="1200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(W10-13)</a:t>
                      </a:r>
                      <a:endParaRPr sz="1800" dirty="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5738" marR="0" lvl="0" indent="-1000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Revision / assessment</a:t>
                      </a:r>
                      <a:endParaRPr sz="1800"/>
                    </a:p>
                    <a:p>
                      <a:pPr marL="185738" marR="0" lvl="0" indent="-1000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</a:t>
                      </a:r>
                      <a:endParaRPr sz="1100" u="none" strike="noStrik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58761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key ideas</a:t>
                      </a:r>
                      <a:endParaRPr sz="180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80975" marR="0" lvl="0" indent="-952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Revisit SSC</a:t>
                      </a:r>
                      <a:endParaRPr sz="180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84138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Arial"/>
                        <a:buChar char="•"/>
                      </a:pPr>
                      <a:r>
                        <a:rPr lang="en-GB" sz="1100" u="none" strike="noStrike" dirty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Revisit vocabulary</a:t>
                      </a:r>
                      <a:endParaRPr sz="1800" dirty="0"/>
                    </a:p>
                  </a:txBody>
                  <a:tcPr marL="12150" marR="12150" marT="12150" marB="12150">
                    <a:lnL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59595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0" name="Google Shape;210;p4"/>
          <p:cNvSpPr/>
          <p:nvPr/>
        </p:nvSpPr>
        <p:spPr>
          <a:xfrm>
            <a:off x="130140" y="128411"/>
            <a:ext cx="2664771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Term 3 learning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Google Shape;2231;p4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7</a:t>
            </a:r>
            <a:endParaRPr/>
          </a:p>
        </p:txBody>
      </p:sp>
      <p:sp>
        <p:nvSpPr>
          <p:cNvPr id="2232" name="Google Shape;2232;p40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like and dislike doing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p40"/>
          <p:cNvSpPr txBox="1"/>
          <p:nvPr/>
        </p:nvSpPr>
        <p:spPr>
          <a:xfrm>
            <a:off x="1331395" y="959656"/>
            <a:ext cx="53234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mensajes de Quique. ¿Es una opinión o es una actividad? </a:t>
            </a:r>
            <a:endParaRPr/>
          </a:p>
        </p:txBody>
      </p:sp>
      <p:grpSp>
        <p:nvGrpSpPr>
          <p:cNvPr id="2240" name="Google Shape;2240;p40"/>
          <p:cNvGrpSpPr/>
          <p:nvPr/>
        </p:nvGrpSpPr>
        <p:grpSpPr>
          <a:xfrm>
            <a:off x="61007" y="801190"/>
            <a:ext cx="1385515" cy="699697"/>
            <a:chOff x="85157" y="674113"/>
            <a:chExt cx="1072125" cy="541432"/>
          </a:xfrm>
        </p:grpSpPr>
        <p:sp>
          <p:nvSpPr>
            <p:cNvPr id="2241" name="Google Shape;2241;p40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42" name="Google Shape;2242;p4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43" name="Google Shape;2243;p40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244" name="Google Shape;224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41" y="1626907"/>
            <a:ext cx="3197260" cy="131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44113" y="1594276"/>
            <a:ext cx="3186796" cy="1304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305" y="2856210"/>
            <a:ext cx="3196496" cy="134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7" name="Google Shape;2247;p4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7100" y="2825507"/>
            <a:ext cx="3196496" cy="1342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4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7207" y="4118738"/>
            <a:ext cx="3196496" cy="1312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9" name="Google Shape;2249;p4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86199" y="4117468"/>
            <a:ext cx="3177397" cy="1305079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40"/>
          <p:cNvSpPr txBox="1"/>
          <p:nvPr/>
        </p:nvSpPr>
        <p:spPr>
          <a:xfrm>
            <a:off x="1591935" y="5486731"/>
            <a:ext cx="488889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y escribe las letras. </a:t>
            </a:r>
            <a:endParaRPr/>
          </a:p>
        </p:txBody>
      </p:sp>
      <p:grpSp>
        <p:nvGrpSpPr>
          <p:cNvPr id="2251" name="Google Shape;2251;p40"/>
          <p:cNvGrpSpPr/>
          <p:nvPr/>
        </p:nvGrpSpPr>
        <p:grpSpPr>
          <a:xfrm>
            <a:off x="425993" y="5494542"/>
            <a:ext cx="1145825" cy="308790"/>
            <a:chOff x="455220" y="4435599"/>
            <a:chExt cx="1145825" cy="308790"/>
          </a:xfrm>
        </p:grpSpPr>
        <p:sp>
          <p:nvSpPr>
            <p:cNvPr id="2252" name="Google Shape;2252;p40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53" name="Google Shape;2253;p40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254" name="Google Shape;2254;p40"/>
          <p:cNvGrpSpPr/>
          <p:nvPr/>
        </p:nvGrpSpPr>
        <p:grpSpPr>
          <a:xfrm>
            <a:off x="93792" y="5348634"/>
            <a:ext cx="511630" cy="532686"/>
            <a:chOff x="11059045" y="145038"/>
            <a:chExt cx="945328" cy="980949"/>
          </a:xfrm>
        </p:grpSpPr>
        <p:sp>
          <p:nvSpPr>
            <p:cNvPr id="2255" name="Google Shape;2255;p40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56" name="Google Shape;2256;p40" descr="Free speaker sound loud vector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257" name="Google Shape;2257;p40"/>
          <p:cNvGraphicFramePr/>
          <p:nvPr/>
        </p:nvGraphicFramePr>
        <p:xfrm>
          <a:off x="263761" y="5925208"/>
          <a:ext cx="2701675" cy="22888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9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imagen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la tor_ _lla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las cro_ _ _tas</a:t>
                      </a:r>
                      <a:endParaRPr sz="14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las  _ _ m _ _ 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los me _ _ llo _ _ _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  _ _ l _ _ 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las  a _ _ itu _ _ _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58" name="Google Shape;2258;p40"/>
          <p:cNvSpPr/>
          <p:nvPr/>
        </p:nvSpPr>
        <p:spPr>
          <a:xfrm>
            <a:off x="140731" y="6423743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259" name="Google Shape;2259;p40"/>
          <p:cNvSpPr/>
          <p:nvPr/>
        </p:nvSpPr>
        <p:spPr>
          <a:xfrm>
            <a:off x="137545" y="6723777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260" name="Google Shape;2260;p40"/>
          <p:cNvSpPr/>
          <p:nvPr/>
        </p:nvSpPr>
        <p:spPr>
          <a:xfrm>
            <a:off x="129171" y="7023809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261" name="Google Shape;2261;p40"/>
          <p:cNvSpPr/>
          <p:nvPr/>
        </p:nvSpPr>
        <p:spPr>
          <a:xfrm>
            <a:off x="125985" y="7333366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262" name="Google Shape;2262;p40"/>
          <p:cNvSpPr/>
          <p:nvPr/>
        </p:nvSpPr>
        <p:spPr>
          <a:xfrm>
            <a:off x="125985" y="7638124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263" name="Google Shape;2263;p40"/>
          <p:cNvSpPr/>
          <p:nvPr/>
        </p:nvSpPr>
        <p:spPr>
          <a:xfrm>
            <a:off x="125985" y="7945267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2264" name="Google Shape;2264;p4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33703" y="5936054"/>
            <a:ext cx="3147122" cy="1659962"/>
          </a:xfrm>
          <a:prstGeom prst="rect">
            <a:avLst/>
          </a:prstGeom>
          <a:noFill/>
          <a:ln>
            <a:noFill/>
          </a:ln>
        </p:spPr>
      </p:pic>
      <p:sp>
        <p:nvSpPr>
          <p:cNvPr id="2265" name="Google Shape;2265;p40"/>
          <p:cNvSpPr/>
          <p:nvPr/>
        </p:nvSpPr>
        <p:spPr>
          <a:xfrm>
            <a:off x="3352801" y="7722876"/>
            <a:ext cx="2766059" cy="49112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28575" cap="flat" cmpd="sng">
            <a:solidFill>
              <a:srgbClr val="FFE6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Las __________  son platos   pequeños. </a:t>
            </a:r>
            <a:endParaRPr/>
          </a:p>
        </p:txBody>
      </p:sp>
      <p:sp>
        <p:nvSpPr>
          <p:cNvPr id="2266" name="Google Shape;2266;p40"/>
          <p:cNvSpPr txBox="1"/>
          <p:nvPr/>
        </p:nvSpPr>
        <p:spPr>
          <a:xfrm>
            <a:off x="5108496" y="8292566"/>
            <a:ext cx="1471613" cy="230832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plato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dish, plate</a:t>
            </a:r>
            <a:endParaRPr sz="9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67" name="Google Shape;2267;p40"/>
          <p:cNvGrpSpPr/>
          <p:nvPr/>
        </p:nvGrpSpPr>
        <p:grpSpPr>
          <a:xfrm>
            <a:off x="3246120" y="7534343"/>
            <a:ext cx="473835" cy="432853"/>
            <a:chOff x="6210543" y="3764108"/>
            <a:chExt cx="819790" cy="775262"/>
          </a:xfrm>
        </p:grpSpPr>
        <p:sp>
          <p:nvSpPr>
            <p:cNvPr id="2268" name="Google Shape;2268;p40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69" name="Google Shape;2269;p40"/>
            <p:cNvPicPr preferRelativeResize="0"/>
            <p:nvPr/>
          </p:nvPicPr>
          <p:blipFill rotWithShape="1">
            <a:blip r:embed="rId12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0" name="Google Shape;2270;p40" descr="A picture containing text, tableware, cup, clipart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71" name="Google Shape;2271;p40" descr="Use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13244" y="9096619"/>
            <a:ext cx="762915" cy="76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2" name="Google Shape;2272;p40" descr="Use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347265" y="9120218"/>
            <a:ext cx="762915" cy="762915"/>
          </a:xfrm>
          <a:prstGeom prst="rect">
            <a:avLst/>
          </a:prstGeom>
          <a:noFill/>
          <a:ln>
            <a:noFill/>
          </a:ln>
        </p:spPr>
      </p:pic>
      <p:sp>
        <p:nvSpPr>
          <p:cNvPr id="2273" name="Google Shape;2273;p40"/>
          <p:cNvSpPr txBox="1"/>
          <p:nvPr/>
        </p:nvSpPr>
        <p:spPr>
          <a:xfrm>
            <a:off x="3629532" y="9425578"/>
            <a:ext cx="247073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/>
          </a:p>
        </p:txBody>
      </p:sp>
      <p:sp>
        <p:nvSpPr>
          <p:cNvPr id="2274" name="Google Shape;2274;p40"/>
          <p:cNvSpPr txBox="1"/>
          <p:nvPr/>
        </p:nvSpPr>
        <p:spPr>
          <a:xfrm>
            <a:off x="4582823" y="9451403"/>
            <a:ext cx="247073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5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/>
          </a:p>
        </p:txBody>
      </p:sp>
      <p:grpSp>
        <p:nvGrpSpPr>
          <p:cNvPr id="2275" name="Google Shape;2275;p40"/>
          <p:cNvGrpSpPr/>
          <p:nvPr/>
        </p:nvGrpSpPr>
        <p:grpSpPr>
          <a:xfrm>
            <a:off x="3306653" y="8573337"/>
            <a:ext cx="918903" cy="512075"/>
            <a:chOff x="4425854" y="4759208"/>
            <a:chExt cx="1633606" cy="910355"/>
          </a:xfrm>
        </p:grpSpPr>
        <p:sp>
          <p:nvSpPr>
            <p:cNvPr id="2276" name="Google Shape;2276;p40"/>
            <p:cNvSpPr/>
            <p:nvPr/>
          </p:nvSpPr>
          <p:spPr>
            <a:xfrm>
              <a:off x="4436240" y="4759208"/>
              <a:ext cx="1623220" cy="910355"/>
            </a:xfrm>
            <a:prstGeom prst="wedgeEllipseCallout">
              <a:avLst>
                <a:gd name="adj1" fmla="val -27092"/>
                <a:gd name="adj2" fmla="val 94587"/>
              </a:avLst>
            </a:prstGeom>
            <a:solidFill>
              <a:srgbClr val="FFE5F0"/>
            </a:solidFill>
            <a:ln w="12700" cap="flat" cmpd="sng">
              <a:solidFill>
                <a:srgbClr val="22A7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77" name="Google Shape;2277;p40"/>
            <p:cNvSpPr txBox="1"/>
            <p:nvPr/>
          </p:nvSpPr>
          <p:spPr>
            <a:xfrm>
              <a:off x="4425854" y="4873652"/>
              <a:ext cx="1608948" cy="718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¿Amas las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g _ m _ _s?</a:t>
              </a:r>
              <a:endParaRPr/>
            </a:p>
          </p:txBody>
        </p:sp>
      </p:grpSp>
      <p:grpSp>
        <p:nvGrpSpPr>
          <p:cNvPr id="2278" name="Google Shape;2278;p40"/>
          <p:cNvGrpSpPr/>
          <p:nvPr/>
        </p:nvGrpSpPr>
        <p:grpSpPr>
          <a:xfrm>
            <a:off x="4373079" y="8573337"/>
            <a:ext cx="913347" cy="512075"/>
            <a:chOff x="6321723" y="4759208"/>
            <a:chExt cx="1623728" cy="910355"/>
          </a:xfrm>
        </p:grpSpPr>
        <p:sp>
          <p:nvSpPr>
            <p:cNvPr id="2279" name="Google Shape;2279;p40"/>
            <p:cNvSpPr/>
            <p:nvPr/>
          </p:nvSpPr>
          <p:spPr>
            <a:xfrm>
              <a:off x="6322231" y="4759208"/>
              <a:ext cx="1623220" cy="910355"/>
            </a:xfrm>
            <a:prstGeom prst="wedgeEllipseCallout">
              <a:avLst>
                <a:gd name="adj1" fmla="val 20113"/>
                <a:gd name="adj2" fmla="val 77381"/>
              </a:avLst>
            </a:prstGeom>
            <a:solidFill>
              <a:srgbClr val="FFB3D2"/>
            </a:solidFill>
            <a:ln w="12700" cap="flat" cmpd="sng">
              <a:solidFill>
                <a:srgbClr val="FFB3D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80" name="Google Shape;2280;p40"/>
            <p:cNvSpPr txBox="1"/>
            <p:nvPr/>
          </p:nvSpPr>
          <p:spPr>
            <a:xfrm>
              <a:off x="6321723" y="4913732"/>
              <a:ext cx="1608949" cy="7113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¡Sí! Amo las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g _ m _ _ s!</a:t>
              </a:r>
              <a:endParaRPr/>
            </a:p>
          </p:txBody>
        </p:sp>
      </p:grpSp>
      <p:grpSp>
        <p:nvGrpSpPr>
          <p:cNvPr id="2281" name="Google Shape;2281;p40"/>
          <p:cNvGrpSpPr/>
          <p:nvPr/>
        </p:nvGrpSpPr>
        <p:grpSpPr>
          <a:xfrm>
            <a:off x="5238671" y="8929803"/>
            <a:ext cx="913347" cy="512075"/>
            <a:chOff x="6321723" y="4759208"/>
            <a:chExt cx="1623728" cy="910355"/>
          </a:xfrm>
        </p:grpSpPr>
        <p:sp>
          <p:nvSpPr>
            <p:cNvPr id="2282" name="Google Shape;2282;p40"/>
            <p:cNvSpPr/>
            <p:nvPr/>
          </p:nvSpPr>
          <p:spPr>
            <a:xfrm>
              <a:off x="6322231" y="4759208"/>
              <a:ext cx="1623220" cy="910355"/>
            </a:xfrm>
            <a:prstGeom prst="wedgeEllipseCallout">
              <a:avLst>
                <a:gd name="adj1" fmla="val -62560"/>
                <a:gd name="adj2" fmla="val 42505"/>
              </a:avLst>
            </a:prstGeom>
            <a:solidFill>
              <a:srgbClr val="C1EFF1"/>
            </a:solidFill>
            <a:ln w="12700" cap="flat" cmpd="sng">
              <a:solidFill>
                <a:srgbClr val="FFB3D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83" name="Google Shape;2283;p40"/>
            <p:cNvSpPr txBox="1"/>
            <p:nvPr/>
          </p:nvSpPr>
          <p:spPr>
            <a:xfrm>
              <a:off x="6321723" y="4913732"/>
              <a:ext cx="1608949" cy="718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¿Amas el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rgbClr val="3A3838"/>
                  </a:solidFill>
                  <a:latin typeface="Arial"/>
                  <a:ea typeface="Arial"/>
                  <a:cs typeface="Arial"/>
                  <a:sym typeface="Arial"/>
                </a:rPr>
                <a:t>p_l _ _?</a:t>
              </a:r>
              <a:endParaRPr/>
            </a:p>
          </p:txBody>
        </p:sp>
      </p:grpSp>
      <p:grpSp>
        <p:nvGrpSpPr>
          <p:cNvPr id="2284" name="Google Shape;2284;p40"/>
          <p:cNvGrpSpPr/>
          <p:nvPr/>
        </p:nvGrpSpPr>
        <p:grpSpPr>
          <a:xfrm>
            <a:off x="2488167" y="8939328"/>
            <a:ext cx="918903" cy="512075"/>
            <a:chOff x="4425854" y="4759208"/>
            <a:chExt cx="1633606" cy="910355"/>
          </a:xfrm>
        </p:grpSpPr>
        <p:sp>
          <p:nvSpPr>
            <p:cNvPr id="2285" name="Google Shape;2285;p40"/>
            <p:cNvSpPr/>
            <p:nvPr/>
          </p:nvSpPr>
          <p:spPr>
            <a:xfrm>
              <a:off x="4436240" y="4759208"/>
              <a:ext cx="1623220" cy="910355"/>
            </a:xfrm>
            <a:prstGeom prst="wedgeEllipseCallout">
              <a:avLst>
                <a:gd name="adj1" fmla="val 57928"/>
                <a:gd name="adj2" fmla="val 54130"/>
              </a:avLst>
            </a:prstGeom>
            <a:solidFill>
              <a:srgbClr val="22A7CC"/>
            </a:solidFill>
            <a:ln w="12700" cap="flat" cmpd="sng">
              <a:solidFill>
                <a:srgbClr val="22A7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286" name="Google Shape;2286;p40"/>
            <p:cNvSpPr txBox="1"/>
            <p:nvPr/>
          </p:nvSpPr>
          <p:spPr>
            <a:xfrm>
              <a:off x="4425854" y="4920221"/>
              <a:ext cx="1608948" cy="718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13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¡No! Odio el p _ l_ _.</a:t>
              </a:r>
              <a:endParaRPr/>
            </a:p>
          </p:txBody>
        </p:sp>
      </p:grpSp>
      <p:grpSp>
        <p:nvGrpSpPr>
          <p:cNvPr id="2287" name="Google Shape;2287;p40"/>
          <p:cNvGrpSpPr/>
          <p:nvPr/>
        </p:nvGrpSpPr>
        <p:grpSpPr>
          <a:xfrm>
            <a:off x="471794" y="8505004"/>
            <a:ext cx="822261" cy="307777"/>
            <a:chOff x="455223" y="4442570"/>
            <a:chExt cx="822262" cy="307777"/>
          </a:xfrm>
        </p:grpSpPr>
        <p:sp>
          <p:nvSpPr>
            <p:cNvPr id="2288" name="Google Shape;2288;p40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89" name="Google Shape;2289;p40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pic>
        <p:nvPicPr>
          <p:cNvPr id="2290" name="Google Shape;2290;p4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173" y="8357753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2291" name="Google Shape;2291;p40"/>
          <p:cNvSpPr txBox="1"/>
          <p:nvPr/>
        </p:nvSpPr>
        <p:spPr>
          <a:xfrm>
            <a:off x="108702" y="8923822"/>
            <a:ext cx="2385307" cy="79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 tu compañero/a, pregunta y responde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05205AC-BACE-4412-9923-63DD6739E4A5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oogle Shape;321;p7">
            <a:extLst>
              <a:ext uri="{FF2B5EF4-FFF2-40B4-BE49-F238E27FC236}">
                <a16:creationId xmlns:a16="http://schemas.microsoft.com/office/drawing/2014/main" id="{84C881CD-B234-469E-81FC-3283CA2E8072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65" name="Google Shape;322;p7">
              <a:extLst>
                <a:ext uri="{FF2B5EF4-FFF2-40B4-BE49-F238E27FC236}">
                  <a16:creationId xmlns:a16="http://schemas.microsoft.com/office/drawing/2014/main" id="{E9F50112-4855-480B-B347-C399BD5F5539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23;p7">
              <a:extLst>
                <a:ext uri="{FF2B5EF4-FFF2-40B4-BE49-F238E27FC236}">
                  <a16:creationId xmlns:a16="http://schemas.microsoft.com/office/drawing/2014/main" id="{449B619A-15A5-41F3-9E90-1F6A4824E724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7" name="Picture 4" descr="Free Watercolor Brushstroke illustration and picture">
            <a:extLst>
              <a:ext uri="{FF2B5EF4-FFF2-40B4-BE49-F238E27FC236}">
                <a16:creationId xmlns:a16="http://schemas.microsoft.com/office/drawing/2014/main" id="{C4D453C8-4C0F-43A2-966D-77E3CA4B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7F07D56-A15F-4848-BEF1-98E3161A77EE}"/>
              </a:ext>
            </a:extLst>
          </p:cNvPr>
          <p:cNvSpPr txBox="1"/>
          <p:nvPr/>
        </p:nvSpPr>
        <p:spPr>
          <a:xfrm>
            <a:off x="6351771" y="9560956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7" name="Google Shape;2297;p41"/>
          <p:cNvGraphicFramePr/>
          <p:nvPr/>
        </p:nvGraphicFramePr>
        <p:xfrm>
          <a:off x="739088" y="4645142"/>
          <a:ext cx="5421550" cy="23623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Calibri"/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98" name="Google Shape;2298;p4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7</a:t>
            </a:r>
            <a:endParaRPr/>
          </a:p>
        </p:txBody>
      </p:sp>
      <p:sp>
        <p:nvSpPr>
          <p:cNvPr id="2299" name="Google Shape;2299;p41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like and dislike doing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6" name="Google Shape;2306;p41"/>
          <p:cNvSpPr txBox="1"/>
          <p:nvPr/>
        </p:nvSpPr>
        <p:spPr>
          <a:xfrm>
            <a:off x="1331395" y="903385"/>
            <a:ext cx="53234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 ¿Son ‘ellos’ (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o ‘nosotros’ (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)?</a:t>
            </a:r>
            <a:endParaRPr/>
          </a:p>
        </p:txBody>
      </p:sp>
      <p:graphicFrame>
        <p:nvGraphicFramePr>
          <p:cNvPr id="2307" name="Google Shape;2307;p41"/>
          <p:cNvGraphicFramePr/>
          <p:nvPr/>
        </p:nvGraphicFramePr>
        <p:xfrm>
          <a:off x="341879" y="1306577"/>
          <a:ext cx="5953625" cy="2768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761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we </a:t>
                      </a:r>
                      <a:r>
                        <a:rPr lang="en-GB" sz="12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/ </a:t>
                      </a:r>
                      <a:r>
                        <a:rPr lang="en-GB" sz="12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Odian hacer la comida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Amamos hacer una tarta.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Amamos preparar una fiesta.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Odian hacer la cama.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Odiamos ordenar la ropa.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Aman ayudar a sus* padres.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Odian cocinar pollo.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Odiamos lavar a Manchita y Pancho. 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308" name="Google Shape;230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4979" y="1331355"/>
            <a:ext cx="515528" cy="255561"/>
          </a:xfrm>
          <a:prstGeom prst="rect">
            <a:avLst/>
          </a:prstGeom>
          <a:noFill/>
          <a:ln>
            <a:noFill/>
          </a:ln>
        </p:spPr>
      </p:pic>
      <p:sp>
        <p:nvSpPr>
          <p:cNvPr id="2309" name="Google Shape;2309;p41"/>
          <p:cNvSpPr/>
          <p:nvPr/>
        </p:nvSpPr>
        <p:spPr>
          <a:xfrm>
            <a:off x="199953" y="1654936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310" name="Google Shape;2310;p41"/>
          <p:cNvSpPr/>
          <p:nvPr/>
        </p:nvSpPr>
        <p:spPr>
          <a:xfrm>
            <a:off x="199953" y="1975939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311" name="Google Shape;2311;p41"/>
          <p:cNvSpPr/>
          <p:nvPr/>
        </p:nvSpPr>
        <p:spPr>
          <a:xfrm>
            <a:off x="199953" y="2267907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312" name="Google Shape;2312;p41"/>
          <p:cNvSpPr/>
          <p:nvPr/>
        </p:nvSpPr>
        <p:spPr>
          <a:xfrm>
            <a:off x="199953" y="2588910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313" name="Google Shape;2313;p41"/>
          <p:cNvSpPr/>
          <p:nvPr/>
        </p:nvSpPr>
        <p:spPr>
          <a:xfrm>
            <a:off x="199953" y="2882698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314" name="Google Shape;2314;p41"/>
          <p:cNvSpPr/>
          <p:nvPr/>
        </p:nvSpPr>
        <p:spPr>
          <a:xfrm>
            <a:off x="199953" y="3174666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2315" name="Google Shape;2315;p41"/>
          <p:cNvSpPr/>
          <p:nvPr/>
        </p:nvSpPr>
        <p:spPr>
          <a:xfrm>
            <a:off x="199953" y="3495669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2316" name="Google Shape;2316;p41"/>
          <p:cNvSpPr/>
          <p:nvPr/>
        </p:nvSpPr>
        <p:spPr>
          <a:xfrm>
            <a:off x="199953" y="3812923"/>
            <a:ext cx="196215" cy="215477"/>
          </a:xfrm>
          <a:prstGeom prst="rect">
            <a:avLst/>
          </a:prstGeom>
          <a:solidFill>
            <a:srgbClr val="A9D18E"/>
          </a:solidFill>
          <a:ln w="9525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sp>
        <p:nvSpPr>
          <p:cNvPr id="2317" name="Google Shape;2317;p41"/>
          <p:cNvSpPr txBox="1"/>
          <p:nvPr/>
        </p:nvSpPr>
        <p:spPr>
          <a:xfrm>
            <a:off x="4716648" y="4115152"/>
            <a:ext cx="1798559" cy="230832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sus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their (+ plural noun)</a:t>
            </a:r>
            <a:endParaRPr sz="9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8" name="Google Shape;2318;p41"/>
          <p:cNvSpPr txBox="1"/>
          <p:nvPr/>
        </p:nvSpPr>
        <p:spPr>
          <a:xfrm>
            <a:off x="1329930" y="4260583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frases en inglés.</a:t>
            </a:r>
            <a:endParaRPr/>
          </a:p>
        </p:txBody>
      </p:sp>
      <p:grpSp>
        <p:nvGrpSpPr>
          <p:cNvPr id="2319" name="Google Shape;2319;p41"/>
          <p:cNvGrpSpPr/>
          <p:nvPr/>
        </p:nvGrpSpPr>
        <p:grpSpPr>
          <a:xfrm>
            <a:off x="186630" y="4132591"/>
            <a:ext cx="1287002" cy="597473"/>
            <a:chOff x="161387" y="723735"/>
            <a:chExt cx="995895" cy="462330"/>
          </a:xfrm>
        </p:grpSpPr>
        <p:sp>
          <p:nvSpPr>
            <p:cNvPr id="2320" name="Google Shape;2320;p41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21" name="Google Shape;2321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1387" y="723735"/>
              <a:ext cx="445541" cy="4623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2" name="Google Shape;2322;p41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2323" name="Google Shape;2323;p41"/>
          <p:cNvSpPr txBox="1"/>
          <p:nvPr/>
        </p:nvSpPr>
        <p:spPr>
          <a:xfrm>
            <a:off x="1457264" y="7121208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los verbos en español.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24" name="Google Shape;2324;p41"/>
          <p:cNvGrpSpPr/>
          <p:nvPr/>
        </p:nvGrpSpPr>
        <p:grpSpPr>
          <a:xfrm>
            <a:off x="511336" y="7154269"/>
            <a:ext cx="962296" cy="307777"/>
            <a:chOff x="537508" y="810975"/>
            <a:chExt cx="505091" cy="307777"/>
          </a:xfrm>
        </p:grpSpPr>
        <p:sp>
          <p:nvSpPr>
            <p:cNvPr id="2325" name="Google Shape;2325;p41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26" name="Google Shape;2326;p41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327" name="Google Shape;2327;p41" descr="Pen, Write, Pencil, Writing Tool, Work, Message, Blu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33" y="7023117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8" name="Google Shape;232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861" y="7612722"/>
            <a:ext cx="6442346" cy="688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9" name="Google Shape;2329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817" y="8369021"/>
            <a:ext cx="6085413" cy="65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0" name="Google Shape;2330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1439" y="9081982"/>
            <a:ext cx="5617304" cy="733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1" name="Google Shape;2331;p41"/>
          <p:cNvGrpSpPr/>
          <p:nvPr/>
        </p:nvGrpSpPr>
        <p:grpSpPr>
          <a:xfrm>
            <a:off x="117279" y="744919"/>
            <a:ext cx="1329243" cy="628563"/>
            <a:chOff x="128701" y="674113"/>
            <a:chExt cx="1028581" cy="486388"/>
          </a:xfrm>
        </p:grpSpPr>
        <p:sp>
          <p:nvSpPr>
            <p:cNvPr id="2332" name="Google Shape;2332;p41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33" name="Google Shape;2333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8701" y="674113"/>
              <a:ext cx="468725" cy="4863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34" name="Google Shape;2334;p41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03E7FC4-6F2B-49FE-A4B7-BDFFAC992D49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oogle Shape;321;p7">
            <a:extLst>
              <a:ext uri="{FF2B5EF4-FFF2-40B4-BE49-F238E27FC236}">
                <a16:creationId xmlns:a16="http://schemas.microsoft.com/office/drawing/2014/main" id="{250C9F14-C901-4608-AD59-BFDF9B7D92B1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42" name="Google Shape;322;p7">
              <a:extLst>
                <a:ext uri="{FF2B5EF4-FFF2-40B4-BE49-F238E27FC236}">
                  <a16:creationId xmlns:a16="http://schemas.microsoft.com/office/drawing/2014/main" id="{7249E717-8773-4E0F-AB43-BE8E34D6F0B9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323;p7">
              <a:extLst>
                <a:ext uri="{FF2B5EF4-FFF2-40B4-BE49-F238E27FC236}">
                  <a16:creationId xmlns:a16="http://schemas.microsoft.com/office/drawing/2014/main" id="{BED6F72A-665F-4015-AF13-60EAFF05B9E7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4" name="Picture 4" descr="Free Watercolor Brushstroke illustration and picture">
            <a:extLst>
              <a:ext uri="{FF2B5EF4-FFF2-40B4-BE49-F238E27FC236}">
                <a16:creationId xmlns:a16="http://schemas.microsoft.com/office/drawing/2014/main" id="{FD26C460-FF06-4139-BCA9-FB2F07E5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05" y="946960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1A402E5-AAA1-420C-A6C1-448E65195168}"/>
              </a:ext>
            </a:extLst>
          </p:cNvPr>
          <p:cNvSpPr txBox="1"/>
          <p:nvPr/>
        </p:nvSpPr>
        <p:spPr>
          <a:xfrm>
            <a:off x="6307458" y="953743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39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p42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7</a:t>
            </a:r>
            <a:endParaRPr/>
          </a:p>
        </p:txBody>
      </p:sp>
      <p:sp>
        <p:nvSpPr>
          <p:cNvPr id="2341" name="Google Shape;2341;p42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like and dislike doing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48" name="Google Shape;2348;p42"/>
          <p:cNvGraphicFramePr/>
          <p:nvPr/>
        </p:nvGraphicFramePr>
        <p:xfrm>
          <a:off x="164170" y="1483186"/>
          <a:ext cx="6410725" cy="3216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treinta y uno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treinta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quince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diecisiete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veintis</a:t>
                      </a:r>
                      <a:r>
                        <a:rPr lang="en-GB" sz="16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éis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catorce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hay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hora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gente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durante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tirar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cinco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05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lavar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ropa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preparar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6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suelo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ordenar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juguete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49" name="Google Shape;234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6666" y="1214528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350" name="Google Shape;2350;p42"/>
          <p:cNvSpPr txBox="1"/>
          <p:nvPr/>
        </p:nvSpPr>
        <p:spPr>
          <a:xfrm>
            <a:off x="1169539" y="105626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51" name="Google Shape;2351;p42"/>
          <p:cNvGrpSpPr/>
          <p:nvPr/>
        </p:nvGrpSpPr>
        <p:grpSpPr>
          <a:xfrm>
            <a:off x="131254" y="898919"/>
            <a:ext cx="1072125" cy="541432"/>
            <a:chOff x="85157" y="674113"/>
            <a:chExt cx="1072125" cy="541432"/>
          </a:xfrm>
        </p:grpSpPr>
        <p:sp>
          <p:nvSpPr>
            <p:cNvPr id="2352" name="Google Shape;2352;p42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353" name="Google Shape;2353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4" name="Google Shape;2354;p42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355" name="Google Shape;235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739" y="3014720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Google Shape;2356;p42" descr="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170" y="1842870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Google Shape;2357;p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474" y="4051178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358" name="Google Shape;2358;p42"/>
          <p:cNvSpPr txBox="1"/>
          <p:nvPr/>
        </p:nvSpPr>
        <p:spPr>
          <a:xfrm>
            <a:off x="862209" y="230801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359" name="Google Shape;2359;p42"/>
          <p:cNvSpPr txBox="1"/>
          <p:nvPr/>
        </p:nvSpPr>
        <p:spPr>
          <a:xfrm>
            <a:off x="811749" y="338308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360" name="Google Shape;2360;p42"/>
          <p:cNvSpPr txBox="1"/>
          <p:nvPr/>
        </p:nvSpPr>
        <p:spPr>
          <a:xfrm>
            <a:off x="868102" y="445653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grpSp>
        <p:nvGrpSpPr>
          <p:cNvPr id="2361" name="Google Shape;2361;p42"/>
          <p:cNvGrpSpPr/>
          <p:nvPr/>
        </p:nvGrpSpPr>
        <p:grpSpPr>
          <a:xfrm>
            <a:off x="556200" y="5114690"/>
            <a:ext cx="822261" cy="307777"/>
            <a:chOff x="455223" y="4442570"/>
            <a:chExt cx="822262" cy="307777"/>
          </a:xfrm>
        </p:grpSpPr>
        <p:sp>
          <p:nvSpPr>
            <p:cNvPr id="2362" name="Google Shape;2362;p42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63" name="Google Shape;2363;p42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pic>
        <p:nvPicPr>
          <p:cNvPr id="2364" name="Google Shape;2364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579" y="4967439"/>
            <a:ext cx="572707" cy="605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p42"/>
          <p:cNvSpPr txBox="1"/>
          <p:nvPr/>
        </p:nvSpPr>
        <p:spPr>
          <a:xfrm>
            <a:off x="1456032" y="5114690"/>
            <a:ext cx="2385307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 frases.</a:t>
            </a:r>
            <a:endParaRPr/>
          </a:p>
        </p:txBody>
      </p:sp>
      <p:sp>
        <p:nvSpPr>
          <p:cNvPr id="2366" name="Google Shape;2366;p42"/>
          <p:cNvSpPr/>
          <p:nvPr/>
        </p:nvSpPr>
        <p:spPr>
          <a:xfrm>
            <a:off x="301474" y="5985202"/>
            <a:ext cx="959879" cy="5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38" b="1">
                <a:solidFill>
                  <a:srgbClr val="FFCDE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they</a:t>
            </a:r>
            <a:endParaRPr/>
          </a:p>
        </p:txBody>
      </p:sp>
      <p:pic>
        <p:nvPicPr>
          <p:cNvPr id="2367" name="Google Shape;2367;p42" descr="Gráficos vectoriales gratis de Corazó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3182" y="6011235"/>
            <a:ext cx="578999" cy="55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368" name="Google Shape;2368;p42"/>
          <p:cNvSpPr/>
          <p:nvPr/>
        </p:nvSpPr>
        <p:spPr>
          <a:xfrm>
            <a:off x="367735" y="6458231"/>
            <a:ext cx="648897" cy="519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38" b="1">
                <a:solidFill>
                  <a:srgbClr val="FFCDE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we</a:t>
            </a:r>
            <a:endParaRPr/>
          </a:p>
        </p:txBody>
      </p:sp>
      <p:sp>
        <p:nvSpPr>
          <p:cNvPr id="2369" name="Google Shape;2369;p42"/>
          <p:cNvSpPr txBox="1"/>
          <p:nvPr/>
        </p:nvSpPr>
        <p:spPr>
          <a:xfrm>
            <a:off x="1228868" y="6676918"/>
            <a:ext cx="657225" cy="61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375">
                <a:solidFill>
                  <a:srgbClr val="CC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😠</a:t>
            </a:r>
            <a:endParaRPr/>
          </a:p>
        </p:txBody>
      </p:sp>
      <p:graphicFrame>
        <p:nvGraphicFramePr>
          <p:cNvPr id="2370" name="Google Shape;2370;p42"/>
          <p:cNvGraphicFramePr/>
          <p:nvPr/>
        </p:nvGraphicFramePr>
        <p:xfrm>
          <a:off x="2181342" y="6045504"/>
          <a:ext cx="1564475" cy="26576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64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wash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clean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prepare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tidy up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cook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help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put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play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do, make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2371" name="Google Shape;2371;p42"/>
          <p:cNvGraphicFramePr/>
          <p:nvPr/>
        </p:nvGraphicFramePr>
        <p:xfrm>
          <a:off x="3890204" y="5620416"/>
          <a:ext cx="1690375" cy="3155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9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clothes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floor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food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kitchen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room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bed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toy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book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school bag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372" name="Google Shape;2372;p42" descr="Gráficos vectoriales gratis de Icon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674475" y="8491426"/>
            <a:ext cx="208904" cy="23441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74A2A96-BAF8-4142-9AED-6A469016B228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oogle Shape;321;p7">
            <a:extLst>
              <a:ext uri="{FF2B5EF4-FFF2-40B4-BE49-F238E27FC236}">
                <a16:creationId xmlns:a16="http://schemas.microsoft.com/office/drawing/2014/main" id="{D0F1EFFA-4722-43C4-8383-44FC94CDC2BD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7" name="Google Shape;322;p7">
              <a:extLst>
                <a:ext uri="{FF2B5EF4-FFF2-40B4-BE49-F238E27FC236}">
                  <a16:creationId xmlns:a16="http://schemas.microsoft.com/office/drawing/2014/main" id="{4870372F-CB2C-4B0A-94F5-C02582B37309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23;p7">
              <a:extLst>
                <a:ext uri="{FF2B5EF4-FFF2-40B4-BE49-F238E27FC236}">
                  <a16:creationId xmlns:a16="http://schemas.microsoft.com/office/drawing/2014/main" id="{C2F586D7-2A18-44C9-A99A-C7FE4C552199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9" name="Picture 4" descr="Free Watercolor Brushstroke illustration and picture">
            <a:extLst>
              <a:ext uri="{FF2B5EF4-FFF2-40B4-BE49-F238E27FC236}">
                <a16:creationId xmlns:a16="http://schemas.microsoft.com/office/drawing/2014/main" id="{85E3B18D-DAD5-4542-9FD5-31CDC5DD9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0715771-08CD-45C8-AA95-94FC02D13663}"/>
              </a:ext>
            </a:extLst>
          </p:cNvPr>
          <p:cNvSpPr txBox="1"/>
          <p:nvPr/>
        </p:nvSpPr>
        <p:spPr>
          <a:xfrm>
            <a:off x="6351771" y="9560956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40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43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7</a:t>
            </a:r>
            <a:endParaRPr/>
          </a:p>
        </p:txBody>
      </p:sp>
      <p:sp>
        <p:nvSpPr>
          <p:cNvPr id="2379" name="Google Shape;2379;p43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like and dislike doing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386" name="Google Shape;2386;p43"/>
          <p:cNvGraphicFramePr/>
          <p:nvPr/>
        </p:nvGraphicFramePr>
        <p:xfrm>
          <a:off x="173622" y="1390765"/>
          <a:ext cx="6366950" cy="33844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2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14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26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people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There is / are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throw, throwing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hour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during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8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tidy up, tidying up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floor 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clothes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wash, washing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toy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prepare, preparing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387" name="Google Shape;238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935" y="1161156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Google Shape;2388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067" y="3018445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9" name="Google Shape;2389;p43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710" y="1798843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0" name="Google Shape;2390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622" y="411480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391" name="Google Shape;2391;p43"/>
          <p:cNvSpPr txBox="1"/>
          <p:nvPr/>
        </p:nvSpPr>
        <p:spPr>
          <a:xfrm>
            <a:off x="801949" y="2187783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392" name="Google Shape;2392;p43"/>
          <p:cNvSpPr txBox="1"/>
          <p:nvPr/>
        </p:nvSpPr>
        <p:spPr>
          <a:xfrm>
            <a:off x="796905" y="3387639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393" name="Google Shape;2393;p43"/>
          <p:cNvSpPr txBox="1"/>
          <p:nvPr/>
        </p:nvSpPr>
        <p:spPr>
          <a:xfrm>
            <a:off x="861482" y="450664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2394" name="Google Shape;2394;p43"/>
          <p:cNvSpPr txBox="1"/>
          <p:nvPr/>
        </p:nvSpPr>
        <p:spPr>
          <a:xfrm>
            <a:off x="1521721" y="861738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2395" name="Google Shape;2395;p43"/>
          <p:cNvGrpSpPr/>
          <p:nvPr/>
        </p:nvGrpSpPr>
        <p:grpSpPr>
          <a:xfrm>
            <a:off x="575793" y="894799"/>
            <a:ext cx="962296" cy="307777"/>
            <a:chOff x="537508" y="810975"/>
            <a:chExt cx="505091" cy="307777"/>
          </a:xfrm>
        </p:grpSpPr>
        <p:sp>
          <p:nvSpPr>
            <p:cNvPr id="2396" name="Google Shape;2396;p43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7" name="Google Shape;2397;p43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398" name="Google Shape;2398;p43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090" y="763647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399" name="Google Shape;2399;p43"/>
          <p:cNvSpPr txBox="1"/>
          <p:nvPr/>
        </p:nvSpPr>
        <p:spPr>
          <a:xfrm>
            <a:off x="1453453" y="4983517"/>
            <a:ext cx="576944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¿Y tú? ¿Qué tareas haces en casa?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 Usa el vocabulario de la clase. 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00" name="Google Shape;2400;p43"/>
          <p:cNvGrpSpPr/>
          <p:nvPr/>
        </p:nvGrpSpPr>
        <p:grpSpPr>
          <a:xfrm>
            <a:off x="507525" y="5016578"/>
            <a:ext cx="962296" cy="307777"/>
            <a:chOff x="537508" y="810975"/>
            <a:chExt cx="505091" cy="307777"/>
          </a:xfrm>
        </p:grpSpPr>
        <p:sp>
          <p:nvSpPr>
            <p:cNvPr id="2401" name="Google Shape;2401;p43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02" name="Google Shape;2402;p43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403" name="Google Shape;2403;p43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822" y="4885426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404" name="Google Shape;2404;p43"/>
          <p:cNvSpPr txBox="1"/>
          <p:nvPr/>
        </p:nvSpPr>
        <p:spPr>
          <a:xfrm>
            <a:off x="5408129" y="5636126"/>
            <a:ext cx="1171980" cy="248209"/>
          </a:xfrm>
          <a:prstGeom prst="rect">
            <a:avLst/>
          </a:prstGeom>
          <a:solidFill>
            <a:srgbClr val="D5E3C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1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1013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tarea –</a:t>
            </a:r>
            <a:r>
              <a:rPr lang="en-GB" sz="1013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task</a:t>
            </a:r>
            <a:endParaRPr/>
          </a:p>
        </p:txBody>
      </p:sp>
      <p:pic>
        <p:nvPicPr>
          <p:cNvPr id="2405" name="Google Shape;2405;p43" descr="A picture containing logo, sketch, white, black and whit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776608"/>
            <a:ext cx="3967178" cy="19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Google Shape;2406;p43" descr="A picture containing logo, sketch, white, black and whit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71544" y="7562189"/>
            <a:ext cx="3967178" cy="19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0B8A8FF-7884-4DD0-85B7-40479B97B20C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oogle Shape;321;p7">
            <a:extLst>
              <a:ext uri="{FF2B5EF4-FFF2-40B4-BE49-F238E27FC236}">
                <a16:creationId xmlns:a16="http://schemas.microsoft.com/office/drawing/2014/main" id="{CEED47A9-06B0-4059-9B49-91886A30207F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3" name="Google Shape;322;p7">
              <a:extLst>
                <a:ext uri="{FF2B5EF4-FFF2-40B4-BE49-F238E27FC236}">
                  <a16:creationId xmlns:a16="http://schemas.microsoft.com/office/drawing/2014/main" id="{3CC75889-0738-40DF-B856-960DF6326156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23;p7">
              <a:extLst>
                <a:ext uri="{FF2B5EF4-FFF2-40B4-BE49-F238E27FC236}">
                  <a16:creationId xmlns:a16="http://schemas.microsoft.com/office/drawing/2014/main" id="{A3E3EEA5-082E-4539-8056-AB314D67CC27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5" name="Picture 4" descr="Free Watercolor Brushstroke illustration and picture">
            <a:extLst>
              <a:ext uri="{FF2B5EF4-FFF2-40B4-BE49-F238E27FC236}">
                <a16:creationId xmlns:a16="http://schemas.microsoft.com/office/drawing/2014/main" id="{05E4FBD3-93F2-4222-8A6B-D0BFA678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6B69DD6-41FB-47A2-8197-CF400B296A46}"/>
              </a:ext>
            </a:extLst>
          </p:cNvPr>
          <p:cNvSpPr txBox="1"/>
          <p:nvPr/>
        </p:nvSpPr>
        <p:spPr>
          <a:xfrm>
            <a:off x="6351771" y="9560956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41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44"/>
          <p:cNvSpPr/>
          <p:nvPr/>
        </p:nvSpPr>
        <p:spPr>
          <a:xfrm>
            <a:off x="3949923" y="7837390"/>
            <a:ext cx="2739112" cy="1674344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4"/>
              <a:buFont typeface="Calibri"/>
              <a:buNone/>
            </a:pPr>
            <a:endParaRPr sz="2954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3" name="Google Shape;2413;p44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8</a:t>
            </a:r>
            <a:endParaRPr/>
          </a:p>
        </p:txBody>
      </p:sp>
      <p:sp>
        <p:nvSpPr>
          <p:cNvPr id="2414" name="Google Shape;2414;p44"/>
          <p:cNvSpPr/>
          <p:nvPr/>
        </p:nvSpPr>
        <p:spPr>
          <a:xfrm>
            <a:off x="130140" y="128411"/>
            <a:ext cx="4720896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have to do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21" name="Google Shape;2421;p44"/>
          <p:cNvGrpSpPr/>
          <p:nvPr/>
        </p:nvGrpSpPr>
        <p:grpSpPr>
          <a:xfrm>
            <a:off x="4884130" y="600761"/>
            <a:ext cx="1840387" cy="1439907"/>
            <a:chOff x="4876029" y="582476"/>
            <a:chExt cx="1840387" cy="1439907"/>
          </a:xfrm>
        </p:grpSpPr>
        <p:grpSp>
          <p:nvGrpSpPr>
            <p:cNvPr id="2422" name="Google Shape;2422;p44"/>
            <p:cNvGrpSpPr/>
            <p:nvPr/>
          </p:nvGrpSpPr>
          <p:grpSpPr>
            <a:xfrm>
              <a:off x="4876029" y="582476"/>
              <a:ext cx="1822690" cy="1439907"/>
              <a:chOff x="4310576" y="875609"/>
              <a:chExt cx="2558030" cy="1948794"/>
            </a:xfrm>
          </p:grpSpPr>
          <p:sp>
            <p:nvSpPr>
              <p:cNvPr id="2423" name="Google Shape;2423;p44"/>
              <p:cNvSpPr/>
              <p:nvPr/>
            </p:nvSpPr>
            <p:spPr>
              <a:xfrm>
                <a:off x="4318195" y="953424"/>
                <a:ext cx="2539805" cy="187097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4" name="Google Shape;2424;p44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25" name="Google Shape;2425;p44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44"/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 about what I and others must (and must not).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44"/>
            <p:cNvSpPr txBox="1"/>
            <p:nvPr/>
          </p:nvSpPr>
          <p:spPr>
            <a:xfrm>
              <a:off x="5141066" y="1549300"/>
              <a:ext cx="1575350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  about school rules</a:t>
              </a:r>
              <a:endParaRPr/>
            </a:p>
          </p:txBody>
        </p:sp>
      </p:grpSp>
      <p:pic>
        <p:nvPicPr>
          <p:cNvPr id="2428" name="Google Shape;2428;p44" descr="Free target button icon illustr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2429" name="Google Shape;2429;p44"/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0" name="Google Shape;2430;p44"/>
          <p:cNvSpPr txBox="1"/>
          <p:nvPr/>
        </p:nvSpPr>
        <p:spPr>
          <a:xfrm>
            <a:off x="110729" y="897750"/>
            <a:ext cx="37475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C1EFF1"/>
                </a:solidFill>
                <a:latin typeface="Arial"/>
                <a:ea typeface="Arial"/>
                <a:cs typeface="Arial"/>
                <a:sym typeface="Arial"/>
              </a:rPr>
              <a:t>Las normas en el colegio</a:t>
            </a:r>
            <a:endParaRPr/>
          </a:p>
        </p:txBody>
      </p:sp>
      <p:sp>
        <p:nvSpPr>
          <p:cNvPr id="2431" name="Google Shape;2431;p44"/>
          <p:cNvSpPr/>
          <p:nvPr/>
        </p:nvSpPr>
        <p:spPr>
          <a:xfrm>
            <a:off x="69442" y="4178031"/>
            <a:ext cx="6660514" cy="3063568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32" name="Google Shape;2432;p44"/>
          <p:cNvGraphicFramePr/>
          <p:nvPr/>
        </p:nvGraphicFramePr>
        <p:xfrm>
          <a:off x="58110" y="2942819"/>
          <a:ext cx="6722000" cy="10997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deber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entury Gothic"/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silencio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colegio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(los) deberes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tarde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33" name="Google Shape;2433;p44"/>
          <p:cNvGrpSpPr/>
          <p:nvPr/>
        </p:nvGrpSpPr>
        <p:grpSpPr>
          <a:xfrm>
            <a:off x="5135855" y="2533107"/>
            <a:ext cx="1879161" cy="369332"/>
            <a:chOff x="4495800" y="3728776"/>
            <a:chExt cx="1879161" cy="369332"/>
          </a:xfrm>
        </p:grpSpPr>
        <p:sp>
          <p:nvSpPr>
            <p:cNvPr id="2434" name="Google Shape;2434;p44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35" name="Google Shape;2435;p44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6" name="Google Shape;2436;p44"/>
          <p:cNvGrpSpPr/>
          <p:nvPr/>
        </p:nvGrpSpPr>
        <p:grpSpPr>
          <a:xfrm>
            <a:off x="4907266" y="4220203"/>
            <a:ext cx="1943885" cy="588990"/>
            <a:chOff x="115026" y="5917195"/>
            <a:chExt cx="1943885" cy="588990"/>
          </a:xfrm>
        </p:grpSpPr>
        <p:sp>
          <p:nvSpPr>
            <p:cNvPr id="2437" name="Google Shape;2437;p44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38" name="Google Shape;2438;p44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9" name="Google Shape;2439;p44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0" name="Google Shape;2440;p44"/>
          <p:cNvSpPr txBox="1"/>
          <p:nvPr/>
        </p:nvSpPr>
        <p:spPr>
          <a:xfrm>
            <a:off x="44042" y="2555230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41" name="Google Shape;2441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1036" y="2402322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442" name="Google Shape;2442;p44"/>
          <p:cNvSpPr txBox="1"/>
          <p:nvPr/>
        </p:nvSpPr>
        <p:spPr>
          <a:xfrm>
            <a:off x="139383" y="4199222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2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you have to do</a:t>
            </a:r>
            <a:endParaRPr/>
          </a:p>
        </p:txBody>
      </p:sp>
      <p:sp>
        <p:nvSpPr>
          <p:cNvPr id="2443" name="Google Shape;2443;p44"/>
          <p:cNvSpPr txBox="1"/>
          <p:nvPr/>
        </p:nvSpPr>
        <p:spPr>
          <a:xfrm>
            <a:off x="139382" y="4582293"/>
            <a:ext cx="4106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deber: to have to, must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2444" name="Google Shape;2444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814" y="6164270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5" name="Google Shape;2445;p44"/>
          <p:cNvSpPr txBox="1"/>
          <p:nvPr/>
        </p:nvSpPr>
        <p:spPr>
          <a:xfrm>
            <a:off x="473674" y="5941429"/>
            <a:ext cx="2817906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clase.</a:t>
            </a:r>
            <a:endParaRPr/>
          </a:p>
        </p:txBody>
      </p:sp>
      <p:sp>
        <p:nvSpPr>
          <p:cNvPr id="2446" name="Google Shape;2446;p44"/>
          <p:cNvSpPr txBox="1"/>
          <p:nvPr/>
        </p:nvSpPr>
        <p:spPr>
          <a:xfrm>
            <a:off x="94586" y="4937233"/>
            <a:ext cx="672122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Spanish, the verb ‘deb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followed by the </a:t>
            </a:r>
            <a:r>
              <a:rPr lang="en-GB" sz="1575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infinitive verb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7" name="Google Shape;2447;p44"/>
          <p:cNvSpPr txBox="1"/>
          <p:nvPr/>
        </p:nvSpPr>
        <p:spPr>
          <a:xfrm>
            <a:off x="517733" y="6211336"/>
            <a:ext cx="2416929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class.</a:t>
            </a:r>
            <a:endParaRPr/>
          </a:p>
        </p:txBody>
      </p:sp>
      <p:sp>
        <p:nvSpPr>
          <p:cNvPr id="2448" name="Google Shape;2448;p44"/>
          <p:cNvSpPr/>
          <p:nvPr/>
        </p:nvSpPr>
        <p:spPr>
          <a:xfrm>
            <a:off x="139382" y="5299843"/>
            <a:ext cx="2773847" cy="459053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verb ending tells you who the sentence refers to.</a:t>
            </a:r>
            <a:endParaRPr/>
          </a:p>
        </p:txBody>
      </p:sp>
      <p:pic>
        <p:nvPicPr>
          <p:cNvPr id="2449" name="Google Shape;2449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814" y="6757804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44"/>
          <p:cNvSpPr txBox="1"/>
          <p:nvPr/>
        </p:nvSpPr>
        <p:spPr>
          <a:xfrm>
            <a:off x="473674" y="6580571"/>
            <a:ext cx="3314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deberes. </a:t>
            </a:r>
            <a:endParaRPr/>
          </a:p>
        </p:txBody>
      </p:sp>
      <p:sp>
        <p:nvSpPr>
          <p:cNvPr id="2451" name="Google Shape;2451;p44"/>
          <p:cNvSpPr txBox="1"/>
          <p:nvPr/>
        </p:nvSpPr>
        <p:spPr>
          <a:xfrm>
            <a:off x="506048" y="6841294"/>
            <a:ext cx="2986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homework. </a:t>
            </a:r>
            <a:endParaRPr/>
          </a:p>
        </p:txBody>
      </p:sp>
      <p:sp>
        <p:nvSpPr>
          <p:cNvPr id="2452" name="Google Shape;2452;p44"/>
          <p:cNvSpPr/>
          <p:nvPr/>
        </p:nvSpPr>
        <p:spPr>
          <a:xfrm>
            <a:off x="3492167" y="5298394"/>
            <a:ext cx="3007107" cy="572945"/>
          </a:xfrm>
          <a:prstGeom prst="wedgeRoundRectCallout">
            <a:avLst>
              <a:gd name="adj1" fmla="val 35043"/>
              <a:gd name="adj2" fmla="val 74504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say what you or others </a:t>
            </a:r>
            <a:r>
              <a:rPr lang="en-GB" sz="1238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must not</a:t>
            </a:r>
            <a:r>
              <a:rPr lang="en-GB" sz="1238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do, put ‘no’ before the verb. This makes a negative.</a:t>
            </a:r>
            <a:endParaRPr/>
          </a:p>
        </p:txBody>
      </p:sp>
      <p:pic>
        <p:nvPicPr>
          <p:cNvPr id="2453" name="Google Shape;2453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2049" y="617099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4" name="Google Shape;2454;p44"/>
          <p:cNvSpPr txBox="1"/>
          <p:nvPr/>
        </p:nvSpPr>
        <p:spPr>
          <a:xfrm>
            <a:off x="3829937" y="5954829"/>
            <a:ext cx="3527843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deb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clase.</a:t>
            </a:r>
            <a:endParaRPr/>
          </a:p>
        </p:txBody>
      </p:sp>
      <p:sp>
        <p:nvSpPr>
          <p:cNvPr id="2455" name="Google Shape;2455;p44"/>
          <p:cNvSpPr txBox="1"/>
          <p:nvPr/>
        </p:nvSpPr>
        <p:spPr>
          <a:xfrm>
            <a:off x="3838968" y="6218057"/>
            <a:ext cx="3339279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class.</a:t>
            </a:r>
            <a:endParaRPr/>
          </a:p>
        </p:txBody>
      </p:sp>
      <p:pic>
        <p:nvPicPr>
          <p:cNvPr id="2456" name="Google Shape;2456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2167" y="6731409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7" name="Google Shape;2457;p44"/>
          <p:cNvSpPr txBox="1"/>
          <p:nvPr/>
        </p:nvSpPr>
        <p:spPr>
          <a:xfrm>
            <a:off x="3829937" y="6547829"/>
            <a:ext cx="3314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de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deberes. </a:t>
            </a:r>
            <a:endParaRPr/>
          </a:p>
        </p:txBody>
      </p:sp>
      <p:sp>
        <p:nvSpPr>
          <p:cNvPr id="2458" name="Google Shape;2458;p44"/>
          <p:cNvSpPr txBox="1"/>
          <p:nvPr/>
        </p:nvSpPr>
        <p:spPr>
          <a:xfrm>
            <a:off x="3837401" y="6814899"/>
            <a:ext cx="298611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</a:t>
            </a: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</a:t>
            </a:r>
            <a:r>
              <a:rPr lang="en-GB" sz="13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homework. </a:t>
            </a:r>
            <a:endParaRPr/>
          </a:p>
        </p:txBody>
      </p:sp>
      <p:pic>
        <p:nvPicPr>
          <p:cNvPr id="2459" name="Google Shape;2459;p44" descr="Gráficos vectoriales gratis de Gráfic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55639" y="1366692"/>
            <a:ext cx="937591" cy="1155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0" name="Google Shape;2460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05946" y="634463"/>
            <a:ext cx="937591" cy="1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1" name="Google Shape;2461;p44" descr="Ilustraciones gratis de Niños"/>
          <p:cNvPicPr preferRelativeResize="0"/>
          <p:nvPr/>
        </p:nvPicPr>
        <p:blipFill rotWithShape="1">
          <a:blip r:embed="rId9">
            <a:alphaModFix/>
          </a:blip>
          <a:srcRect l="8519" r="65370" b="67037"/>
          <a:stretch/>
        </p:blipFill>
        <p:spPr>
          <a:xfrm>
            <a:off x="4156170" y="1485692"/>
            <a:ext cx="882222" cy="11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2" name="Google Shape;2462;p44" descr="Gráficos vectoriales gratis de Prohibició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4374" y="1981707"/>
            <a:ext cx="338751" cy="33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3" name="Google Shape;2463;p44" descr="Gráficos vectoriales gratis de Derech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98335" y="1607326"/>
            <a:ext cx="375312" cy="375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64" name="Google Shape;2464;p44"/>
          <p:cNvSpPr/>
          <p:nvPr/>
        </p:nvSpPr>
        <p:spPr>
          <a:xfrm>
            <a:off x="602760" y="1646868"/>
            <a:ext cx="937591" cy="3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C5DC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deber</a:t>
            </a:r>
            <a:endParaRPr sz="2000" b="1">
              <a:solidFill>
                <a:srgbClr val="C5DC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465" name="Google Shape;2465;p44"/>
          <p:cNvSpPr/>
          <p:nvPr/>
        </p:nvSpPr>
        <p:spPr>
          <a:xfrm>
            <a:off x="639655" y="2012700"/>
            <a:ext cx="1233992" cy="35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4B08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 deber</a:t>
            </a:r>
            <a:endParaRPr sz="2000" b="1">
              <a:solidFill>
                <a:srgbClr val="F4B08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grpSp>
        <p:nvGrpSpPr>
          <p:cNvPr id="2466" name="Google Shape;2466;p44"/>
          <p:cNvGrpSpPr/>
          <p:nvPr/>
        </p:nvGrpSpPr>
        <p:grpSpPr>
          <a:xfrm>
            <a:off x="116666" y="7344870"/>
            <a:ext cx="1801949" cy="492309"/>
            <a:chOff x="1639842" y="1416994"/>
            <a:chExt cx="1801949" cy="492309"/>
          </a:xfrm>
        </p:grpSpPr>
        <p:sp>
          <p:nvSpPr>
            <p:cNvPr id="2467" name="Google Shape;2467;p44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68" name="Google Shape;2468;p44" descr="Speech Icon, Voice, Talking, Audio, Speech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9" name="Google Shape;2469;p44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70" name="Google Shape;2470;p44"/>
          <p:cNvSpPr txBox="1"/>
          <p:nvPr/>
        </p:nvSpPr>
        <p:spPr>
          <a:xfrm>
            <a:off x="1954278" y="7493005"/>
            <a:ext cx="4903722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 las palabras y colecciona monedas         .</a:t>
            </a:r>
            <a:endParaRPr/>
          </a:p>
        </p:txBody>
      </p:sp>
      <p:pic>
        <p:nvPicPr>
          <p:cNvPr id="2471" name="Google Shape;2471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074287" y="7535056"/>
            <a:ext cx="351708" cy="21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Google Shape;2472;p44"/>
          <p:cNvPicPr preferRelativeResize="0"/>
          <p:nvPr/>
        </p:nvPicPr>
        <p:blipFill rotWithShape="1">
          <a:blip r:embed="rId14">
            <a:alphaModFix/>
          </a:blip>
          <a:srcRect l="12489" t="22935" b="26506"/>
          <a:stretch/>
        </p:blipFill>
        <p:spPr>
          <a:xfrm>
            <a:off x="168965" y="7855082"/>
            <a:ext cx="3745161" cy="190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3" name="Google Shape;2473;p44" descr="A picture containing logo, sketch, white, black and white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34711" y="7662739"/>
            <a:ext cx="2854122" cy="1323224"/>
          </a:xfrm>
          <a:prstGeom prst="rect">
            <a:avLst/>
          </a:prstGeom>
          <a:noFill/>
          <a:ln>
            <a:noFill/>
          </a:ln>
        </p:spPr>
      </p:pic>
      <p:sp>
        <p:nvSpPr>
          <p:cNvPr id="2474" name="Google Shape;2474;p44"/>
          <p:cNvSpPr txBox="1"/>
          <p:nvPr/>
        </p:nvSpPr>
        <p:spPr>
          <a:xfrm>
            <a:off x="4670414" y="8843785"/>
            <a:ext cx="20599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your favourite words here</a:t>
            </a:r>
            <a:r>
              <a:rPr lang="en-GB" sz="14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 i="0" u="none" strike="noStrike" cap="non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75" name="Google Shape;2475;p44" descr="A red heart in a pink circle&#10;&#10;Description automatically generated with medium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082867" y="8895201"/>
            <a:ext cx="529073" cy="50252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62040CC-A931-4557-B826-0A2313EA0783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" name="Google Shape;321;p7">
            <a:extLst>
              <a:ext uri="{FF2B5EF4-FFF2-40B4-BE49-F238E27FC236}">
                <a16:creationId xmlns:a16="http://schemas.microsoft.com/office/drawing/2014/main" id="{5B49884C-C0B3-4931-B291-F4F4EFD59248}"/>
              </a:ext>
            </a:extLst>
          </p:cNvPr>
          <p:cNvGrpSpPr/>
          <p:nvPr/>
        </p:nvGrpSpPr>
        <p:grpSpPr>
          <a:xfrm>
            <a:off x="4699050" y="116626"/>
            <a:ext cx="729403" cy="613814"/>
            <a:chOff x="3762105" y="2121180"/>
            <a:chExt cx="729403" cy="613814"/>
          </a:xfrm>
        </p:grpSpPr>
        <p:sp>
          <p:nvSpPr>
            <p:cNvPr id="68" name="Google Shape;322;p7">
              <a:extLst>
                <a:ext uri="{FF2B5EF4-FFF2-40B4-BE49-F238E27FC236}">
                  <a16:creationId xmlns:a16="http://schemas.microsoft.com/office/drawing/2014/main" id="{951F5A00-4B52-43C6-93B5-A67AA643139F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323;p7">
              <a:extLst>
                <a:ext uri="{FF2B5EF4-FFF2-40B4-BE49-F238E27FC236}">
                  <a16:creationId xmlns:a16="http://schemas.microsoft.com/office/drawing/2014/main" id="{4E77DFB7-CDA7-425C-8748-222024EDF5FE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0" name="Picture 4" descr="Free Watercolor Brushstroke illustration and picture">
            <a:extLst>
              <a:ext uri="{FF2B5EF4-FFF2-40B4-BE49-F238E27FC236}">
                <a16:creationId xmlns:a16="http://schemas.microsoft.com/office/drawing/2014/main" id="{66DDD5BD-829F-4061-B353-70433F225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613100F7-2803-4EAD-AB7F-6DF4684A93FD}"/>
              </a:ext>
            </a:extLst>
          </p:cNvPr>
          <p:cNvSpPr txBox="1"/>
          <p:nvPr/>
        </p:nvSpPr>
        <p:spPr>
          <a:xfrm>
            <a:off x="6351771" y="9560956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42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5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8</a:t>
            </a:r>
            <a:endParaRPr/>
          </a:p>
        </p:txBody>
      </p:sp>
      <p:sp>
        <p:nvSpPr>
          <p:cNvPr id="2485" name="Google Shape;2485;p45"/>
          <p:cNvSpPr txBox="1"/>
          <p:nvPr/>
        </p:nvSpPr>
        <p:spPr>
          <a:xfrm>
            <a:off x="1595777" y="939953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habla de las normas. ¿Quién es? </a:t>
            </a:r>
            <a:endParaRPr sz="15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486" name="Google Shape;2486;p45"/>
          <p:cNvGrpSpPr/>
          <p:nvPr/>
        </p:nvGrpSpPr>
        <p:grpSpPr>
          <a:xfrm>
            <a:off x="456002" y="944114"/>
            <a:ext cx="1145825" cy="308790"/>
            <a:chOff x="455220" y="4435599"/>
            <a:chExt cx="1145825" cy="308790"/>
          </a:xfrm>
        </p:grpSpPr>
        <p:sp>
          <p:nvSpPr>
            <p:cNvPr id="2487" name="Google Shape;2487;p45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88" name="Google Shape;2488;p45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489" name="Google Shape;2489;p45"/>
          <p:cNvGrpSpPr/>
          <p:nvPr/>
        </p:nvGrpSpPr>
        <p:grpSpPr>
          <a:xfrm>
            <a:off x="123801" y="798206"/>
            <a:ext cx="511630" cy="532686"/>
            <a:chOff x="11059045" y="145038"/>
            <a:chExt cx="945328" cy="980949"/>
          </a:xfrm>
        </p:grpSpPr>
        <p:sp>
          <p:nvSpPr>
            <p:cNvPr id="2490" name="Google Shape;2490;p45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491" name="Google Shape;2491;p45" descr="Free speaker sound loud v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492" name="Google Shape;2492;p45"/>
          <p:cNvGraphicFramePr/>
          <p:nvPr/>
        </p:nvGraphicFramePr>
        <p:xfrm>
          <a:off x="289162" y="1674812"/>
          <a:ext cx="2555625" cy="22888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0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3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endParaRPr sz="1200" b="1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Él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¿Negativo?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93" name="Google Shape;2493;p45"/>
          <p:cNvSpPr/>
          <p:nvPr/>
        </p:nvSpPr>
        <p:spPr>
          <a:xfrm>
            <a:off x="166131" y="2173347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494" name="Google Shape;2494;p45"/>
          <p:cNvSpPr/>
          <p:nvPr/>
        </p:nvSpPr>
        <p:spPr>
          <a:xfrm>
            <a:off x="162945" y="2473381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495" name="Google Shape;2495;p45"/>
          <p:cNvSpPr/>
          <p:nvPr/>
        </p:nvSpPr>
        <p:spPr>
          <a:xfrm>
            <a:off x="154571" y="2773413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496" name="Google Shape;2496;p45"/>
          <p:cNvSpPr/>
          <p:nvPr/>
        </p:nvSpPr>
        <p:spPr>
          <a:xfrm>
            <a:off x="151385" y="3082970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497" name="Google Shape;2497;p45"/>
          <p:cNvSpPr/>
          <p:nvPr/>
        </p:nvSpPr>
        <p:spPr>
          <a:xfrm>
            <a:off x="151385" y="3387728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498" name="Google Shape;2498;p45"/>
          <p:cNvSpPr/>
          <p:nvPr/>
        </p:nvSpPr>
        <p:spPr>
          <a:xfrm>
            <a:off x="151385" y="3694871"/>
            <a:ext cx="242888" cy="2238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2499" name="Google Shape;249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528" y="2203450"/>
            <a:ext cx="191536" cy="166046"/>
          </a:xfrm>
          <a:prstGeom prst="rect">
            <a:avLst/>
          </a:prstGeom>
          <a:noFill/>
          <a:ln>
            <a:noFill/>
          </a:ln>
        </p:spPr>
      </p:pic>
      <p:sp>
        <p:nvSpPr>
          <p:cNvPr id="2500" name="Google Shape;2500;p45"/>
          <p:cNvSpPr txBox="1"/>
          <p:nvPr/>
        </p:nvSpPr>
        <p:spPr>
          <a:xfrm>
            <a:off x="217375" y="1360309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.  ¿Es positivo o negativo?</a:t>
            </a:r>
            <a:endParaRPr sz="15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01" name="Google Shape;2501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131" y="1366048"/>
            <a:ext cx="269544" cy="23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2" name="Google Shape;2502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1632" y="1765849"/>
            <a:ext cx="360873" cy="34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3" name="Google Shape;2503;p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9479" y="1599721"/>
            <a:ext cx="245170" cy="5222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04" name="Google Shape;2504;p45"/>
          <p:cNvGraphicFramePr/>
          <p:nvPr/>
        </p:nvGraphicFramePr>
        <p:xfrm>
          <a:off x="3026309" y="1706888"/>
          <a:ext cx="3596750" cy="22824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9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3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verbo 2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 extra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home|in class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grandma |to the teacher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kitchen | in the playground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home|in class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pen | a glue stick  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sometime| often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05" name="Google Shape;2505;p45"/>
          <p:cNvSpPr/>
          <p:nvPr/>
        </p:nvSpPr>
        <p:spPr>
          <a:xfrm>
            <a:off x="3905250" y="1313031"/>
            <a:ext cx="1365250" cy="291398"/>
          </a:xfrm>
          <a:prstGeom prst="wedgeRoundRectCallout">
            <a:avLst>
              <a:gd name="adj1" fmla="val -45284"/>
              <a:gd name="adj2" fmla="val 94835"/>
              <a:gd name="adj3" fmla="val 16667"/>
            </a:avLst>
          </a:prstGeom>
          <a:solidFill>
            <a:srgbClr val="FF3399"/>
          </a:solidFill>
          <a:ln w="57150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13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el infinitivo</a:t>
            </a:r>
            <a:endParaRPr sz="1013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06" name="Google Shape;2506;p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83222" y="888191"/>
            <a:ext cx="658463" cy="1279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7" name="Google Shape;2507;p45"/>
          <p:cNvSpPr txBox="1"/>
          <p:nvPr/>
        </p:nvSpPr>
        <p:spPr>
          <a:xfrm>
            <a:off x="1331395" y="4236256"/>
            <a:ext cx="53234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mensajes de Quique a Luis. ¿Quién es? ¿Qué imagen es? </a:t>
            </a:r>
            <a:endParaRPr/>
          </a:p>
        </p:txBody>
      </p:sp>
      <p:grpSp>
        <p:nvGrpSpPr>
          <p:cNvPr id="2508" name="Google Shape;2508;p45"/>
          <p:cNvGrpSpPr/>
          <p:nvPr/>
        </p:nvGrpSpPr>
        <p:grpSpPr>
          <a:xfrm>
            <a:off x="61007" y="4077790"/>
            <a:ext cx="1385515" cy="699697"/>
            <a:chOff x="85157" y="674113"/>
            <a:chExt cx="1072125" cy="541432"/>
          </a:xfrm>
        </p:grpSpPr>
        <p:sp>
          <p:nvSpPr>
            <p:cNvPr id="2509" name="Google Shape;2509;p45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10" name="Google Shape;2510;p4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1" name="Google Shape;2511;p45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512" name="Google Shape;2512;p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801" y="5084733"/>
            <a:ext cx="3254492" cy="110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3" name="Google Shape;2513;p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1102" y="6088632"/>
            <a:ext cx="2223698" cy="61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4" name="Google Shape;2514;p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36901" y="5099147"/>
            <a:ext cx="3329335" cy="1128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5" name="Google Shape;2515;p4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33776" y="6145202"/>
            <a:ext cx="3273447" cy="56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6" name="Google Shape;2516;p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827291"/>
            <a:ext cx="3176729" cy="107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7" name="Google Shape;2517;p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35618" y="7896090"/>
            <a:ext cx="2825703" cy="51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8" name="Google Shape;2518;p4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378544" y="6862826"/>
            <a:ext cx="3163218" cy="10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9" name="Google Shape;2519;p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47448" y="7857235"/>
            <a:ext cx="2825703" cy="565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Google Shape;2520;p4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896" y="8705556"/>
            <a:ext cx="3163218" cy="107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1" name="Google Shape;2521;p4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492593" y="8817114"/>
            <a:ext cx="3286048" cy="676008"/>
          </a:xfrm>
          <a:prstGeom prst="rect">
            <a:avLst/>
          </a:prstGeom>
          <a:noFill/>
          <a:ln>
            <a:noFill/>
          </a:ln>
        </p:spPr>
      </p:pic>
      <p:sp>
        <p:nvSpPr>
          <p:cNvPr id="2522" name="Google Shape;2522;p45"/>
          <p:cNvSpPr/>
          <p:nvPr/>
        </p:nvSpPr>
        <p:spPr>
          <a:xfrm>
            <a:off x="130140" y="128411"/>
            <a:ext cx="4708560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have to do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71D32B-1CD8-4D0F-B524-452903865DA7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321;p7">
            <a:extLst>
              <a:ext uri="{FF2B5EF4-FFF2-40B4-BE49-F238E27FC236}">
                <a16:creationId xmlns:a16="http://schemas.microsoft.com/office/drawing/2014/main" id="{93AC7ED8-3D54-449B-A548-8E6B6E53158B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50" name="Google Shape;322;p7">
              <a:extLst>
                <a:ext uri="{FF2B5EF4-FFF2-40B4-BE49-F238E27FC236}">
                  <a16:creationId xmlns:a16="http://schemas.microsoft.com/office/drawing/2014/main" id="{B33FAEFC-941B-4084-8219-79507129A066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23;p7">
              <a:extLst>
                <a:ext uri="{FF2B5EF4-FFF2-40B4-BE49-F238E27FC236}">
                  <a16:creationId xmlns:a16="http://schemas.microsoft.com/office/drawing/2014/main" id="{B12E4435-98F1-4992-932E-73A6C2357EB1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2" name="Picture 4" descr="Free Watercolor Brushstroke illustration and picture">
            <a:extLst>
              <a:ext uri="{FF2B5EF4-FFF2-40B4-BE49-F238E27FC236}">
                <a16:creationId xmlns:a16="http://schemas.microsoft.com/office/drawing/2014/main" id="{F7755DB4-A295-4DB3-808C-14A820D22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E8D41AF-D951-4AE5-9CD4-920708D86949}"/>
              </a:ext>
            </a:extLst>
          </p:cNvPr>
          <p:cNvSpPr txBox="1"/>
          <p:nvPr/>
        </p:nvSpPr>
        <p:spPr>
          <a:xfrm>
            <a:off x="6351771" y="956095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43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1" name="Google Shape;2531;p46"/>
          <p:cNvSpPr/>
          <p:nvPr/>
        </p:nvSpPr>
        <p:spPr>
          <a:xfrm>
            <a:off x="118509" y="6562592"/>
            <a:ext cx="6660514" cy="2999049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2" name="Google Shape;2532;p46"/>
          <p:cNvGrpSpPr/>
          <p:nvPr/>
        </p:nvGrpSpPr>
        <p:grpSpPr>
          <a:xfrm>
            <a:off x="4956333" y="6562560"/>
            <a:ext cx="1943885" cy="588990"/>
            <a:chOff x="115026" y="5917195"/>
            <a:chExt cx="1943885" cy="588990"/>
          </a:xfrm>
        </p:grpSpPr>
        <p:sp>
          <p:nvSpPr>
            <p:cNvPr id="2533" name="Google Shape;2533;p46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34" name="Google Shape;2534;p46" descr="Jigsaw, Puzzle, Piece, Game, Concept, Solutio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5" name="Google Shape;2535;p46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6" name="Google Shape;2536;p46"/>
          <p:cNvSpPr txBox="1"/>
          <p:nvPr/>
        </p:nvSpPr>
        <p:spPr>
          <a:xfrm>
            <a:off x="188450" y="6541579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17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you have to do</a:t>
            </a:r>
            <a:endParaRPr/>
          </a:p>
        </p:txBody>
      </p:sp>
      <p:sp>
        <p:nvSpPr>
          <p:cNvPr id="2537" name="Google Shape;2537;p46"/>
          <p:cNvSpPr txBox="1"/>
          <p:nvPr/>
        </p:nvSpPr>
        <p:spPr>
          <a:xfrm>
            <a:off x="188449" y="6924650"/>
            <a:ext cx="4106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deber: to have to, must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538" name="Google Shape;2538;p46"/>
          <p:cNvSpPr txBox="1"/>
          <p:nvPr/>
        </p:nvSpPr>
        <p:spPr>
          <a:xfrm>
            <a:off x="143653" y="7279590"/>
            <a:ext cx="672122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learned that the verb ‘deb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followed by the </a:t>
            </a:r>
            <a:r>
              <a:rPr lang="en-GB" sz="140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infinitive verb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4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39" name="Google Shape;2539;p46"/>
          <p:cNvSpPr txBox="1"/>
          <p:nvPr/>
        </p:nvSpPr>
        <p:spPr>
          <a:xfrm>
            <a:off x="154882" y="8939474"/>
            <a:ext cx="639389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Like any other -er verb, to mean ‘you’, we remove –er and add -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4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0" name="Google Shape;254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441" y="855022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541" name="Google Shape;2541;p46"/>
          <p:cNvSpPr txBox="1"/>
          <p:nvPr/>
        </p:nvSpPr>
        <p:spPr>
          <a:xfrm>
            <a:off x="852524" y="8295052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</a:t>
            </a:r>
            <a:r>
              <a:rPr lang="en-GB" sz="1400" b="1" i="0" u="none" strike="noStrike" cap="none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clase.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2" name="Google Shape;2542;p46"/>
          <p:cNvSpPr txBox="1"/>
          <p:nvPr/>
        </p:nvSpPr>
        <p:spPr>
          <a:xfrm>
            <a:off x="878968" y="8551174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must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listen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class.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3" name="Google Shape;2543;p46"/>
          <p:cNvSpPr txBox="1"/>
          <p:nvPr/>
        </p:nvSpPr>
        <p:spPr>
          <a:xfrm>
            <a:off x="1781124" y="7936490"/>
            <a:ext cx="6272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4" name="Google Shape;2544;p46"/>
          <p:cNvSpPr txBox="1"/>
          <p:nvPr/>
        </p:nvSpPr>
        <p:spPr>
          <a:xfrm>
            <a:off x="364872" y="9242623"/>
            <a:ext cx="531018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5" name="Google Shape;2545;p46"/>
          <p:cNvSpPr txBox="1"/>
          <p:nvPr/>
        </p:nvSpPr>
        <p:spPr>
          <a:xfrm>
            <a:off x="4589565" y="7953782"/>
            <a:ext cx="627235" cy="307736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6" name="Google Shape;254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6137" y="866198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Google Shape;2547;p46"/>
          <p:cNvSpPr txBox="1"/>
          <p:nvPr/>
        </p:nvSpPr>
        <p:spPr>
          <a:xfrm>
            <a:off x="3719068" y="8331062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los deberes.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8" name="Google Shape;2548;p46"/>
          <p:cNvSpPr txBox="1"/>
          <p:nvPr/>
        </p:nvSpPr>
        <p:spPr>
          <a:xfrm>
            <a:off x="3810664" y="8564461"/>
            <a:ext cx="2789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</a:t>
            </a:r>
            <a:r>
              <a:rPr lang="en-GB" sz="14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 homework.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49" name="Google Shape;2549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1198" y="927491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550" name="Google Shape;2550;p46"/>
          <p:cNvSpPr txBox="1"/>
          <p:nvPr/>
        </p:nvSpPr>
        <p:spPr>
          <a:xfrm>
            <a:off x="916500" y="9257515"/>
            <a:ext cx="2511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Deb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ordenar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tu mochila.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1" name="Google Shape;2551;p46"/>
          <p:cNvSpPr txBox="1"/>
          <p:nvPr/>
        </p:nvSpPr>
        <p:spPr>
          <a:xfrm>
            <a:off x="3665724" y="9275868"/>
            <a:ext cx="342849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must </a:t>
            </a:r>
            <a:r>
              <a:rPr lang="en-GB" sz="14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tidy up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 school bag.</a:t>
            </a:r>
            <a:endParaRPr sz="140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52" name="Google Shape;2552;p46"/>
          <p:cNvSpPr txBox="1"/>
          <p:nvPr/>
        </p:nvSpPr>
        <p:spPr>
          <a:xfrm>
            <a:off x="142409" y="7584829"/>
            <a:ext cx="657193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also know that the verb ending changes to indicate the person who is talking. </a:t>
            </a:r>
            <a:endParaRPr/>
          </a:p>
        </p:txBody>
      </p:sp>
      <p:sp>
        <p:nvSpPr>
          <p:cNvPr id="2553" name="Google Shape;2553;p4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8</a:t>
            </a:r>
            <a:endParaRPr/>
          </a:p>
        </p:txBody>
      </p:sp>
      <p:sp>
        <p:nvSpPr>
          <p:cNvPr id="2557" name="Google Shape;2557;p46"/>
          <p:cNvSpPr txBox="1"/>
          <p:nvPr/>
        </p:nvSpPr>
        <p:spPr>
          <a:xfrm>
            <a:off x="1331395" y="916279"/>
            <a:ext cx="53234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 ¿Qué opinas? ¡Reacciona!</a:t>
            </a:r>
            <a:endParaRPr/>
          </a:p>
        </p:txBody>
      </p:sp>
      <p:grpSp>
        <p:nvGrpSpPr>
          <p:cNvPr id="2558" name="Google Shape;2558;p46"/>
          <p:cNvGrpSpPr/>
          <p:nvPr/>
        </p:nvGrpSpPr>
        <p:grpSpPr>
          <a:xfrm>
            <a:off x="119023" y="785950"/>
            <a:ext cx="1271227" cy="581102"/>
            <a:chOff x="173594" y="695886"/>
            <a:chExt cx="983688" cy="449662"/>
          </a:xfrm>
        </p:grpSpPr>
        <p:sp>
          <p:nvSpPr>
            <p:cNvPr id="2559" name="Google Shape;2559;p46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560" name="Google Shape;2560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3594" y="695886"/>
              <a:ext cx="433333" cy="4496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1" name="Google Shape;2561;p46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562" name="Google Shape;2562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605" y="896090"/>
            <a:ext cx="704454" cy="34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3" name="Google Shape;2563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979" y="1246382"/>
            <a:ext cx="2801214" cy="30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4" name="Google Shape;2564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94950" y="1192045"/>
            <a:ext cx="3353826" cy="16331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65" name="Google Shape;2565;p46"/>
          <p:cNvGraphicFramePr/>
          <p:nvPr/>
        </p:nvGraphicFramePr>
        <p:xfrm>
          <a:off x="2872862" y="2876127"/>
          <a:ext cx="3906150" cy="815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0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6" name="Google Shape;2566;p46"/>
          <p:cNvSpPr txBox="1"/>
          <p:nvPr/>
        </p:nvSpPr>
        <p:spPr>
          <a:xfrm>
            <a:off x="2835821" y="2928031"/>
            <a:ext cx="215624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importante |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7" name="Google Shape;2567;p46"/>
          <p:cNvSpPr txBox="1"/>
          <p:nvPr/>
        </p:nvSpPr>
        <p:spPr>
          <a:xfrm>
            <a:off x="4509307" y="2932666"/>
            <a:ext cx="2303304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fantástico | divertido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8" name="Google Shape;2568;p46"/>
          <p:cNvSpPr txBox="1"/>
          <p:nvPr/>
        </p:nvSpPr>
        <p:spPr>
          <a:xfrm>
            <a:off x="3169282" y="3340144"/>
            <a:ext cx="1522996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estricto   |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9" name="Google Shape;2569;p46"/>
          <p:cNvSpPr txBox="1"/>
          <p:nvPr/>
        </p:nvSpPr>
        <p:spPr>
          <a:xfrm>
            <a:off x="4610525" y="3358151"/>
            <a:ext cx="1101043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terrible  |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0" name="Google Shape;2570;p46"/>
          <p:cNvSpPr txBox="1"/>
          <p:nvPr/>
        </p:nvSpPr>
        <p:spPr>
          <a:xfrm>
            <a:off x="5711568" y="3348764"/>
            <a:ext cx="1522996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aburrido*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1" name="Google Shape;2571;p46"/>
          <p:cNvPicPr preferRelativeResize="0"/>
          <p:nvPr/>
        </p:nvPicPr>
        <p:blipFill rotWithShape="1">
          <a:blip r:embed="rId6">
            <a:alphaModFix/>
          </a:blip>
          <a:srcRect r="50096" b="4368"/>
          <a:stretch/>
        </p:blipFill>
        <p:spPr>
          <a:xfrm>
            <a:off x="2893653" y="2911022"/>
            <a:ext cx="351548" cy="33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46"/>
          <p:cNvPicPr preferRelativeResize="0"/>
          <p:nvPr/>
        </p:nvPicPr>
        <p:blipFill rotWithShape="1">
          <a:blip r:embed="rId6">
            <a:alphaModFix/>
          </a:blip>
          <a:srcRect l="53785"/>
          <a:stretch/>
        </p:blipFill>
        <p:spPr>
          <a:xfrm>
            <a:off x="2906647" y="3324853"/>
            <a:ext cx="325559" cy="34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573" name="Google Shape;2573;p46"/>
          <p:cNvSpPr txBox="1"/>
          <p:nvPr/>
        </p:nvSpPr>
        <p:spPr>
          <a:xfrm>
            <a:off x="5306409" y="3782507"/>
            <a:ext cx="1472614" cy="261610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aburrido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boring</a:t>
            </a:r>
            <a:endParaRPr sz="10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4" name="Google Shape;2574;p46"/>
          <p:cNvSpPr txBox="1"/>
          <p:nvPr/>
        </p:nvSpPr>
        <p:spPr>
          <a:xfrm>
            <a:off x="65003" y="5271793"/>
            <a:ext cx="20774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c_ l _g_ _ 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5" name="Google Shape;2575;p46"/>
          <p:cNvGrpSpPr/>
          <p:nvPr/>
        </p:nvGrpSpPr>
        <p:grpSpPr>
          <a:xfrm>
            <a:off x="136569" y="4859894"/>
            <a:ext cx="765888" cy="399045"/>
            <a:chOff x="806289" y="1980659"/>
            <a:chExt cx="2549303" cy="1749066"/>
          </a:xfrm>
        </p:grpSpPr>
        <p:pic>
          <p:nvPicPr>
            <p:cNvPr id="2576" name="Google Shape;2576;p46" descr="Gráficos vectoriales gratis de Educación"/>
            <p:cNvPicPr preferRelativeResize="0"/>
            <p:nvPr/>
          </p:nvPicPr>
          <p:blipFill rotWithShape="1">
            <a:blip r:embed="rId9">
              <a:alphaModFix/>
            </a:blip>
            <a:srcRect l="38325" t="202" r="31309" b="64892"/>
            <a:stretch/>
          </p:blipFill>
          <p:spPr>
            <a:xfrm>
              <a:off x="806289" y="1980659"/>
              <a:ext cx="2549303" cy="17490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7" name="Google Shape;2577;p46"/>
            <p:cNvSpPr/>
            <p:nvPr/>
          </p:nvSpPr>
          <p:spPr>
            <a:xfrm>
              <a:off x="1585661" y="3009900"/>
              <a:ext cx="611440" cy="1016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8" name="Google Shape;2578;p46"/>
          <p:cNvSpPr txBox="1"/>
          <p:nvPr/>
        </p:nvSpPr>
        <p:spPr>
          <a:xfrm>
            <a:off x="1449209" y="5576686"/>
            <a:ext cx="19312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_ d_ _ _ r</a:t>
            </a:r>
            <a:endParaRPr/>
          </a:p>
        </p:txBody>
      </p:sp>
      <p:grpSp>
        <p:nvGrpSpPr>
          <p:cNvPr id="2579" name="Google Shape;2579;p46"/>
          <p:cNvGrpSpPr/>
          <p:nvPr/>
        </p:nvGrpSpPr>
        <p:grpSpPr>
          <a:xfrm>
            <a:off x="1333893" y="5258031"/>
            <a:ext cx="755157" cy="353673"/>
            <a:chOff x="3537534" y="1122540"/>
            <a:chExt cx="3761857" cy="1725500"/>
          </a:xfrm>
        </p:grpSpPr>
        <p:pic>
          <p:nvPicPr>
            <p:cNvPr id="2580" name="Google Shape;2580;p46" descr="Gráficos vectoriales gratis de Gráfico"/>
            <p:cNvPicPr preferRelativeResize="0"/>
            <p:nvPr/>
          </p:nvPicPr>
          <p:blipFill rotWithShape="1">
            <a:blip r:embed="rId10">
              <a:alphaModFix/>
            </a:blip>
            <a:srcRect l="997" t="4599" r="1451" b="1935"/>
            <a:stretch/>
          </p:blipFill>
          <p:spPr>
            <a:xfrm>
              <a:off x="5238936" y="1122540"/>
              <a:ext cx="2060455" cy="17255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2581" name="Google Shape;2581;p46" descr="Gráficos vectoriales gratis de Guardarropa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37534" y="1905955"/>
              <a:ext cx="1178387" cy="916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2" name="Google Shape;2582;p46"/>
            <p:cNvSpPr/>
            <p:nvPr/>
          </p:nvSpPr>
          <p:spPr>
            <a:xfrm>
              <a:off x="4783377" y="2190924"/>
              <a:ext cx="721970" cy="34426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4B94"/>
            </a:solidFill>
            <a:ln w="12700" cap="flat" cmpd="sng">
              <a:solidFill>
                <a:srgbClr val="FF4B9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3" name="Google Shape;2583;p46"/>
          <p:cNvSpPr txBox="1"/>
          <p:nvPr/>
        </p:nvSpPr>
        <p:spPr>
          <a:xfrm>
            <a:off x="2580239" y="5796075"/>
            <a:ext cx="16183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 t_ _ d _</a:t>
            </a:r>
            <a:endParaRPr/>
          </a:p>
        </p:txBody>
      </p:sp>
      <p:grpSp>
        <p:nvGrpSpPr>
          <p:cNvPr id="2584" name="Google Shape;2584;p46"/>
          <p:cNvGrpSpPr/>
          <p:nvPr/>
        </p:nvGrpSpPr>
        <p:grpSpPr>
          <a:xfrm>
            <a:off x="2688063" y="5208218"/>
            <a:ext cx="721204" cy="583208"/>
            <a:chOff x="3887846" y="1407153"/>
            <a:chExt cx="3104574" cy="2327553"/>
          </a:xfrm>
        </p:grpSpPr>
        <p:pic>
          <p:nvPicPr>
            <p:cNvPr id="2585" name="Google Shape;2585;p46" descr="Gráficos vectoriales gratis de Manera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887846" y="2135380"/>
              <a:ext cx="3104574" cy="15993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6" name="Google Shape;2586;p46" descr="Gráficos vectoriales gratis de Reloj analogo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911862" y="1937476"/>
              <a:ext cx="908050" cy="908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7" name="Google Shape;2587;p46"/>
            <p:cNvSpPr/>
            <p:nvPr/>
          </p:nvSpPr>
          <p:spPr>
            <a:xfrm rot="-722708">
              <a:off x="4166072" y="1574542"/>
              <a:ext cx="1716835" cy="1067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25" tIns="25700" rIns="51425" bIns="2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3A3838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rPr>
                <a:t>pm</a:t>
              </a:r>
              <a:endParaRPr/>
            </a:p>
          </p:txBody>
        </p:sp>
      </p:grpSp>
      <p:sp>
        <p:nvSpPr>
          <p:cNvPr id="2588" name="Google Shape;2588;p46"/>
          <p:cNvSpPr txBox="1"/>
          <p:nvPr/>
        </p:nvSpPr>
        <p:spPr>
          <a:xfrm>
            <a:off x="44178" y="5701112"/>
            <a:ext cx="11208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look at]</a:t>
            </a:r>
            <a:endParaRPr/>
          </a:p>
        </p:txBody>
      </p:sp>
      <p:sp>
        <p:nvSpPr>
          <p:cNvPr id="2589" name="Google Shape;2589;p46"/>
          <p:cNvSpPr txBox="1"/>
          <p:nvPr/>
        </p:nvSpPr>
        <p:spPr>
          <a:xfrm>
            <a:off x="26169" y="5935538"/>
            <a:ext cx="10940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m_r_ _ </a:t>
            </a:r>
            <a:endParaRPr/>
          </a:p>
        </p:txBody>
      </p:sp>
      <p:sp>
        <p:nvSpPr>
          <p:cNvPr id="2590" name="Google Shape;2590;p46"/>
          <p:cNvSpPr txBox="1"/>
          <p:nvPr/>
        </p:nvSpPr>
        <p:spPr>
          <a:xfrm>
            <a:off x="1690815" y="4378161"/>
            <a:ext cx="1919541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have to, must]</a:t>
            </a:r>
            <a:endParaRPr/>
          </a:p>
        </p:txBody>
      </p:sp>
      <p:sp>
        <p:nvSpPr>
          <p:cNvPr id="2591" name="Google Shape;2591;p46"/>
          <p:cNvSpPr txBox="1"/>
          <p:nvPr/>
        </p:nvSpPr>
        <p:spPr>
          <a:xfrm>
            <a:off x="2403475" y="4625140"/>
            <a:ext cx="111857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d_ b _ _</a:t>
            </a:r>
            <a:endParaRPr/>
          </a:p>
        </p:txBody>
      </p:sp>
      <p:sp>
        <p:nvSpPr>
          <p:cNvPr id="2592" name="Google Shape;2592;p46"/>
          <p:cNvSpPr txBox="1"/>
          <p:nvPr/>
        </p:nvSpPr>
        <p:spPr>
          <a:xfrm>
            <a:off x="1919631" y="6087472"/>
            <a:ext cx="1706422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los d_b_ _ _s</a:t>
            </a:r>
            <a:endParaRPr/>
          </a:p>
        </p:txBody>
      </p:sp>
      <p:grpSp>
        <p:nvGrpSpPr>
          <p:cNvPr id="2593" name="Google Shape;2593;p46"/>
          <p:cNvGrpSpPr/>
          <p:nvPr/>
        </p:nvGrpSpPr>
        <p:grpSpPr>
          <a:xfrm>
            <a:off x="1295979" y="5870575"/>
            <a:ext cx="568504" cy="528779"/>
            <a:chOff x="3657223" y="75587"/>
            <a:chExt cx="4857750" cy="3238500"/>
          </a:xfrm>
        </p:grpSpPr>
        <p:pic>
          <p:nvPicPr>
            <p:cNvPr id="2594" name="Google Shape;2594;p46" descr="Tarea, Estudiando, Familia, Niño, Casa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657223" y="75587"/>
              <a:ext cx="4857750" cy="323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5" name="Google Shape;2595;p46" descr="Education, Learning, Homework, Quiz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652835" y="424088"/>
              <a:ext cx="1635685" cy="92075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2596" name="Google Shape;2596;p46"/>
          <p:cNvSpPr txBox="1"/>
          <p:nvPr/>
        </p:nvSpPr>
        <p:spPr>
          <a:xfrm>
            <a:off x="3369558" y="4874470"/>
            <a:ext cx="99899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throw]</a:t>
            </a:r>
            <a:endParaRPr/>
          </a:p>
        </p:txBody>
      </p:sp>
      <p:sp>
        <p:nvSpPr>
          <p:cNvPr id="2597" name="Google Shape;2597;p46"/>
          <p:cNvSpPr txBox="1"/>
          <p:nvPr/>
        </p:nvSpPr>
        <p:spPr>
          <a:xfrm>
            <a:off x="3581798" y="5122584"/>
            <a:ext cx="10940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t_ r _ r</a:t>
            </a:r>
            <a:endParaRPr/>
          </a:p>
        </p:txBody>
      </p:sp>
      <p:sp>
        <p:nvSpPr>
          <p:cNvPr id="2598" name="Google Shape;2598;p46"/>
          <p:cNvSpPr txBox="1"/>
          <p:nvPr/>
        </p:nvSpPr>
        <p:spPr>
          <a:xfrm>
            <a:off x="1307318" y="4941014"/>
            <a:ext cx="164464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 _ l_ _ c_ _ </a:t>
            </a:r>
            <a:endParaRPr/>
          </a:p>
        </p:txBody>
      </p:sp>
      <p:pic>
        <p:nvPicPr>
          <p:cNvPr id="2599" name="Google Shape;2599;p46" descr="Gráficos vectoriales gratis de Emotico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34433" y="4739325"/>
            <a:ext cx="437922" cy="529870"/>
          </a:xfrm>
          <a:prstGeom prst="rect">
            <a:avLst/>
          </a:prstGeom>
          <a:noFill/>
          <a:ln>
            <a:noFill/>
          </a:ln>
        </p:spPr>
      </p:pic>
      <p:sp>
        <p:nvSpPr>
          <p:cNvPr id="2600" name="Google Shape;2600;p46"/>
          <p:cNvSpPr txBox="1"/>
          <p:nvPr/>
        </p:nvSpPr>
        <p:spPr>
          <a:xfrm>
            <a:off x="3428378" y="6140471"/>
            <a:ext cx="16103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m_ñ_ _ a</a:t>
            </a:r>
            <a:endParaRPr/>
          </a:p>
        </p:txBody>
      </p:sp>
      <p:pic>
        <p:nvPicPr>
          <p:cNvPr id="2601" name="Google Shape;2601;p4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722770" y="5637901"/>
            <a:ext cx="637414" cy="4804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2" name="Google Shape;2602;p46"/>
          <p:cNvGrpSpPr/>
          <p:nvPr/>
        </p:nvGrpSpPr>
        <p:grpSpPr>
          <a:xfrm>
            <a:off x="556200" y="4326899"/>
            <a:ext cx="822261" cy="307777"/>
            <a:chOff x="455223" y="4442570"/>
            <a:chExt cx="822262" cy="307777"/>
          </a:xfrm>
        </p:grpSpPr>
        <p:sp>
          <p:nvSpPr>
            <p:cNvPr id="2603" name="Google Shape;2603;p46"/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04" name="Google Shape;2604;p46"/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hablar</a:t>
              </a:r>
              <a:endParaRPr/>
            </a:p>
          </p:txBody>
        </p:sp>
      </p:grpSp>
      <p:pic>
        <p:nvPicPr>
          <p:cNvPr id="2605" name="Google Shape;2605;p4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7579" y="4179648"/>
            <a:ext cx="572707" cy="60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6" name="Google Shape;2606;p4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54526" y="4428294"/>
            <a:ext cx="1118856" cy="1615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7" name="Google Shape;2607;p4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591778" y="4170787"/>
            <a:ext cx="1227672" cy="1791133"/>
          </a:xfrm>
          <a:prstGeom prst="rect">
            <a:avLst/>
          </a:prstGeom>
          <a:noFill/>
          <a:ln>
            <a:noFill/>
          </a:ln>
        </p:spPr>
      </p:pic>
      <p:sp>
        <p:nvSpPr>
          <p:cNvPr id="2608" name="Google Shape;2608;p46"/>
          <p:cNvSpPr txBox="1"/>
          <p:nvPr/>
        </p:nvSpPr>
        <p:spPr>
          <a:xfrm>
            <a:off x="5633028" y="6028263"/>
            <a:ext cx="1118856" cy="221225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empieza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it starts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9" name="Google Shape;2609;p46"/>
          <p:cNvSpPr/>
          <p:nvPr/>
        </p:nvSpPr>
        <p:spPr>
          <a:xfrm>
            <a:off x="130140" y="128411"/>
            <a:ext cx="4721260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have to do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3D55806-31A4-4900-8A43-174B59628FF8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oogle Shape;321;p7">
            <a:extLst>
              <a:ext uri="{FF2B5EF4-FFF2-40B4-BE49-F238E27FC236}">
                <a16:creationId xmlns:a16="http://schemas.microsoft.com/office/drawing/2014/main" id="{E00752D3-9733-4983-B5AC-87E5F5532BC3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86" name="Google Shape;322;p7">
              <a:extLst>
                <a:ext uri="{FF2B5EF4-FFF2-40B4-BE49-F238E27FC236}">
                  <a16:creationId xmlns:a16="http://schemas.microsoft.com/office/drawing/2014/main" id="{48FB3800-1C5A-4D4C-830D-7B092FEF7BD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323;p7">
              <a:extLst>
                <a:ext uri="{FF2B5EF4-FFF2-40B4-BE49-F238E27FC236}">
                  <a16:creationId xmlns:a16="http://schemas.microsoft.com/office/drawing/2014/main" id="{3EADF5AA-B67C-4BFE-9514-8B2617C3296A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8" name="Picture 4" descr="Free Watercolor Brushstroke illustration and picture">
            <a:extLst>
              <a:ext uri="{FF2B5EF4-FFF2-40B4-BE49-F238E27FC236}">
                <a16:creationId xmlns:a16="http://schemas.microsoft.com/office/drawing/2014/main" id="{DA52DCA7-063E-44A0-9B59-4E5E6BD57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EE2F2CE3-0BF4-4450-B05E-CFD09A5595EE}"/>
              </a:ext>
            </a:extLst>
          </p:cNvPr>
          <p:cNvSpPr txBox="1"/>
          <p:nvPr/>
        </p:nvSpPr>
        <p:spPr>
          <a:xfrm>
            <a:off x="6351771" y="9560956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44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47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8</a:t>
            </a:r>
            <a:endParaRPr/>
          </a:p>
        </p:txBody>
      </p:sp>
      <p:sp>
        <p:nvSpPr>
          <p:cNvPr id="2622" name="Google Shape;2622;p47"/>
          <p:cNvSpPr txBox="1"/>
          <p:nvPr/>
        </p:nvSpPr>
        <p:spPr>
          <a:xfrm>
            <a:off x="1530874" y="943648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¿Quién es? ¿Qué es? Escribe. </a:t>
            </a:r>
            <a:endParaRPr/>
          </a:p>
        </p:txBody>
      </p:sp>
      <p:grpSp>
        <p:nvGrpSpPr>
          <p:cNvPr id="2623" name="Google Shape;2623;p47"/>
          <p:cNvGrpSpPr/>
          <p:nvPr/>
        </p:nvGrpSpPr>
        <p:grpSpPr>
          <a:xfrm>
            <a:off x="405167" y="932373"/>
            <a:ext cx="1145825" cy="308790"/>
            <a:chOff x="455220" y="4435599"/>
            <a:chExt cx="1145825" cy="308790"/>
          </a:xfrm>
        </p:grpSpPr>
        <p:sp>
          <p:nvSpPr>
            <p:cNvPr id="2624" name="Google Shape;2624;p47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25" name="Google Shape;2625;p47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626" name="Google Shape;2626;p47"/>
          <p:cNvGrpSpPr/>
          <p:nvPr/>
        </p:nvGrpSpPr>
        <p:grpSpPr>
          <a:xfrm>
            <a:off x="72966" y="786465"/>
            <a:ext cx="511630" cy="532686"/>
            <a:chOff x="11059045" y="145038"/>
            <a:chExt cx="945328" cy="980949"/>
          </a:xfrm>
        </p:grpSpPr>
        <p:sp>
          <p:nvSpPr>
            <p:cNvPr id="2627" name="Google Shape;2627;p47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28" name="Google Shape;2628;p47" descr="Free speaker sound loud vecto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629" name="Google Shape;2629;p47"/>
          <p:cNvGraphicFramePr/>
          <p:nvPr/>
        </p:nvGraphicFramePr>
        <p:xfrm>
          <a:off x="559056" y="1601394"/>
          <a:ext cx="2752850" cy="24066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52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s/he  must _________.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| you | s/he must _________.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s/he  must _________.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s/he  must _________.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s/he  must _________.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1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</a:t>
                      </a: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| you | s/he  must _________.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30" name="Google Shape;263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535" y="1660856"/>
            <a:ext cx="300925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631" name="Google Shape;2631;p47"/>
          <p:cNvSpPr txBox="1"/>
          <p:nvPr/>
        </p:nvSpPr>
        <p:spPr>
          <a:xfrm>
            <a:off x="8876" y="1675144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2" name="Google Shape;263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659" y="2054470"/>
            <a:ext cx="300925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633" name="Google Shape;2633;p47"/>
          <p:cNvSpPr txBox="1"/>
          <p:nvPr/>
        </p:nvSpPr>
        <p:spPr>
          <a:xfrm>
            <a:off x="0" y="2068757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4" name="Google Shape;263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001" y="2433649"/>
            <a:ext cx="300925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635" name="Google Shape;2635;p47"/>
          <p:cNvSpPr txBox="1"/>
          <p:nvPr/>
        </p:nvSpPr>
        <p:spPr>
          <a:xfrm>
            <a:off x="22341" y="2447937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6" name="Google Shape;263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269" y="2849641"/>
            <a:ext cx="300925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47"/>
          <p:cNvSpPr txBox="1"/>
          <p:nvPr/>
        </p:nvSpPr>
        <p:spPr>
          <a:xfrm>
            <a:off x="13610" y="2863928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38" name="Google Shape;263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269" y="3235153"/>
            <a:ext cx="300925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639" name="Google Shape;2639;p47"/>
          <p:cNvSpPr txBox="1"/>
          <p:nvPr/>
        </p:nvSpPr>
        <p:spPr>
          <a:xfrm>
            <a:off x="13610" y="3249441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40" name="Google Shape;264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91" y="3650884"/>
            <a:ext cx="300925" cy="29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641" name="Google Shape;2641;p47"/>
          <p:cNvSpPr txBox="1"/>
          <p:nvPr/>
        </p:nvSpPr>
        <p:spPr>
          <a:xfrm>
            <a:off x="4632" y="3665171"/>
            <a:ext cx="20160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sz="13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2" name="Google Shape;2642;p47"/>
          <p:cNvSpPr/>
          <p:nvPr/>
        </p:nvSpPr>
        <p:spPr>
          <a:xfrm>
            <a:off x="634859" y="1660857"/>
            <a:ext cx="148109" cy="294289"/>
          </a:xfrm>
          <a:prstGeom prst="roundRect">
            <a:avLst>
              <a:gd name="adj" fmla="val 16667"/>
            </a:avLst>
          </a:prstGeom>
          <a:solidFill>
            <a:srgbClr val="92D050">
              <a:alpha val="49019"/>
            </a:srgbClr>
          </a:solidFill>
          <a:ln w="28575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643" name="Google Shape;2643;p47"/>
          <p:cNvGraphicFramePr/>
          <p:nvPr/>
        </p:nvGraphicFramePr>
        <p:xfrm>
          <a:off x="3387719" y="1335017"/>
          <a:ext cx="3251175" cy="26819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9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</a:t>
                      </a: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person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language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place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question word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animal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object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person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day of the week </a:t>
                      </a: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food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frequency phrase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place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person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animal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person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place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place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day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object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3A3838"/>
                          </a:solidFill>
                          <a:latin typeface="MS Gothic"/>
                          <a:ea typeface="MS Gothic"/>
                          <a:cs typeface="MS Gothic"/>
                          <a:sym typeface="MS Gothic"/>
                        </a:rPr>
                        <a:t>☐</a:t>
                      </a:r>
                      <a:endParaRPr sz="1100">
                        <a:solidFill>
                          <a:srgbClr val="3A3838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8575" marR="38575" marT="0" marB="0" anchor="ctr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44" name="Google Shape;2644;p47"/>
          <p:cNvSpPr txBox="1"/>
          <p:nvPr/>
        </p:nvSpPr>
        <p:spPr>
          <a:xfrm>
            <a:off x="72966" y="4197578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la Información extra.</a:t>
            </a:r>
            <a:endParaRPr/>
          </a:p>
        </p:txBody>
      </p:sp>
      <p:graphicFrame>
        <p:nvGraphicFramePr>
          <p:cNvPr id="2645" name="Google Shape;2645;p47"/>
          <p:cNvGraphicFramePr/>
          <p:nvPr/>
        </p:nvGraphicFramePr>
        <p:xfrm>
          <a:off x="206233" y="5291451"/>
          <a:ext cx="6410725" cy="40390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31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ciudad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3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 el mundo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cine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todo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mucho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visitante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 bandera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desfile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pan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deber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los deberes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silencio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3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tarde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colegio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debo</a:t>
                      </a:r>
                      <a:endParaRPr sz="16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46" name="Google Shape;264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8729" y="5022794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647" name="Google Shape;2647;p47"/>
          <p:cNvSpPr txBox="1"/>
          <p:nvPr/>
        </p:nvSpPr>
        <p:spPr>
          <a:xfrm>
            <a:off x="1211602" y="482643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48" name="Google Shape;2648;p47"/>
          <p:cNvGrpSpPr/>
          <p:nvPr/>
        </p:nvGrpSpPr>
        <p:grpSpPr>
          <a:xfrm>
            <a:off x="173317" y="4669085"/>
            <a:ext cx="1072125" cy="541432"/>
            <a:chOff x="85157" y="674113"/>
            <a:chExt cx="1072125" cy="541432"/>
          </a:xfrm>
        </p:grpSpPr>
        <p:sp>
          <p:nvSpPr>
            <p:cNvPr id="2649" name="Google Shape;2649;p47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650" name="Google Shape;2650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1" name="Google Shape;2651;p47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652" name="Google Shape;2652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802" y="7356386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3" name="Google Shape;2653;p47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914" y="5886320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4" name="Google Shape;2654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537" y="8430944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47"/>
          <p:cNvSpPr txBox="1"/>
          <p:nvPr/>
        </p:nvSpPr>
        <p:spPr>
          <a:xfrm>
            <a:off x="904272" y="635757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656" name="Google Shape;2656;p47"/>
          <p:cNvSpPr txBox="1"/>
          <p:nvPr/>
        </p:nvSpPr>
        <p:spPr>
          <a:xfrm>
            <a:off x="853812" y="772474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657" name="Google Shape;2657;p47"/>
          <p:cNvSpPr txBox="1"/>
          <p:nvPr/>
        </p:nvSpPr>
        <p:spPr>
          <a:xfrm>
            <a:off x="910165" y="8836304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2658" name="Google Shape;2658;p47"/>
          <p:cNvSpPr/>
          <p:nvPr/>
        </p:nvSpPr>
        <p:spPr>
          <a:xfrm rot="-806784">
            <a:off x="3276600" y="4206193"/>
            <a:ext cx="1531153" cy="298135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C1EFF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47"/>
          <p:cNvSpPr/>
          <p:nvPr/>
        </p:nvSpPr>
        <p:spPr>
          <a:xfrm>
            <a:off x="130139" y="128411"/>
            <a:ext cx="4691291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have to do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70AF47-FED7-42C7-A069-FDC6749BDE9D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oogle Shape;321;p7">
            <a:extLst>
              <a:ext uri="{FF2B5EF4-FFF2-40B4-BE49-F238E27FC236}">
                <a16:creationId xmlns:a16="http://schemas.microsoft.com/office/drawing/2014/main" id="{F6D32941-26E3-4ADE-B412-9BC29CFB81B4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49" name="Google Shape;322;p7">
              <a:extLst>
                <a:ext uri="{FF2B5EF4-FFF2-40B4-BE49-F238E27FC236}">
                  <a16:creationId xmlns:a16="http://schemas.microsoft.com/office/drawing/2014/main" id="{DA69405E-86B3-48E7-8DBE-BE7AF6960D9D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23;p7">
              <a:extLst>
                <a:ext uri="{FF2B5EF4-FFF2-40B4-BE49-F238E27FC236}">
                  <a16:creationId xmlns:a16="http://schemas.microsoft.com/office/drawing/2014/main" id="{CDA6924D-7AE2-4512-9F74-3696DC6BDC93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1" name="Picture 4" descr="Free Watercolor Brushstroke illustration and picture">
            <a:extLst>
              <a:ext uri="{FF2B5EF4-FFF2-40B4-BE49-F238E27FC236}">
                <a16:creationId xmlns:a16="http://schemas.microsoft.com/office/drawing/2014/main" id="{FEB7E35E-A002-4958-A666-4B793776C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76BA821B-A92A-4176-939F-96903A16036E}"/>
              </a:ext>
            </a:extLst>
          </p:cNvPr>
          <p:cNvSpPr txBox="1"/>
          <p:nvPr/>
        </p:nvSpPr>
        <p:spPr>
          <a:xfrm>
            <a:off x="6351771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45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48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8</a:t>
            </a:r>
            <a:endParaRPr/>
          </a:p>
        </p:txBody>
      </p:sp>
      <p:graphicFrame>
        <p:nvGraphicFramePr>
          <p:cNvPr id="2672" name="Google Shape;2672;p48"/>
          <p:cNvGraphicFramePr/>
          <p:nvPr/>
        </p:nvGraphicFramePr>
        <p:xfrm>
          <a:off x="173622" y="1390765"/>
          <a:ext cx="6366950" cy="3263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2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everyone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city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go, going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cinema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goes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4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parade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flag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bread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lot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visitor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all, every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3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homework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school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afternoon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have to, must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must, have to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(the) silence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673" name="Google Shape;267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8935" y="1161156"/>
            <a:ext cx="572382" cy="43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4" name="Google Shape;267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2067" y="2945873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Google Shape;2675;p4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710" y="1769815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Google Shape;2676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2622" y="398417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677" name="Google Shape;2677;p48"/>
          <p:cNvSpPr txBox="1"/>
          <p:nvPr/>
        </p:nvSpPr>
        <p:spPr>
          <a:xfrm>
            <a:off x="801949" y="2187783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678" name="Google Shape;2678;p48"/>
          <p:cNvSpPr txBox="1"/>
          <p:nvPr/>
        </p:nvSpPr>
        <p:spPr>
          <a:xfrm>
            <a:off x="796905" y="3315067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679" name="Google Shape;2679;p48"/>
          <p:cNvSpPr txBox="1"/>
          <p:nvPr/>
        </p:nvSpPr>
        <p:spPr>
          <a:xfrm>
            <a:off x="861482" y="437601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2680" name="Google Shape;2680;p48"/>
          <p:cNvSpPr txBox="1"/>
          <p:nvPr/>
        </p:nvSpPr>
        <p:spPr>
          <a:xfrm>
            <a:off x="1521721" y="861738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español.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Can you get at least 15 points?</a:t>
            </a:r>
            <a:endParaRPr/>
          </a:p>
        </p:txBody>
      </p:sp>
      <p:grpSp>
        <p:nvGrpSpPr>
          <p:cNvPr id="2681" name="Google Shape;2681;p48"/>
          <p:cNvGrpSpPr/>
          <p:nvPr/>
        </p:nvGrpSpPr>
        <p:grpSpPr>
          <a:xfrm>
            <a:off x="575793" y="894799"/>
            <a:ext cx="962296" cy="307777"/>
            <a:chOff x="537508" y="810975"/>
            <a:chExt cx="505091" cy="307777"/>
          </a:xfrm>
        </p:grpSpPr>
        <p:sp>
          <p:nvSpPr>
            <p:cNvPr id="2682" name="Google Shape;2682;p48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3" name="Google Shape;2683;p48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684" name="Google Shape;2684;p48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090" y="763647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2685" name="Google Shape;2685;p48"/>
          <p:cNvSpPr txBox="1"/>
          <p:nvPr/>
        </p:nvSpPr>
        <p:spPr>
          <a:xfrm>
            <a:off x="1453453" y="4823859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las frases.</a:t>
            </a:r>
            <a:endParaRPr/>
          </a:p>
        </p:txBody>
      </p:sp>
      <p:grpSp>
        <p:nvGrpSpPr>
          <p:cNvPr id="2686" name="Google Shape;2686;p48"/>
          <p:cNvGrpSpPr/>
          <p:nvPr/>
        </p:nvGrpSpPr>
        <p:grpSpPr>
          <a:xfrm>
            <a:off x="507525" y="4856920"/>
            <a:ext cx="962296" cy="307777"/>
            <a:chOff x="537508" y="810975"/>
            <a:chExt cx="505091" cy="307777"/>
          </a:xfrm>
        </p:grpSpPr>
        <p:sp>
          <p:nvSpPr>
            <p:cNvPr id="2687" name="Google Shape;2687;p48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8" name="Google Shape;2688;p48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689" name="Google Shape;2689;p48" descr="Pen, Write, Pencil, Writing Tool, Work, Message, Blu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822" y="4725768"/>
            <a:ext cx="521771" cy="521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90" name="Google Shape;2690;p48"/>
          <p:cNvGraphicFramePr/>
          <p:nvPr/>
        </p:nvGraphicFramePr>
        <p:xfrm>
          <a:off x="252622" y="5378691"/>
          <a:ext cx="5943700" cy="26007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4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must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tidy up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homework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school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must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talk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table/desk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with the teacher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must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do, make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book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class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must not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teacher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playground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mustn’t 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learn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water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at break time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4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mustn’t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phrase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silence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drink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activity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every day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run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lot 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Spanish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listen 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school bag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English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wear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sandwich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afternoon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throw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with friends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morning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691" name="Google Shape;2691;p48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529086" y="8144325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92" name="Google Shape;2692;p48"/>
          <p:cNvGraphicFramePr/>
          <p:nvPr/>
        </p:nvGraphicFramePr>
        <p:xfrm>
          <a:off x="122985" y="8118100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93" name="Google Shape;2693;p48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529086" y="8492975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94" name="Google Shape;2694;p48"/>
          <p:cNvGraphicFramePr/>
          <p:nvPr/>
        </p:nvGraphicFramePr>
        <p:xfrm>
          <a:off x="122985" y="8466750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695" name="Google Shape;2695;p48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529086" y="8829757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96" name="Google Shape;2696;p48"/>
          <p:cNvGraphicFramePr/>
          <p:nvPr/>
        </p:nvGraphicFramePr>
        <p:xfrm>
          <a:off x="122985" y="8803532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97" name="Google Shape;2697;p48"/>
          <p:cNvSpPr txBox="1"/>
          <p:nvPr/>
        </p:nvSpPr>
        <p:spPr>
          <a:xfrm>
            <a:off x="550487" y="9062055"/>
            <a:ext cx="5874695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98" name="Google Shape;2698;p48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529087" y="9160373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99" name="Google Shape;2699;p48"/>
          <p:cNvGraphicFramePr/>
          <p:nvPr/>
        </p:nvGraphicFramePr>
        <p:xfrm>
          <a:off x="122986" y="9134148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00" name="Google Shape;2700;p48"/>
          <p:cNvSpPr txBox="1"/>
          <p:nvPr/>
        </p:nvSpPr>
        <p:spPr>
          <a:xfrm>
            <a:off x="550487" y="9389466"/>
            <a:ext cx="5874696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01" name="Google Shape;2701;p48" descr="Free icon pencil write vecto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732895">
            <a:off x="529086" y="9487784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02" name="Google Shape;2702;p48"/>
          <p:cNvGraphicFramePr/>
          <p:nvPr/>
        </p:nvGraphicFramePr>
        <p:xfrm>
          <a:off x="122985" y="9461559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03" name="Google Shape;2703;p48"/>
          <p:cNvSpPr txBox="1"/>
          <p:nvPr/>
        </p:nvSpPr>
        <p:spPr>
          <a:xfrm>
            <a:off x="575793" y="7935221"/>
            <a:ext cx="5874695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4" name="Google Shape;2704;p48"/>
          <p:cNvSpPr txBox="1"/>
          <p:nvPr/>
        </p:nvSpPr>
        <p:spPr>
          <a:xfrm>
            <a:off x="575793" y="8262632"/>
            <a:ext cx="5874696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5" name="Google Shape;2705;p48"/>
          <p:cNvSpPr txBox="1"/>
          <p:nvPr/>
        </p:nvSpPr>
        <p:spPr>
          <a:xfrm>
            <a:off x="579038" y="8667181"/>
            <a:ext cx="5874695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_____________________________________________________.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6" name="Google Shape;2706;p48"/>
          <p:cNvSpPr/>
          <p:nvPr/>
        </p:nvSpPr>
        <p:spPr>
          <a:xfrm>
            <a:off x="130140" y="128411"/>
            <a:ext cx="4759360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have to do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E447C4-EA45-4592-A887-3338EE116B56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Google Shape;321;p7">
            <a:extLst>
              <a:ext uri="{FF2B5EF4-FFF2-40B4-BE49-F238E27FC236}">
                <a16:creationId xmlns:a16="http://schemas.microsoft.com/office/drawing/2014/main" id="{50D33DF8-F7DF-408D-87C2-7A66043FA3F1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46" name="Google Shape;322;p7">
              <a:extLst>
                <a:ext uri="{FF2B5EF4-FFF2-40B4-BE49-F238E27FC236}">
                  <a16:creationId xmlns:a16="http://schemas.microsoft.com/office/drawing/2014/main" id="{5B42CB44-432D-4FA0-BC1E-C6BF9261BB2E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23;p7">
              <a:extLst>
                <a:ext uri="{FF2B5EF4-FFF2-40B4-BE49-F238E27FC236}">
                  <a16:creationId xmlns:a16="http://schemas.microsoft.com/office/drawing/2014/main" id="{AE3B69F7-A382-4CED-B889-F8A54CD883AB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48" name="Picture 4" descr="Free Watercolor Brushstroke illustration and picture">
            <a:extLst>
              <a:ext uri="{FF2B5EF4-FFF2-40B4-BE49-F238E27FC236}">
                <a16:creationId xmlns:a16="http://schemas.microsoft.com/office/drawing/2014/main" id="{6EA44EDC-7CA4-436F-84CA-4C61F43D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3A358AE-A87B-44A7-9264-19B4EE084F02}"/>
              </a:ext>
            </a:extLst>
          </p:cNvPr>
          <p:cNvSpPr txBox="1"/>
          <p:nvPr/>
        </p:nvSpPr>
        <p:spPr>
          <a:xfrm>
            <a:off x="6351771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46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5" name="Google Shape;2715;p49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9</a:t>
            </a:r>
            <a:endParaRPr/>
          </a:p>
        </p:txBody>
      </p:sp>
      <p:sp>
        <p:nvSpPr>
          <p:cNvPr id="2716" name="Google Shape;2716;p49"/>
          <p:cNvSpPr/>
          <p:nvPr/>
        </p:nvSpPr>
        <p:spPr>
          <a:xfrm>
            <a:off x="130140" y="128411"/>
            <a:ext cx="4728736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want to do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23" name="Google Shape;2723;p49"/>
          <p:cNvGrpSpPr/>
          <p:nvPr/>
        </p:nvGrpSpPr>
        <p:grpSpPr>
          <a:xfrm>
            <a:off x="4884130" y="600761"/>
            <a:ext cx="1840387" cy="1194934"/>
            <a:chOff x="4876029" y="582476"/>
            <a:chExt cx="1840387" cy="1194934"/>
          </a:xfrm>
        </p:grpSpPr>
        <p:grpSp>
          <p:nvGrpSpPr>
            <p:cNvPr id="2724" name="Google Shape;2724;p49"/>
            <p:cNvGrpSpPr/>
            <p:nvPr/>
          </p:nvGrpSpPr>
          <p:grpSpPr>
            <a:xfrm>
              <a:off x="4876029" y="582476"/>
              <a:ext cx="1822690" cy="1194934"/>
              <a:chOff x="4310576" y="875609"/>
              <a:chExt cx="2558030" cy="1617244"/>
            </a:xfrm>
          </p:grpSpPr>
          <p:sp>
            <p:nvSpPr>
              <p:cNvPr id="2725" name="Google Shape;2725;p49"/>
              <p:cNvSpPr/>
              <p:nvPr/>
            </p:nvSpPr>
            <p:spPr>
              <a:xfrm>
                <a:off x="4318195" y="953424"/>
                <a:ext cx="2539805" cy="153942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6" name="Google Shape;2726;p49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27" name="Google Shape;2727;p49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49"/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 about what others and I want to do on a trip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29" name="Google Shape;2729;p49" descr="Free target button icon illustr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30" name="Google Shape;2730;p49"/>
          <p:cNvGraphicFramePr/>
          <p:nvPr/>
        </p:nvGraphicFramePr>
        <p:xfrm>
          <a:off x="86246" y="2562989"/>
          <a:ext cx="6722000" cy="1466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0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9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probar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entury Gothic"/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querer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avión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aburrido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731" name="Google Shape;2731;p49"/>
          <p:cNvGrpSpPr/>
          <p:nvPr/>
        </p:nvGrpSpPr>
        <p:grpSpPr>
          <a:xfrm>
            <a:off x="5079584" y="2097005"/>
            <a:ext cx="1879161" cy="369332"/>
            <a:chOff x="4495800" y="3728776"/>
            <a:chExt cx="1879161" cy="369332"/>
          </a:xfrm>
        </p:grpSpPr>
        <p:sp>
          <p:nvSpPr>
            <p:cNvPr id="2732" name="Google Shape;2732;p49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33" name="Google Shape;2733;p49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34" name="Google Shape;2734;p49"/>
          <p:cNvSpPr txBox="1"/>
          <p:nvPr/>
        </p:nvSpPr>
        <p:spPr>
          <a:xfrm>
            <a:off x="72178" y="2175400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35" name="Google Shape;2735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765" y="1966220"/>
            <a:ext cx="707513" cy="538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49" descr="Gráficos vectoriales gratis de Viaj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7518" y="1194551"/>
            <a:ext cx="1121636" cy="97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737" name="Google Shape;2737;p49"/>
          <p:cNvSpPr/>
          <p:nvPr/>
        </p:nvSpPr>
        <p:spPr>
          <a:xfrm>
            <a:off x="97578" y="4103004"/>
            <a:ext cx="6660514" cy="2680625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38" name="Google Shape;2738;p49"/>
          <p:cNvGrpSpPr/>
          <p:nvPr/>
        </p:nvGrpSpPr>
        <p:grpSpPr>
          <a:xfrm>
            <a:off x="4935402" y="4145176"/>
            <a:ext cx="1943885" cy="588990"/>
            <a:chOff x="115026" y="5917195"/>
            <a:chExt cx="1943885" cy="588990"/>
          </a:xfrm>
        </p:grpSpPr>
        <p:sp>
          <p:nvSpPr>
            <p:cNvPr id="2739" name="Google Shape;2739;p49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40" name="Google Shape;2740;p49" descr="Jigsaw, Puzzle, Piece, Game, Concept, Soluti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1" name="Google Shape;2741;p49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2" name="Google Shape;2742;p49"/>
          <p:cNvSpPr txBox="1"/>
          <p:nvPr/>
        </p:nvSpPr>
        <p:spPr>
          <a:xfrm>
            <a:off x="167519" y="4124195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2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you want to do</a:t>
            </a:r>
            <a:endParaRPr/>
          </a:p>
        </p:txBody>
      </p:sp>
      <p:sp>
        <p:nvSpPr>
          <p:cNvPr id="2743" name="Google Shape;2743;p49"/>
          <p:cNvSpPr txBox="1"/>
          <p:nvPr/>
        </p:nvSpPr>
        <p:spPr>
          <a:xfrm>
            <a:off x="167518" y="4507266"/>
            <a:ext cx="4106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querer: to want, wanting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sp>
        <p:nvSpPr>
          <p:cNvPr id="2744" name="Google Shape;2744;p49"/>
          <p:cNvSpPr txBox="1"/>
          <p:nvPr/>
        </p:nvSpPr>
        <p:spPr>
          <a:xfrm>
            <a:off x="122722" y="4862206"/>
            <a:ext cx="6721228" cy="334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Spanish, the verb ‘quer</a:t>
            </a: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is followed by the </a:t>
            </a:r>
            <a:r>
              <a:rPr lang="en-GB" sz="1575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infinitive verb</a:t>
            </a:r>
            <a:r>
              <a:rPr lang="en-GB" sz="1575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575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5" name="Google Shape;2745;p49"/>
          <p:cNvSpPr txBox="1"/>
          <p:nvPr/>
        </p:nvSpPr>
        <p:spPr>
          <a:xfrm>
            <a:off x="86623" y="5275019"/>
            <a:ext cx="682061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‘Quer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does not follow the general rules and ‘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r’ changes to ‘</a:t>
            </a: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lang="en-GB" sz="15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ie</a:t>
            </a: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r’.</a:t>
            </a:r>
            <a:endParaRPr sz="15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6" name="Google Shape;2746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473" y="5983017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7" name="Google Shape;2747;p49"/>
          <p:cNvSpPr txBox="1"/>
          <p:nvPr/>
        </p:nvSpPr>
        <p:spPr>
          <a:xfrm>
            <a:off x="1027992" y="5808321"/>
            <a:ext cx="28179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nadar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mar.</a:t>
            </a:r>
            <a:endParaRPr/>
          </a:p>
        </p:txBody>
      </p:sp>
      <p:sp>
        <p:nvSpPr>
          <p:cNvPr id="2748" name="Google Shape;2748;p49"/>
          <p:cNvSpPr txBox="1"/>
          <p:nvPr/>
        </p:nvSpPr>
        <p:spPr>
          <a:xfrm>
            <a:off x="1005392" y="6030083"/>
            <a:ext cx="292025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want to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swim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the sea.</a:t>
            </a:r>
            <a:endParaRPr/>
          </a:p>
        </p:txBody>
      </p:sp>
      <p:pic>
        <p:nvPicPr>
          <p:cNvPr id="2749" name="Google Shape;2749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3175" y="5890304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0" name="Google Shape;2750;p49"/>
          <p:cNvSpPr txBox="1"/>
          <p:nvPr/>
        </p:nvSpPr>
        <p:spPr>
          <a:xfrm>
            <a:off x="4040094" y="5774957"/>
            <a:ext cx="28179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playa.</a:t>
            </a:r>
            <a:endParaRPr/>
          </a:p>
        </p:txBody>
      </p:sp>
      <p:sp>
        <p:nvSpPr>
          <p:cNvPr id="2751" name="Google Shape;2751;p49"/>
          <p:cNvSpPr txBox="1"/>
          <p:nvPr/>
        </p:nvSpPr>
        <p:spPr>
          <a:xfrm>
            <a:off x="3963770" y="6000751"/>
            <a:ext cx="31548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want to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the beach.</a:t>
            </a:r>
            <a:endParaRPr/>
          </a:p>
        </p:txBody>
      </p:sp>
      <p:pic>
        <p:nvPicPr>
          <p:cNvPr id="2752" name="Google Shape;2752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1939" y="6348678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3" name="Google Shape;2753;p49"/>
          <p:cNvSpPr txBox="1"/>
          <p:nvPr/>
        </p:nvSpPr>
        <p:spPr>
          <a:xfrm>
            <a:off x="2242418" y="6278473"/>
            <a:ext cx="28179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 montaña.</a:t>
            </a:r>
            <a:endParaRPr/>
          </a:p>
        </p:txBody>
      </p:sp>
      <p:sp>
        <p:nvSpPr>
          <p:cNvPr id="2754" name="Google Shape;2754;p49"/>
          <p:cNvSpPr txBox="1"/>
          <p:nvPr/>
        </p:nvSpPr>
        <p:spPr>
          <a:xfrm>
            <a:off x="2208383" y="6504267"/>
            <a:ext cx="32768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want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the beach.</a:t>
            </a:r>
            <a:endParaRPr/>
          </a:p>
        </p:txBody>
      </p:sp>
      <p:grpSp>
        <p:nvGrpSpPr>
          <p:cNvPr id="2755" name="Google Shape;2755;p49"/>
          <p:cNvGrpSpPr/>
          <p:nvPr/>
        </p:nvGrpSpPr>
        <p:grpSpPr>
          <a:xfrm>
            <a:off x="5305412" y="6405824"/>
            <a:ext cx="2027023" cy="762771"/>
            <a:chOff x="-2861679" y="7843208"/>
            <a:chExt cx="1568531" cy="675522"/>
          </a:xfrm>
        </p:grpSpPr>
        <p:sp>
          <p:nvSpPr>
            <p:cNvPr id="2756" name="Google Shape;2756;p49"/>
            <p:cNvSpPr/>
            <p:nvPr/>
          </p:nvSpPr>
          <p:spPr>
            <a:xfrm>
              <a:off x="-2838926" y="7843208"/>
              <a:ext cx="869772" cy="547285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57" name="Google Shape;2757;p49" descr="Free Icon Light illustration and pictur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831331" y="7858480"/>
              <a:ext cx="182946" cy="154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8" name="Google Shape;2758;p49"/>
            <p:cNvSpPr txBox="1"/>
            <p:nvPr/>
          </p:nvSpPr>
          <p:spPr>
            <a:xfrm>
              <a:off x="-2710648" y="7858254"/>
              <a:ext cx="1417500" cy="204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Same endings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49"/>
            <p:cNvSpPr txBox="1"/>
            <p:nvPr/>
          </p:nvSpPr>
          <p:spPr>
            <a:xfrm>
              <a:off x="-2861679" y="8028101"/>
              <a:ext cx="934906" cy="4906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 for all –</a:t>
              </a:r>
              <a:r>
                <a:rPr lang="en-GB" sz="10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er</a:t>
              </a:r>
              <a:r>
                <a:rPr lang="en-GB" sz="10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verbs </a:t>
              </a:r>
              <a:endParaRPr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0" name="Google Shape;2760;p49"/>
          <p:cNvSpPr txBox="1"/>
          <p:nvPr/>
        </p:nvSpPr>
        <p:spPr>
          <a:xfrm>
            <a:off x="148983" y="7459195"/>
            <a:ext cx="4897512" cy="12546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Lanzarote es una isla de las Islas Canarias, al oeste de África. Es famosa por la cueva de Jameos del Agua, su jardín de cactus y el volcán. Es típico comer ‘papas arrugadas’ con mojo picón, una salsa.</a:t>
            </a:r>
            <a:endParaRPr sz="13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61" name="Google Shape;2761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2423" y="8715922"/>
            <a:ext cx="4102234" cy="1126471"/>
          </a:xfrm>
          <a:prstGeom prst="rect">
            <a:avLst/>
          </a:prstGeom>
          <a:noFill/>
          <a:ln>
            <a:noFill/>
          </a:ln>
        </p:spPr>
      </p:pic>
      <p:sp>
        <p:nvSpPr>
          <p:cNvPr id="2762" name="Google Shape;2762;p49"/>
          <p:cNvSpPr txBox="1"/>
          <p:nvPr/>
        </p:nvSpPr>
        <p:spPr>
          <a:xfrm>
            <a:off x="5337818" y="7097145"/>
            <a:ext cx="1344219" cy="584775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isla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island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cueva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cave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volcán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volcano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salsa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sauce</a:t>
            </a:r>
            <a:endParaRPr sz="80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3" name="Google Shape;2763;p49" descr="Fotos gratis de Mapa"/>
          <p:cNvPicPr preferRelativeResize="0"/>
          <p:nvPr/>
        </p:nvPicPr>
        <p:blipFill rotWithShape="1">
          <a:blip r:embed="rId10">
            <a:alphaModFix/>
          </a:blip>
          <a:srcRect l="4969" t="6682" r="4669" b="6682"/>
          <a:stretch/>
        </p:blipFill>
        <p:spPr>
          <a:xfrm>
            <a:off x="5378800" y="7760450"/>
            <a:ext cx="1287175" cy="11024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grpSp>
        <p:nvGrpSpPr>
          <p:cNvPr id="2764" name="Google Shape;2764;p49"/>
          <p:cNvGrpSpPr/>
          <p:nvPr/>
        </p:nvGrpSpPr>
        <p:grpSpPr>
          <a:xfrm>
            <a:off x="4614150" y="7243609"/>
            <a:ext cx="612502" cy="547371"/>
            <a:chOff x="6210543" y="3764108"/>
            <a:chExt cx="819790" cy="775262"/>
          </a:xfrm>
        </p:grpSpPr>
        <p:sp>
          <p:nvSpPr>
            <p:cNvPr id="2765" name="Google Shape;2765;p49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66" name="Google Shape;2766;p49"/>
            <p:cNvPicPr preferRelativeResize="0"/>
            <p:nvPr/>
          </p:nvPicPr>
          <p:blipFill rotWithShape="1">
            <a:blip r:embed="rId11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7" name="Google Shape;2767;p49" descr="A picture containing text, tableware, cup, clipart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68" name="Google Shape;2768;p49"/>
          <p:cNvGrpSpPr/>
          <p:nvPr/>
        </p:nvGrpSpPr>
        <p:grpSpPr>
          <a:xfrm>
            <a:off x="116666" y="6887670"/>
            <a:ext cx="1801949" cy="492309"/>
            <a:chOff x="1639842" y="1416994"/>
            <a:chExt cx="1801949" cy="492309"/>
          </a:xfrm>
        </p:grpSpPr>
        <p:sp>
          <p:nvSpPr>
            <p:cNvPr id="2769" name="Google Shape;2769;p49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70" name="Google Shape;2770;p49" descr="Speech Icon, Voice, Talking, Audio, Speech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1" name="Google Shape;2771;p49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772" name="Google Shape;2772;p49"/>
          <p:cNvSpPr txBox="1"/>
          <p:nvPr/>
        </p:nvSpPr>
        <p:spPr>
          <a:xfrm>
            <a:off x="1954278" y="7035805"/>
            <a:ext cx="4903722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 Información.</a:t>
            </a:r>
            <a:endParaRPr/>
          </a:p>
        </p:txBody>
      </p:sp>
      <p:pic>
        <p:nvPicPr>
          <p:cNvPr id="2773" name="Google Shape;2773;p4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191853" y="813395"/>
            <a:ext cx="1325327" cy="1522402"/>
          </a:xfrm>
          <a:prstGeom prst="rect">
            <a:avLst/>
          </a:prstGeom>
          <a:noFill/>
          <a:ln>
            <a:noFill/>
          </a:ln>
        </p:spPr>
      </p:pic>
      <p:sp>
        <p:nvSpPr>
          <p:cNvPr id="2774" name="Google Shape;2774;p49"/>
          <p:cNvSpPr/>
          <p:nvPr/>
        </p:nvSpPr>
        <p:spPr>
          <a:xfrm>
            <a:off x="1122064" y="768220"/>
            <a:ext cx="2287549" cy="36933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9525" cap="flat" cmpd="sng">
                  <a:solidFill>
                    <a:srgbClr val="A91B2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45762"/>
                </a:solidFill>
                <a:latin typeface="Arial"/>
              </a:rPr>
              <a:t>De viaje por España</a:t>
            </a:r>
          </a:p>
        </p:txBody>
      </p:sp>
      <p:pic>
        <p:nvPicPr>
          <p:cNvPr id="2775" name="Google Shape;2775;p4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48762" y="1310703"/>
            <a:ext cx="1462244" cy="83976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5036A8F-F385-4246-B46A-C789840E1F1D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" name="Google Shape;321;p7">
            <a:extLst>
              <a:ext uri="{FF2B5EF4-FFF2-40B4-BE49-F238E27FC236}">
                <a16:creationId xmlns:a16="http://schemas.microsoft.com/office/drawing/2014/main" id="{C0735BF7-0E46-44EB-A443-F5F3BFD94906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65" name="Google Shape;322;p7">
              <a:extLst>
                <a:ext uri="{FF2B5EF4-FFF2-40B4-BE49-F238E27FC236}">
                  <a16:creationId xmlns:a16="http://schemas.microsoft.com/office/drawing/2014/main" id="{C203B20A-DFA8-4200-B4FD-6E7E0D606CD7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323;p7">
              <a:extLst>
                <a:ext uri="{FF2B5EF4-FFF2-40B4-BE49-F238E27FC236}">
                  <a16:creationId xmlns:a16="http://schemas.microsoft.com/office/drawing/2014/main" id="{4F959D8F-6374-47EB-ABCC-5A8F5C4D96AF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7" name="Picture 4" descr="Free Watercolor Brushstroke illustration and picture">
            <a:extLst>
              <a:ext uri="{FF2B5EF4-FFF2-40B4-BE49-F238E27FC236}">
                <a16:creationId xmlns:a16="http://schemas.microsoft.com/office/drawing/2014/main" id="{C0C6E8D9-89EB-46CD-A6CE-63A5C3DF8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C6157A39-94C3-4F93-AFD9-2631810B6393}"/>
              </a:ext>
            </a:extLst>
          </p:cNvPr>
          <p:cNvSpPr txBox="1"/>
          <p:nvPr/>
        </p:nvSpPr>
        <p:spPr>
          <a:xfrm>
            <a:off x="6351771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3"/>
              <a:buFont typeface="Calibri"/>
              <a:buNone/>
            </a:pPr>
            <a:r>
              <a:rPr lang="en-GB" sz="563">
                <a:solidFill>
                  <a:schemeClr val="lt1"/>
                </a:solidFill>
              </a:rPr>
              <a:t>Characters</a:t>
            </a:r>
            <a:endParaRPr/>
          </a:p>
        </p:txBody>
      </p:sp>
      <p:pic>
        <p:nvPicPr>
          <p:cNvPr id="111" name="Google Shape;111;p3" descr="A person with a mustach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8589" y="2134218"/>
            <a:ext cx="834033" cy="84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A picture containing text, toy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7006" y="3583703"/>
            <a:ext cx="514937" cy="8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 descr="A picture containing text, toy, do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30425" y="3570096"/>
            <a:ext cx="489211" cy="863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5438" y="5167354"/>
            <a:ext cx="564492" cy="76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13370">
            <a:off x="4204808" y="5336305"/>
            <a:ext cx="437092" cy="60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14712" y="5325670"/>
            <a:ext cx="416232" cy="57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36683" y="2215548"/>
            <a:ext cx="645412" cy="7741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" name="Google Shape;118;p3"/>
          <p:cNvCxnSpPr/>
          <p:nvPr/>
        </p:nvCxnSpPr>
        <p:spPr>
          <a:xfrm>
            <a:off x="2098869" y="2313031"/>
            <a:ext cx="359120" cy="345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9" name="Google Shape;119;p3" descr="A person wearing a garment&#10;&#10;Description automatically generated with medium confidenc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58025" y="666444"/>
            <a:ext cx="786608" cy="79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27145" y="2149386"/>
            <a:ext cx="840372" cy="84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34402" y="2140636"/>
            <a:ext cx="608578" cy="8474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3"/>
          <p:cNvCxnSpPr/>
          <p:nvPr/>
        </p:nvCxnSpPr>
        <p:spPr>
          <a:xfrm>
            <a:off x="2928237" y="1843312"/>
            <a:ext cx="2368089" cy="6512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3"/>
          <p:cNvCxnSpPr/>
          <p:nvPr/>
        </p:nvCxnSpPr>
        <p:spPr>
          <a:xfrm>
            <a:off x="2928237" y="1827172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3"/>
          <p:cNvCxnSpPr/>
          <p:nvPr/>
        </p:nvCxnSpPr>
        <p:spPr>
          <a:xfrm>
            <a:off x="4076751" y="1831407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3"/>
          <p:cNvCxnSpPr/>
          <p:nvPr/>
        </p:nvCxnSpPr>
        <p:spPr>
          <a:xfrm>
            <a:off x="4076751" y="1625606"/>
            <a:ext cx="0" cy="201680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3"/>
          <p:cNvCxnSpPr/>
          <p:nvPr/>
        </p:nvCxnSpPr>
        <p:spPr>
          <a:xfrm>
            <a:off x="5633519" y="2331662"/>
            <a:ext cx="359120" cy="345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3"/>
          <p:cNvCxnSpPr/>
          <p:nvPr/>
        </p:nvCxnSpPr>
        <p:spPr>
          <a:xfrm>
            <a:off x="1805831" y="3346901"/>
            <a:ext cx="774097" cy="0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3"/>
          <p:cNvCxnSpPr/>
          <p:nvPr/>
        </p:nvCxnSpPr>
        <p:spPr>
          <a:xfrm>
            <a:off x="1805831" y="3327586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3"/>
          <p:cNvCxnSpPr/>
          <p:nvPr/>
        </p:nvCxnSpPr>
        <p:spPr>
          <a:xfrm>
            <a:off x="2579928" y="3327586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3"/>
          <p:cNvCxnSpPr/>
          <p:nvPr/>
        </p:nvCxnSpPr>
        <p:spPr>
          <a:xfrm>
            <a:off x="2192879" y="3020035"/>
            <a:ext cx="0" cy="326866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3"/>
          <p:cNvCxnSpPr/>
          <p:nvPr/>
        </p:nvCxnSpPr>
        <p:spPr>
          <a:xfrm>
            <a:off x="5888810" y="3090441"/>
            <a:ext cx="0" cy="326866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3"/>
          <p:cNvCxnSpPr/>
          <p:nvPr/>
        </p:nvCxnSpPr>
        <p:spPr>
          <a:xfrm>
            <a:off x="5282040" y="1831407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3" name="Google Shape;133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76133" y="2194697"/>
            <a:ext cx="892362" cy="79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" descr="Free pride flag gay pride gay vector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-1039993">
            <a:off x="3793556" y="2900755"/>
            <a:ext cx="81279" cy="457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5" name="Google Shape;135;p3"/>
          <p:cNvPicPr preferRelativeResize="0"/>
          <p:nvPr/>
        </p:nvPicPr>
        <p:blipFill rotWithShape="1">
          <a:blip r:embed="rId15">
            <a:alphaModFix/>
          </a:blip>
          <a:srcRect l="37540" r="34762" b="37443"/>
          <a:stretch/>
        </p:blipFill>
        <p:spPr>
          <a:xfrm>
            <a:off x="5664758" y="3562055"/>
            <a:ext cx="462103" cy="893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748779" y="4045670"/>
            <a:ext cx="9220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1271194" y="2987206"/>
            <a:ext cx="73289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lena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3"/>
          <p:cNvSpPr txBox="1"/>
          <p:nvPr/>
        </p:nvSpPr>
        <p:spPr>
          <a:xfrm>
            <a:off x="2477114" y="2980042"/>
            <a:ext cx="7649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edro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2731542" y="4084351"/>
            <a:ext cx="6671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fía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6097737" y="4080895"/>
            <a:ext cx="53732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6037625" y="3006256"/>
            <a:ext cx="65755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4936795" y="2974859"/>
            <a:ext cx="7473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3039738" y="1424058"/>
            <a:ext cx="89800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aleria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4182979" y="1404555"/>
            <a:ext cx="85953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gue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3732356" y="3006256"/>
            <a:ext cx="7152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ugo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4878738" y="5339740"/>
            <a:ext cx="75373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nch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3"/>
          <p:cNvSpPr/>
          <p:nvPr/>
        </p:nvSpPr>
        <p:spPr>
          <a:xfrm>
            <a:off x="130140" y="128411"/>
            <a:ext cx="4103415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familia Mamani Flores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"/>
          <p:cNvSpPr txBox="1"/>
          <p:nvPr/>
        </p:nvSpPr>
        <p:spPr>
          <a:xfrm>
            <a:off x="4105451" y="5081425"/>
            <a:ext cx="891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nch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3"/>
          <p:cNvSpPr txBox="1"/>
          <p:nvPr/>
        </p:nvSpPr>
        <p:spPr>
          <a:xfrm>
            <a:off x="4987474" y="5636864"/>
            <a:ext cx="5421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50" name="Google Shape;150;p3"/>
          <p:cNvGrpSpPr/>
          <p:nvPr/>
        </p:nvGrpSpPr>
        <p:grpSpPr>
          <a:xfrm>
            <a:off x="5994960" y="147260"/>
            <a:ext cx="705740" cy="718984"/>
            <a:chOff x="6210543" y="3764108"/>
            <a:chExt cx="819790" cy="775262"/>
          </a:xfrm>
        </p:grpSpPr>
        <p:sp>
          <p:nvSpPr>
            <p:cNvPr id="151" name="Google Shape;151;p3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2" name="Google Shape;152;p3"/>
            <p:cNvPicPr preferRelativeResize="0"/>
            <p:nvPr/>
          </p:nvPicPr>
          <p:blipFill rotWithShape="1">
            <a:blip r:embed="rId1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3" descr="A picture containing text, tableware, cup, clipart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4" name="Google Shape;154;p3"/>
          <p:cNvCxnSpPr/>
          <p:nvPr/>
        </p:nvCxnSpPr>
        <p:spPr>
          <a:xfrm>
            <a:off x="3871168" y="1226404"/>
            <a:ext cx="359120" cy="345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5" name="Google Shape;155;p3" descr="A cartoon of a person with long hair&#10;&#10;Description automatically generated with low confidence"/>
          <p:cNvPicPr preferRelativeResize="0"/>
          <p:nvPr/>
        </p:nvPicPr>
        <p:blipFill rotWithShape="1">
          <a:blip r:embed="rId18">
            <a:alphaModFix/>
          </a:blip>
          <a:srcRect l="-1" r="-1976" b="22828"/>
          <a:stretch/>
        </p:blipFill>
        <p:spPr>
          <a:xfrm>
            <a:off x="186725" y="4978275"/>
            <a:ext cx="552761" cy="94594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"/>
          <p:cNvSpPr txBox="1"/>
          <p:nvPr/>
        </p:nvSpPr>
        <p:spPr>
          <a:xfrm>
            <a:off x="590817" y="5548729"/>
            <a:ext cx="91403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Án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3"/>
          <p:cNvSpPr/>
          <p:nvPr/>
        </p:nvSpPr>
        <p:spPr>
          <a:xfrm>
            <a:off x="119024" y="4786266"/>
            <a:ext cx="3867487" cy="112912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/>
          <p:nvPr/>
        </p:nvSpPr>
        <p:spPr>
          <a:xfrm>
            <a:off x="4127421" y="4775179"/>
            <a:ext cx="2594046" cy="112912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"/>
          <p:cNvSpPr txBox="1"/>
          <p:nvPr/>
        </p:nvSpPr>
        <p:spPr>
          <a:xfrm>
            <a:off x="4669291" y="4764322"/>
            <a:ext cx="13019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C4BC0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mascotas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0" name="Google Shape;160;p3" descr="A picture containing text, toy, doll&#10;&#10;Description automatically generated"/>
          <p:cNvPicPr preferRelativeResize="0"/>
          <p:nvPr/>
        </p:nvPicPr>
        <p:blipFill rotWithShape="1">
          <a:blip r:embed="rId19">
            <a:alphaModFix/>
          </a:blip>
          <a:srcRect r="9399" b="15186"/>
          <a:stretch/>
        </p:blipFill>
        <p:spPr>
          <a:xfrm>
            <a:off x="1465942" y="4967843"/>
            <a:ext cx="587461" cy="93802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"/>
          <p:cNvSpPr txBox="1"/>
          <p:nvPr/>
        </p:nvSpPr>
        <p:spPr>
          <a:xfrm>
            <a:off x="916834" y="5223695"/>
            <a:ext cx="101746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71061" y="6804905"/>
            <a:ext cx="1863240" cy="1477328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La Tomatina</a:t>
            </a: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 un festival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muy diferente en Buñol, un pueblo      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5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         cerca de Valencia. </a:t>
            </a:r>
            <a:endParaRPr kumimoji="0" sz="1450" b="0" i="0" u="none" strike="noStrike" kern="0" cap="none" spc="0" normalizeH="0" baseline="0" noProof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3" descr="A picture containing text, toy, doll&#10;&#10;Description automatically generated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01933" y="2313031"/>
            <a:ext cx="455281" cy="64481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"/>
          <p:cNvSpPr txBox="1"/>
          <p:nvPr/>
        </p:nvSpPr>
        <p:spPr>
          <a:xfrm>
            <a:off x="251001" y="2974859"/>
            <a:ext cx="8915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Mar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65" name="Google Shape;165;p3"/>
          <p:cNvCxnSpPr/>
          <p:nvPr/>
        </p:nvCxnSpPr>
        <p:spPr>
          <a:xfrm rot="10800000" flipH="1">
            <a:off x="671649" y="1983470"/>
            <a:ext cx="1072145" cy="13731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6" name="Google Shape;166;p3"/>
          <p:cNvCxnSpPr/>
          <p:nvPr/>
        </p:nvCxnSpPr>
        <p:spPr>
          <a:xfrm>
            <a:off x="671649" y="1992400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7" name="Google Shape;167;p3"/>
          <p:cNvCxnSpPr/>
          <p:nvPr/>
        </p:nvCxnSpPr>
        <p:spPr>
          <a:xfrm>
            <a:off x="1743794" y="1965186"/>
            <a:ext cx="0" cy="237663"/>
          </a:xfrm>
          <a:prstGeom prst="straightConnector1">
            <a:avLst/>
          </a:prstGeom>
          <a:noFill/>
          <a:ln w="38100" cap="flat" cmpd="sng">
            <a:solidFill>
              <a:srgbClr val="3B383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8" name="Google Shape;168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08497" y="4909941"/>
            <a:ext cx="518347" cy="102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" descr="A picture containing text, vector graphics&#10;&#10;Description automatically generated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307817" y="5092511"/>
            <a:ext cx="606545" cy="81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 descr="Animals, Cartoon, Green, Happy, High Quality, Tortoise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132596" y="5329709"/>
            <a:ext cx="503924" cy="33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"/>
          <p:cNvSpPr txBox="1"/>
          <p:nvPr/>
        </p:nvSpPr>
        <p:spPr>
          <a:xfrm>
            <a:off x="6041547" y="5621500"/>
            <a:ext cx="56618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F368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2708797" y="5612294"/>
            <a:ext cx="6206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Max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2796937" y="4852762"/>
            <a:ext cx="6864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4" name="Google Shape;174;p3" descr="United, Flag, Kingdom, British, Great, Britai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551595" y="4689846"/>
            <a:ext cx="338657" cy="22746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cxnSp>
        <p:nvCxnSpPr>
          <p:cNvPr id="175" name="Google Shape;175;p3"/>
          <p:cNvCxnSpPr/>
          <p:nvPr/>
        </p:nvCxnSpPr>
        <p:spPr>
          <a:xfrm>
            <a:off x="2160872" y="4775943"/>
            <a:ext cx="0" cy="1134204"/>
          </a:xfrm>
          <a:prstGeom prst="straightConnector1">
            <a:avLst/>
          </a:prstGeom>
          <a:noFill/>
          <a:ln w="19050" cap="flat" cmpd="sng">
            <a:solidFill>
              <a:srgbClr val="3B3838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76" name="Google Shape;176;p3"/>
          <p:cNvSpPr txBox="1"/>
          <p:nvPr/>
        </p:nvSpPr>
        <p:spPr>
          <a:xfrm>
            <a:off x="1673350" y="4423362"/>
            <a:ext cx="10534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10C4F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amigos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7" name="Google Shape;177;p3" descr="A map of the world&#10;&#10;Description automatically generated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55459" y="6753731"/>
            <a:ext cx="2254325" cy="261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" descr="Free Spain Flag vector and pictur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435602" y="6871020"/>
            <a:ext cx="277978" cy="18502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2189522" y="8406911"/>
            <a:ext cx="261068" cy="17410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80" name="Google Shape;180;p3"/>
          <p:cNvSpPr txBox="1"/>
          <p:nvPr/>
        </p:nvSpPr>
        <p:spPr>
          <a:xfrm>
            <a:off x="2462291" y="8293909"/>
            <a:ext cx="69602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Perú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2512269" y="6805898"/>
            <a:ext cx="9621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España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3" descr="A cartoon of a person in a cowboy garment&#10;&#10;Description automatically generated with low confidence"/>
          <p:cNvPicPr preferRelativeResize="0"/>
          <p:nvPr/>
        </p:nvPicPr>
        <p:blipFill rotWithShape="1">
          <a:blip r:embed="rId28">
            <a:alphaModFix/>
          </a:blip>
          <a:srcRect l="-10715" t="4624" r="10714" b="60463"/>
          <a:stretch/>
        </p:blipFill>
        <p:spPr>
          <a:xfrm>
            <a:off x="3977361" y="690126"/>
            <a:ext cx="1011126" cy="761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534286" y="6600940"/>
            <a:ext cx="544512" cy="55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 rot="-428206">
            <a:off x="-40400" y="5964287"/>
            <a:ext cx="2831925" cy="741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3"/>
          <p:cNvGrpSpPr/>
          <p:nvPr/>
        </p:nvGrpSpPr>
        <p:grpSpPr>
          <a:xfrm flipH="1">
            <a:off x="111099" y="7731031"/>
            <a:ext cx="697349" cy="582288"/>
            <a:chOff x="9129078" y="4352759"/>
            <a:chExt cx="2211140" cy="1957764"/>
          </a:xfrm>
        </p:grpSpPr>
        <p:grpSp>
          <p:nvGrpSpPr>
            <p:cNvPr id="186" name="Google Shape;186;p3"/>
            <p:cNvGrpSpPr/>
            <p:nvPr/>
          </p:nvGrpSpPr>
          <p:grpSpPr>
            <a:xfrm>
              <a:off x="9129078" y="4352759"/>
              <a:ext cx="2211140" cy="1957764"/>
              <a:chOff x="9129078" y="4352759"/>
              <a:chExt cx="2211140" cy="1957764"/>
            </a:xfrm>
          </p:grpSpPr>
          <p:pic>
            <p:nvPicPr>
              <p:cNvPr id="187" name="Google Shape;187;p3" descr="threw clipart - Clip Art Library"/>
              <p:cNvPicPr preferRelativeResize="0"/>
              <p:nvPr/>
            </p:nvPicPr>
            <p:blipFill rotWithShape="1">
              <a:blip r:embed="rId31">
                <a:alphaModFix/>
              </a:blip>
              <a:srcRect/>
              <a:stretch/>
            </p:blipFill>
            <p:spPr>
              <a:xfrm>
                <a:off x="9930643" y="4352759"/>
                <a:ext cx="1385957" cy="195776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" name="Google Shape;188;p3"/>
              <p:cNvSpPr/>
              <p:nvPr/>
            </p:nvSpPr>
            <p:spPr>
              <a:xfrm rot="1010095">
                <a:off x="11185775" y="5299766"/>
                <a:ext cx="145757" cy="815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189" name="Google Shape;189;p3" descr="tomato drawing png - Clip Art Library"/>
              <p:cNvPicPr preferRelativeResize="0"/>
              <p:nvPr/>
            </p:nvPicPr>
            <p:blipFill rotWithShape="1">
              <a:blip r:embed="rId32">
                <a:alphaModFix/>
              </a:blip>
              <a:srcRect/>
              <a:stretch/>
            </p:blipFill>
            <p:spPr>
              <a:xfrm rot="-2591979">
                <a:off x="9254641" y="4541492"/>
                <a:ext cx="672346" cy="6330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0" name="Google Shape;190;p3" descr="Paintball Clip art - Cartoon red blood stains png download - 3762 ...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 rot="-7917970" flipH="1">
              <a:off x="10815852" y="5305344"/>
              <a:ext cx="227560" cy="1906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1" name="Google Shape;191;p3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32277" y="8341212"/>
            <a:ext cx="1815894" cy="10530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92" name="Google Shape;192;p3"/>
          <p:cNvGrpSpPr/>
          <p:nvPr/>
        </p:nvGrpSpPr>
        <p:grpSpPr>
          <a:xfrm>
            <a:off x="163431" y="9415435"/>
            <a:ext cx="1481071" cy="370581"/>
            <a:chOff x="2931436" y="40300"/>
            <a:chExt cx="2405090" cy="616352"/>
          </a:xfrm>
        </p:grpSpPr>
        <p:pic>
          <p:nvPicPr>
            <p:cNvPr id="193" name="Google Shape;193;p3" descr="Logo, icon&#10;&#10;Description automatically generated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3370163" y="40300"/>
              <a:ext cx="652548" cy="6163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" descr="A picture containing text&#10;&#10;Description automatically generated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2931436" y="218494"/>
              <a:ext cx="2405090" cy="4372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5" name="Google Shape;195;p3" descr="A picture containing sport, dancer, person, line&#10;&#10;Description automatically generated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4482924" y="8138257"/>
            <a:ext cx="2187086" cy="145897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96" name="Google Shape;196;p3"/>
          <p:cNvSpPr txBox="1"/>
          <p:nvPr/>
        </p:nvSpPr>
        <p:spPr>
          <a:xfrm>
            <a:off x="9015562" y="6683938"/>
            <a:ext cx="2169619" cy="26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125" b="0" i="0" u="none" strike="noStrike" kern="0" cap="none" spc="0" normalizeH="0" baseline="0" noProof="0">
              <a:ln>
                <a:noFill/>
              </a:ln>
              <a:solidFill>
                <a:srgbClr val="3A3838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4521318" y="6139591"/>
            <a:ext cx="2163258" cy="132343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‘Fiestas Patrias’ </a:t>
            </a: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 un día muy importante en Perú, es la fiesta nacional.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8" name="Google Shape;198;p3" descr="A picture containing text, gambling house, sign&#10;&#10;Description automatically generated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 rot="-587955">
            <a:off x="4580203" y="7624090"/>
            <a:ext cx="1744511" cy="31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A picture containing text&#10;&#10;Description automatically generated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5649943" y="7869130"/>
            <a:ext cx="1054796" cy="228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hart, sunburst chart&#10;&#10;Description automatically generated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6309161" y="7183168"/>
            <a:ext cx="393370" cy="393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Map&#10;&#10;Description automatically generated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4468495" y="6963534"/>
            <a:ext cx="501093" cy="728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81" name="Google Shape;2781;p50"/>
          <p:cNvGraphicFramePr/>
          <p:nvPr/>
        </p:nvGraphicFramePr>
        <p:xfrm>
          <a:off x="3259434" y="7665936"/>
          <a:ext cx="3465675" cy="19993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4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</a:t>
                      </a: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[I]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[you]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Mamá Elena </a:t>
                      </a: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[she]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82" name="Google Shape;2782;p50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9</a:t>
            </a:r>
            <a:endParaRPr/>
          </a:p>
        </p:txBody>
      </p:sp>
      <p:sp>
        <p:nvSpPr>
          <p:cNvPr id="2783" name="Google Shape;2783;p50"/>
          <p:cNvSpPr/>
          <p:nvPr/>
        </p:nvSpPr>
        <p:spPr>
          <a:xfrm>
            <a:off x="130140" y="128411"/>
            <a:ext cx="4833846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want to do</a:t>
            </a:r>
            <a:endParaRPr sz="2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90" name="Google Shape;2790;p50"/>
          <p:cNvGraphicFramePr/>
          <p:nvPr/>
        </p:nvGraphicFramePr>
        <p:xfrm>
          <a:off x="90688" y="2255286"/>
          <a:ext cx="6508600" cy="35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________________________________________.</a:t>
                      </a:r>
                      <a:endParaRPr sz="1600" b="0" i="0" u="none" strike="noStrike" cap="none">
                        <a:solidFill>
                          <a:srgbClr val="3B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b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91" name="Google Shape;2791;p50"/>
          <p:cNvSpPr txBox="1"/>
          <p:nvPr/>
        </p:nvSpPr>
        <p:spPr>
          <a:xfrm>
            <a:off x="4966581" y="1880319"/>
            <a:ext cx="414183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2" name="Google Shape;2792;p50"/>
          <p:cNvSpPr txBox="1"/>
          <p:nvPr/>
        </p:nvSpPr>
        <p:spPr>
          <a:xfrm>
            <a:off x="6036940" y="1898396"/>
            <a:ext cx="555782" cy="276959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3" name="Google Shape;2793;p50"/>
          <p:cNvSpPr txBox="1"/>
          <p:nvPr/>
        </p:nvSpPr>
        <p:spPr>
          <a:xfrm>
            <a:off x="5437311" y="1875880"/>
            <a:ext cx="555782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4" name="Google Shape;2794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203" y="2653017"/>
            <a:ext cx="2393823" cy="3431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95" name="Google Shape;2795;p50"/>
          <p:cNvGraphicFramePr/>
          <p:nvPr/>
        </p:nvGraphicFramePr>
        <p:xfrm>
          <a:off x="101600" y="3003331"/>
          <a:ext cx="6508600" cy="35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________________________________________.</a:t>
                      </a:r>
                      <a:endParaRPr sz="1600" b="0" i="0" u="none" strike="noStrike" cap="none">
                        <a:solidFill>
                          <a:srgbClr val="3B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b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96" name="Google Shape;2796;p50"/>
          <p:cNvSpPr txBox="1"/>
          <p:nvPr/>
        </p:nvSpPr>
        <p:spPr>
          <a:xfrm>
            <a:off x="4978866" y="2649655"/>
            <a:ext cx="414183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7" name="Google Shape;2797;p50"/>
          <p:cNvSpPr txBox="1"/>
          <p:nvPr/>
        </p:nvSpPr>
        <p:spPr>
          <a:xfrm>
            <a:off x="6049225" y="2667732"/>
            <a:ext cx="555782" cy="276959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8" name="Google Shape;2798;p50"/>
          <p:cNvSpPr txBox="1"/>
          <p:nvPr/>
        </p:nvSpPr>
        <p:spPr>
          <a:xfrm>
            <a:off x="5449596" y="2645216"/>
            <a:ext cx="555782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9" name="Google Shape;279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55" y="3400107"/>
            <a:ext cx="2373172" cy="290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00" name="Google Shape;2800;p50"/>
          <p:cNvGraphicFramePr/>
          <p:nvPr/>
        </p:nvGraphicFramePr>
        <p:xfrm>
          <a:off x="86720" y="3750885"/>
          <a:ext cx="6508600" cy="35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________________________________________.</a:t>
                      </a:r>
                      <a:endParaRPr sz="1600" b="0" i="0" u="none" strike="noStrike" cap="none">
                        <a:solidFill>
                          <a:srgbClr val="3B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b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01" name="Google Shape;2801;p50"/>
          <p:cNvSpPr txBox="1"/>
          <p:nvPr/>
        </p:nvSpPr>
        <p:spPr>
          <a:xfrm>
            <a:off x="4963986" y="3397209"/>
            <a:ext cx="414183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2" name="Google Shape;2802;p50"/>
          <p:cNvSpPr txBox="1"/>
          <p:nvPr/>
        </p:nvSpPr>
        <p:spPr>
          <a:xfrm>
            <a:off x="6034345" y="3415286"/>
            <a:ext cx="555782" cy="276959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3" name="Google Shape;2803;p50"/>
          <p:cNvSpPr txBox="1"/>
          <p:nvPr/>
        </p:nvSpPr>
        <p:spPr>
          <a:xfrm>
            <a:off x="5434716" y="3392770"/>
            <a:ext cx="555782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4" name="Google Shape;2804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855" y="4140596"/>
            <a:ext cx="2373172" cy="3353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05" name="Google Shape;2805;p50"/>
          <p:cNvGraphicFramePr/>
          <p:nvPr/>
        </p:nvGraphicFramePr>
        <p:xfrm>
          <a:off x="90688" y="4510902"/>
          <a:ext cx="6508600" cy="35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________________________________________.</a:t>
                      </a:r>
                      <a:endParaRPr sz="1600" b="0" i="0" u="none" strike="noStrike" cap="none">
                        <a:solidFill>
                          <a:srgbClr val="3B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b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06" name="Google Shape;2806;p50"/>
          <p:cNvSpPr txBox="1"/>
          <p:nvPr/>
        </p:nvSpPr>
        <p:spPr>
          <a:xfrm>
            <a:off x="4967954" y="4157226"/>
            <a:ext cx="414183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7" name="Google Shape;2807;p50"/>
          <p:cNvSpPr txBox="1"/>
          <p:nvPr/>
        </p:nvSpPr>
        <p:spPr>
          <a:xfrm>
            <a:off x="6038313" y="4175303"/>
            <a:ext cx="555782" cy="276959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8" name="Google Shape;2808;p50"/>
          <p:cNvSpPr txBox="1"/>
          <p:nvPr/>
        </p:nvSpPr>
        <p:spPr>
          <a:xfrm>
            <a:off x="5438684" y="4152787"/>
            <a:ext cx="555782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9" name="Google Shape;2809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141" y="4919498"/>
            <a:ext cx="2355886" cy="2883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10" name="Google Shape;2810;p50"/>
          <p:cNvGraphicFramePr/>
          <p:nvPr/>
        </p:nvGraphicFramePr>
        <p:xfrm>
          <a:off x="89701" y="5262659"/>
          <a:ext cx="6508600" cy="35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________________________________________.</a:t>
                      </a:r>
                      <a:endParaRPr sz="1600" b="0" i="0" u="none" strike="noStrike" cap="none">
                        <a:solidFill>
                          <a:srgbClr val="3B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b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11" name="Google Shape;2811;p50"/>
          <p:cNvSpPr txBox="1"/>
          <p:nvPr/>
        </p:nvSpPr>
        <p:spPr>
          <a:xfrm>
            <a:off x="4966967" y="4908983"/>
            <a:ext cx="414183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2" name="Google Shape;2812;p50"/>
          <p:cNvSpPr txBox="1"/>
          <p:nvPr/>
        </p:nvSpPr>
        <p:spPr>
          <a:xfrm>
            <a:off x="6037326" y="4927060"/>
            <a:ext cx="555782" cy="276959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p50"/>
          <p:cNvSpPr txBox="1"/>
          <p:nvPr/>
        </p:nvSpPr>
        <p:spPr>
          <a:xfrm>
            <a:off x="5437697" y="4904544"/>
            <a:ext cx="555782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4" name="Google Shape;2814;p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6096" y="5686703"/>
            <a:ext cx="2368980" cy="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815" name="Google Shape;2815;p50"/>
          <p:cNvSpPr txBox="1"/>
          <p:nvPr/>
        </p:nvSpPr>
        <p:spPr>
          <a:xfrm>
            <a:off x="1092326" y="6124286"/>
            <a:ext cx="546104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habla con Sofía sobre el viaje a Lanzarote con mamá.</a:t>
            </a:r>
            <a:endParaRPr/>
          </a:p>
        </p:txBody>
      </p:sp>
      <p:grpSp>
        <p:nvGrpSpPr>
          <p:cNvPr id="2816" name="Google Shape;2816;p50"/>
          <p:cNvGrpSpPr/>
          <p:nvPr/>
        </p:nvGrpSpPr>
        <p:grpSpPr>
          <a:xfrm>
            <a:off x="54041" y="5966939"/>
            <a:ext cx="1072125" cy="541432"/>
            <a:chOff x="85157" y="674113"/>
            <a:chExt cx="1072125" cy="541432"/>
          </a:xfrm>
        </p:grpSpPr>
        <p:sp>
          <p:nvSpPr>
            <p:cNvPr id="2817" name="Google Shape;2817;p50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18" name="Google Shape;2818;p5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9" name="Google Shape;2819;p50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2820" name="Google Shape;2820;p50"/>
          <p:cNvSpPr txBox="1"/>
          <p:nvPr/>
        </p:nvSpPr>
        <p:spPr>
          <a:xfrm>
            <a:off x="1490278" y="953123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escribe.</a:t>
            </a:r>
            <a:endParaRPr/>
          </a:p>
        </p:txBody>
      </p:sp>
      <p:grpSp>
        <p:nvGrpSpPr>
          <p:cNvPr id="2821" name="Google Shape;2821;p50"/>
          <p:cNvGrpSpPr/>
          <p:nvPr/>
        </p:nvGrpSpPr>
        <p:grpSpPr>
          <a:xfrm>
            <a:off x="364571" y="941848"/>
            <a:ext cx="1145825" cy="308790"/>
            <a:chOff x="455220" y="4435599"/>
            <a:chExt cx="1145825" cy="308790"/>
          </a:xfrm>
        </p:grpSpPr>
        <p:sp>
          <p:nvSpPr>
            <p:cNvPr id="2822" name="Google Shape;2822;p50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23" name="Google Shape;2823;p50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2824" name="Google Shape;2824;p50"/>
          <p:cNvGrpSpPr/>
          <p:nvPr/>
        </p:nvGrpSpPr>
        <p:grpSpPr>
          <a:xfrm>
            <a:off x="32370" y="795940"/>
            <a:ext cx="511630" cy="532686"/>
            <a:chOff x="11059045" y="145038"/>
            <a:chExt cx="945328" cy="980949"/>
          </a:xfrm>
        </p:grpSpPr>
        <p:sp>
          <p:nvSpPr>
            <p:cNvPr id="2825" name="Google Shape;2825;p50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26" name="Google Shape;2826;p50" descr="Free speaker sound loud vector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827" name="Google Shape;2827;p50"/>
          <p:cNvGraphicFramePr/>
          <p:nvPr/>
        </p:nvGraphicFramePr>
        <p:xfrm>
          <a:off x="88121" y="1470958"/>
          <a:ext cx="6508600" cy="3524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67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7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FF3399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/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0" i="0" u="none" strike="noStrike" cap="none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_________   aprender sobre la cultura.</a:t>
                      </a:r>
                      <a:endParaRPr sz="1600" b="0" i="0" u="none" strike="noStrike" cap="none">
                        <a:solidFill>
                          <a:srgbClr val="3B3838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51425" marR="51425" marT="25725" marB="25725" anchor="b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FF3399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28" name="Google Shape;2828;p50"/>
          <p:cNvSpPr txBox="1"/>
          <p:nvPr/>
        </p:nvSpPr>
        <p:spPr>
          <a:xfrm>
            <a:off x="526184" y="1486001"/>
            <a:ext cx="231201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None/>
            </a:pPr>
            <a:r>
              <a:rPr lang="en-GB" sz="1800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Quier</a:t>
            </a:r>
            <a:endParaRPr sz="1800" b="1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9" name="Google Shape;2829;p50"/>
          <p:cNvSpPr txBox="1"/>
          <p:nvPr/>
        </p:nvSpPr>
        <p:spPr>
          <a:xfrm>
            <a:off x="4976714" y="1097359"/>
            <a:ext cx="414183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0" name="Google Shape;2830;p50"/>
          <p:cNvSpPr txBox="1"/>
          <p:nvPr/>
        </p:nvSpPr>
        <p:spPr>
          <a:xfrm>
            <a:off x="6034373" y="1114068"/>
            <a:ext cx="555782" cy="276959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1" name="Google Shape;2831;p50"/>
          <p:cNvSpPr txBox="1"/>
          <p:nvPr/>
        </p:nvSpPr>
        <p:spPr>
          <a:xfrm>
            <a:off x="5434744" y="1091552"/>
            <a:ext cx="555782" cy="307736"/>
          </a:xfrm>
          <a:prstGeom prst="rect">
            <a:avLst/>
          </a:prstGeom>
          <a:solidFill>
            <a:srgbClr val="FFE5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endParaRPr sz="14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2" name="Google Shape;2832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788" y="1877736"/>
            <a:ext cx="2387238" cy="3586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33" name="Google Shape;2833;p50"/>
          <p:cNvGraphicFramePr/>
          <p:nvPr/>
        </p:nvGraphicFramePr>
        <p:xfrm>
          <a:off x="130140" y="6699617"/>
          <a:ext cx="3052200" cy="29094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83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 comer churros. 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el volcán. 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 ir a la playa.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 descansar en la cama.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 visitar una cueva importante: </a:t>
                      </a:r>
                      <a:r>
                        <a:rPr lang="en-GB" sz="1200" b="1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Jameos del Agua.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 ver un jardín de cactus. 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 ir al pueblo de Punta Mujeres.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0" i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i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comprar Mojo Picón.</a:t>
                      </a:r>
                      <a:endParaRPr/>
                    </a:p>
                  </a:txBody>
                  <a:tcPr marL="51450" marR="51450" marT="25725" marB="2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34" name="Google Shape;2834;p50"/>
          <p:cNvSpPr/>
          <p:nvPr/>
        </p:nvSpPr>
        <p:spPr>
          <a:xfrm>
            <a:off x="215313" y="6753893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2835" name="Google Shape;2835;p50"/>
          <p:cNvSpPr/>
          <p:nvPr/>
        </p:nvSpPr>
        <p:spPr>
          <a:xfrm>
            <a:off x="210910" y="7071846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2836" name="Google Shape;2836;p50"/>
          <p:cNvSpPr/>
          <p:nvPr/>
        </p:nvSpPr>
        <p:spPr>
          <a:xfrm>
            <a:off x="215313" y="7380351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2837" name="Google Shape;2837;p50"/>
          <p:cNvSpPr/>
          <p:nvPr/>
        </p:nvSpPr>
        <p:spPr>
          <a:xfrm>
            <a:off x="210910" y="7698305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2838" name="Google Shape;2838;p50"/>
          <p:cNvSpPr/>
          <p:nvPr/>
        </p:nvSpPr>
        <p:spPr>
          <a:xfrm>
            <a:off x="207227" y="8152785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2839" name="Google Shape;2839;p50"/>
          <p:cNvSpPr/>
          <p:nvPr/>
        </p:nvSpPr>
        <p:spPr>
          <a:xfrm>
            <a:off x="207227" y="8579211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2840" name="Google Shape;2840;p50"/>
          <p:cNvSpPr/>
          <p:nvPr/>
        </p:nvSpPr>
        <p:spPr>
          <a:xfrm>
            <a:off x="207227" y="8921062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2841" name="Google Shape;2841;p50"/>
          <p:cNvSpPr/>
          <p:nvPr/>
        </p:nvSpPr>
        <p:spPr>
          <a:xfrm>
            <a:off x="207227" y="9334950"/>
            <a:ext cx="230895" cy="223811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sp>
        <p:nvSpPr>
          <p:cNvPr id="2842" name="Google Shape;2842;p50"/>
          <p:cNvSpPr txBox="1"/>
          <p:nvPr/>
        </p:nvSpPr>
        <p:spPr>
          <a:xfrm>
            <a:off x="5449595" y="6431961"/>
            <a:ext cx="1275531" cy="33855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cueva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cave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8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volcán</a:t>
            </a:r>
            <a:r>
              <a:rPr lang="en-GB" sz="8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volcano</a:t>
            </a:r>
            <a:endParaRPr/>
          </a:p>
        </p:txBody>
      </p:sp>
      <p:sp>
        <p:nvSpPr>
          <p:cNvPr id="2843" name="Google Shape;2843;p50"/>
          <p:cNvSpPr txBox="1"/>
          <p:nvPr/>
        </p:nvSpPr>
        <p:spPr>
          <a:xfrm>
            <a:off x="1111376" y="6371980"/>
            <a:ext cx="546104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 ¿Quién quiere qué?</a:t>
            </a:r>
            <a:endParaRPr/>
          </a:p>
        </p:txBody>
      </p:sp>
      <p:sp>
        <p:nvSpPr>
          <p:cNvPr id="2844" name="Google Shape;2844;p50"/>
          <p:cNvSpPr txBox="1"/>
          <p:nvPr/>
        </p:nvSpPr>
        <p:spPr>
          <a:xfrm>
            <a:off x="3212237" y="7307552"/>
            <a:ext cx="546104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el número y el verbo en inglés.</a:t>
            </a:r>
            <a:endParaRPr/>
          </a:p>
        </p:txBody>
      </p:sp>
      <p:sp>
        <p:nvSpPr>
          <p:cNvPr id="2845" name="Google Shape;2845;p50"/>
          <p:cNvSpPr txBox="1"/>
          <p:nvPr/>
        </p:nvSpPr>
        <p:spPr>
          <a:xfrm>
            <a:off x="4426678" y="8300187"/>
            <a:ext cx="5461040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1">
                <a:solidFill>
                  <a:srgbClr val="4A8522"/>
                </a:solidFill>
                <a:latin typeface="Arial"/>
                <a:ea typeface="Arial"/>
                <a:cs typeface="Arial"/>
                <a:sym typeface="Arial"/>
              </a:rPr>
              <a:t>[E] to eat</a:t>
            </a:r>
            <a:endParaRPr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F6E2869-AF72-4963-9FB0-365CE4C564C5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8" name="Google Shape;321;p7">
            <a:extLst>
              <a:ext uri="{FF2B5EF4-FFF2-40B4-BE49-F238E27FC236}">
                <a16:creationId xmlns:a16="http://schemas.microsoft.com/office/drawing/2014/main" id="{F8858619-FAE8-48B4-BE2E-F4A4010BD662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69" name="Google Shape;322;p7">
              <a:extLst>
                <a:ext uri="{FF2B5EF4-FFF2-40B4-BE49-F238E27FC236}">
                  <a16:creationId xmlns:a16="http://schemas.microsoft.com/office/drawing/2014/main" id="{A88DC5BF-AF8A-4CD6-88B5-608963756032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23;p7">
              <a:extLst>
                <a:ext uri="{FF2B5EF4-FFF2-40B4-BE49-F238E27FC236}">
                  <a16:creationId xmlns:a16="http://schemas.microsoft.com/office/drawing/2014/main" id="{0200C27C-64DD-4FCF-B221-F47B1D73775B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1" name="Picture 4" descr="Free Watercolor Brushstroke illustration and picture">
            <a:extLst>
              <a:ext uri="{FF2B5EF4-FFF2-40B4-BE49-F238E27FC236}">
                <a16:creationId xmlns:a16="http://schemas.microsoft.com/office/drawing/2014/main" id="{40B267DD-EA82-4CB0-863B-64D94CEF3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B3E370B6-B85E-40E5-A065-AF19A76E95F3}"/>
              </a:ext>
            </a:extLst>
          </p:cNvPr>
          <p:cNvSpPr txBox="1"/>
          <p:nvPr/>
        </p:nvSpPr>
        <p:spPr>
          <a:xfrm>
            <a:off x="6351771" y="956095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48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1" name="Google Shape;2851;p51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9</a:t>
            </a:r>
            <a:endParaRPr/>
          </a:p>
        </p:txBody>
      </p:sp>
      <p:sp>
        <p:nvSpPr>
          <p:cNvPr id="2852" name="Google Shape;2852;p51"/>
          <p:cNvSpPr/>
          <p:nvPr/>
        </p:nvSpPr>
        <p:spPr>
          <a:xfrm>
            <a:off x="130139" y="128411"/>
            <a:ext cx="4742373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want to do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7" name="Google Shape;2857;p51"/>
          <p:cNvSpPr txBox="1"/>
          <p:nvPr/>
        </p:nvSpPr>
        <p:spPr>
          <a:xfrm>
            <a:off x="1331395" y="916279"/>
            <a:ext cx="53234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frases. ¿Qué opinas? ¡Reacciona!</a:t>
            </a:r>
            <a:endParaRPr/>
          </a:p>
        </p:txBody>
      </p:sp>
      <p:pic>
        <p:nvPicPr>
          <p:cNvPr id="2858" name="Google Shape;285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6605" y="896090"/>
            <a:ext cx="704454" cy="349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9" name="Google Shape;2859;p51"/>
          <p:cNvGrpSpPr/>
          <p:nvPr/>
        </p:nvGrpSpPr>
        <p:grpSpPr>
          <a:xfrm>
            <a:off x="80513" y="792423"/>
            <a:ext cx="1250882" cy="605907"/>
            <a:chOff x="127579" y="4179648"/>
            <a:chExt cx="1250882" cy="605907"/>
          </a:xfrm>
        </p:grpSpPr>
        <p:grpSp>
          <p:nvGrpSpPr>
            <p:cNvPr id="2860" name="Google Shape;2860;p51"/>
            <p:cNvGrpSpPr/>
            <p:nvPr/>
          </p:nvGrpSpPr>
          <p:grpSpPr>
            <a:xfrm>
              <a:off x="556200" y="4326899"/>
              <a:ext cx="822261" cy="307777"/>
              <a:chOff x="455223" y="4442570"/>
              <a:chExt cx="822262" cy="307777"/>
            </a:xfrm>
          </p:grpSpPr>
          <p:sp>
            <p:nvSpPr>
              <p:cNvPr id="2861" name="Google Shape;2861;p51"/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862" name="Google Shape;2862;p51"/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hablar</a:t>
                </a:r>
                <a:endParaRPr/>
              </a:p>
            </p:txBody>
          </p:sp>
        </p:grpSp>
        <p:pic>
          <p:nvPicPr>
            <p:cNvPr id="2863" name="Google Shape;2863;p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579" y="4179648"/>
              <a:ext cx="572707" cy="6059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64" name="Google Shape;2864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4935" y="1287333"/>
            <a:ext cx="3706124" cy="10176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65" name="Google Shape;2865;p51"/>
          <p:cNvGraphicFramePr/>
          <p:nvPr/>
        </p:nvGraphicFramePr>
        <p:xfrm>
          <a:off x="2550479" y="2999292"/>
          <a:ext cx="3572050" cy="815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7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66" name="Google Shape;2866;p51"/>
          <p:cNvSpPr txBox="1"/>
          <p:nvPr/>
        </p:nvSpPr>
        <p:spPr>
          <a:xfrm>
            <a:off x="2537779" y="2996117"/>
            <a:ext cx="3919984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bonito | fantástico | divertido</a:t>
            </a:r>
            <a:endParaRPr sz="10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importante | diferente </a:t>
            </a:r>
            <a:endParaRPr sz="105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7" name="Google Shape;2867;p51"/>
          <p:cNvPicPr preferRelativeResize="0"/>
          <p:nvPr/>
        </p:nvPicPr>
        <p:blipFill rotWithShape="1">
          <a:blip r:embed="rId3">
            <a:alphaModFix/>
          </a:blip>
          <a:srcRect r="50096" b="4368"/>
          <a:stretch/>
        </p:blipFill>
        <p:spPr>
          <a:xfrm>
            <a:off x="2551820" y="3040537"/>
            <a:ext cx="351548" cy="33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" name="Google Shape;2868;p51"/>
          <p:cNvPicPr preferRelativeResize="0"/>
          <p:nvPr/>
        </p:nvPicPr>
        <p:blipFill rotWithShape="1">
          <a:blip r:embed="rId3">
            <a:alphaModFix/>
          </a:blip>
          <a:srcRect l="53785"/>
          <a:stretch/>
        </p:blipFill>
        <p:spPr>
          <a:xfrm>
            <a:off x="2564814" y="3454368"/>
            <a:ext cx="325559" cy="349998"/>
          </a:xfrm>
          <a:prstGeom prst="rect">
            <a:avLst/>
          </a:prstGeom>
          <a:noFill/>
          <a:ln>
            <a:noFill/>
          </a:ln>
        </p:spPr>
      </p:pic>
      <p:sp>
        <p:nvSpPr>
          <p:cNvPr id="2869" name="Google Shape;2869;p51"/>
          <p:cNvSpPr txBox="1"/>
          <p:nvPr/>
        </p:nvSpPr>
        <p:spPr>
          <a:xfrm>
            <a:off x="2561416" y="3469683"/>
            <a:ext cx="3919984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tranquilo | terrible | aburrido</a:t>
            </a:r>
            <a:endParaRPr sz="105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0" name="Google Shape;2870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140" y="1450792"/>
            <a:ext cx="2420339" cy="240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1" name="Google Shape;2871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6668" y="2365733"/>
            <a:ext cx="2014842" cy="6960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2" name="Google Shape;2872;p51"/>
          <p:cNvGrpSpPr/>
          <p:nvPr/>
        </p:nvGrpSpPr>
        <p:grpSpPr>
          <a:xfrm>
            <a:off x="103966" y="3900453"/>
            <a:ext cx="1801949" cy="492309"/>
            <a:chOff x="1639842" y="1416994"/>
            <a:chExt cx="1801949" cy="492309"/>
          </a:xfrm>
        </p:grpSpPr>
        <p:sp>
          <p:nvSpPr>
            <p:cNvPr id="2873" name="Google Shape;2873;p51"/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74" name="Google Shape;2874;p51" descr="Speech Icon, Voice, Talking, Audio, Speech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5" name="Google Shape;2875;p51"/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76" name="Google Shape;2876;p51"/>
          <p:cNvSpPr txBox="1"/>
          <p:nvPr/>
        </p:nvSpPr>
        <p:spPr>
          <a:xfrm>
            <a:off x="71342" y="4428132"/>
            <a:ext cx="4903722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Practica el trabalenguas. </a:t>
            </a:r>
            <a:endParaRPr/>
          </a:p>
        </p:txBody>
      </p:sp>
      <p:pic>
        <p:nvPicPr>
          <p:cNvPr id="2877" name="Google Shape;2877;p51" descr="Face, Smile, Tongue, Yummy, Delicious, Tasty, Happ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19631" y="4060389"/>
            <a:ext cx="430200" cy="39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8" name="Google Shape;2878;p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092" y="4653361"/>
            <a:ext cx="3762972" cy="21660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79" name="Google Shape;2879;p51"/>
          <p:cNvGrpSpPr/>
          <p:nvPr/>
        </p:nvGrpSpPr>
        <p:grpSpPr>
          <a:xfrm>
            <a:off x="4883537" y="3974852"/>
            <a:ext cx="1724856" cy="371464"/>
            <a:chOff x="4495800" y="3730046"/>
            <a:chExt cx="1724856" cy="371464"/>
          </a:xfrm>
        </p:grpSpPr>
        <p:sp>
          <p:nvSpPr>
            <p:cNvPr id="2880" name="Google Shape;2880;p51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81" name="Google Shape;2881;p51"/>
            <p:cNvSpPr txBox="1"/>
            <p:nvPr/>
          </p:nvSpPr>
          <p:spPr>
            <a:xfrm>
              <a:off x="4495800" y="3762956"/>
              <a:ext cx="163727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 i="0" u="none" strike="noStrike" cap="none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82" name="Google Shape;2882;p5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20820" y="3853432"/>
            <a:ext cx="707513" cy="538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83" name="Google Shape;2883;p51"/>
          <p:cNvSpPr txBox="1"/>
          <p:nvPr/>
        </p:nvSpPr>
        <p:spPr>
          <a:xfrm>
            <a:off x="3103818" y="4354398"/>
            <a:ext cx="3353945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9 palabras en inglés para jugar al bingo.</a:t>
            </a:r>
            <a:endParaRPr/>
          </a:p>
        </p:txBody>
      </p:sp>
      <p:graphicFrame>
        <p:nvGraphicFramePr>
          <p:cNvPr id="2884" name="Google Shape;2884;p51"/>
          <p:cNvGraphicFramePr/>
          <p:nvPr/>
        </p:nvGraphicFramePr>
        <p:xfrm>
          <a:off x="3121468" y="5049138"/>
          <a:ext cx="3353925" cy="8330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11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51425" marR="51425" marT="25725" marB="25725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85" name="Google Shape;2885;p51"/>
          <p:cNvGraphicFramePr/>
          <p:nvPr/>
        </p:nvGraphicFramePr>
        <p:xfrm>
          <a:off x="3121467" y="5935570"/>
          <a:ext cx="3336300" cy="8745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3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74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</a:t>
                      </a:r>
                      <a:endParaRPr sz="105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aburrido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probar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viaje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avión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descansar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gente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ciudad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-GB" sz="105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verano</a:t>
                      </a: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alibri"/>
                        <a:buNone/>
                      </a:pPr>
                      <a:endParaRPr sz="105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86" name="Google Shape;2886;p51"/>
          <p:cNvSpPr/>
          <p:nvPr/>
        </p:nvSpPr>
        <p:spPr>
          <a:xfrm>
            <a:off x="4706668" y="4666914"/>
            <a:ext cx="703498" cy="359431"/>
          </a:xfrm>
          <a:prstGeom prst="wedgeEllipseCallout">
            <a:avLst>
              <a:gd name="adj1" fmla="val 37533"/>
              <a:gd name="adj2" fmla="val 65984"/>
            </a:avLst>
          </a:prstGeom>
          <a:solidFill>
            <a:srgbClr val="C0E399"/>
          </a:solidFill>
          <a:ln w="12700" cap="flat" cmpd="sng">
            <a:solidFill>
              <a:srgbClr val="C0E399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línea</a:t>
            </a:r>
            <a:endParaRPr sz="1050" b="1">
              <a:solidFill>
                <a:srgbClr val="3A3838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887" name="Google Shape;2887;p51"/>
          <p:cNvSpPr/>
          <p:nvPr/>
        </p:nvSpPr>
        <p:spPr>
          <a:xfrm>
            <a:off x="5525612" y="4668633"/>
            <a:ext cx="962985" cy="359431"/>
          </a:xfrm>
          <a:prstGeom prst="wedgeEllipseCallout">
            <a:avLst>
              <a:gd name="adj1" fmla="val -35029"/>
              <a:gd name="adj2" fmla="val 60841"/>
            </a:avLst>
          </a:prstGeom>
          <a:solidFill>
            <a:srgbClr val="7DDDFF"/>
          </a:solidFill>
          <a:ln w="12700" cap="flat" cmpd="sng">
            <a:solidFill>
              <a:srgbClr val="7DD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bingo</a:t>
            </a:r>
            <a:endParaRPr/>
          </a:p>
        </p:txBody>
      </p:sp>
      <p:sp>
        <p:nvSpPr>
          <p:cNvPr id="2888" name="Google Shape;2888;p51"/>
          <p:cNvSpPr/>
          <p:nvPr/>
        </p:nvSpPr>
        <p:spPr>
          <a:xfrm>
            <a:off x="118509" y="6895968"/>
            <a:ext cx="6588140" cy="2785286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89" name="Google Shape;2889;p51"/>
          <p:cNvGrpSpPr/>
          <p:nvPr/>
        </p:nvGrpSpPr>
        <p:grpSpPr>
          <a:xfrm>
            <a:off x="4872513" y="6949275"/>
            <a:ext cx="1943885" cy="588990"/>
            <a:chOff x="115026" y="5917195"/>
            <a:chExt cx="1943885" cy="588990"/>
          </a:xfrm>
        </p:grpSpPr>
        <p:sp>
          <p:nvSpPr>
            <p:cNvPr id="2890" name="Google Shape;2890;p51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91" name="Google Shape;2891;p51" descr="Jigsaw, Puzzle, Piece, Game, Concept, Solution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2" name="Google Shape;2892;p51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3" name="Google Shape;2893;p51"/>
          <p:cNvSpPr txBox="1"/>
          <p:nvPr/>
        </p:nvSpPr>
        <p:spPr>
          <a:xfrm>
            <a:off x="188450" y="6874954"/>
            <a:ext cx="5915025" cy="43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/>
          </a:p>
        </p:txBody>
      </p:sp>
      <p:sp>
        <p:nvSpPr>
          <p:cNvPr id="2894" name="Google Shape;2894;p51"/>
          <p:cNvSpPr txBox="1"/>
          <p:nvPr/>
        </p:nvSpPr>
        <p:spPr>
          <a:xfrm>
            <a:off x="3470767" y="9187173"/>
            <a:ext cx="35020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ir a mercad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bonitos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5" name="Google Shape;2895;p51"/>
          <p:cNvSpPr txBox="1"/>
          <p:nvPr/>
        </p:nvSpPr>
        <p:spPr>
          <a:xfrm>
            <a:off x="3450315" y="9402034"/>
            <a:ext cx="347866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want to go to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beautiful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market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100" b="1" i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6" name="Google Shape;2896;p51"/>
          <p:cNvSpPr txBox="1"/>
          <p:nvPr/>
        </p:nvSpPr>
        <p:spPr>
          <a:xfrm>
            <a:off x="130140" y="7236085"/>
            <a:ext cx="57503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have learned that many adjectives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noun:</a:t>
            </a:r>
            <a:endParaRPr/>
          </a:p>
        </p:txBody>
      </p:sp>
      <p:sp>
        <p:nvSpPr>
          <p:cNvPr id="2897" name="Google Shape;2897;p51"/>
          <p:cNvSpPr txBox="1"/>
          <p:nvPr/>
        </p:nvSpPr>
        <p:spPr>
          <a:xfrm>
            <a:off x="139409" y="7627835"/>
            <a:ext cx="313921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ir a una playa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bonita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8" name="Google Shape;2898;p51"/>
          <p:cNvSpPr txBox="1"/>
          <p:nvPr/>
        </p:nvSpPr>
        <p:spPr>
          <a:xfrm>
            <a:off x="506344" y="7988351"/>
            <a:ext cx="54674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want to go to a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beautiful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beach.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99" name="Google Shape;2899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4762" y="7911472"/>
            <a:ext cx="273696" cy="32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0" name="Google Shape;2900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8922" y="8760414"/>
            <a:ext cx="275888" cy="297735"/>
          </a:xfrm>
          <a:prstGeom prst="rect">
            <a:avLst/>
          </a:prstGeom>
          <a:noFill/>
          <a:ln>
            <a:noFill/>
          </a:ln>
        </p:spPr>
      </p:pic>
      <p:sp>
        <p:nvSpPr>
          <p:cNvPr id="2901" name="Google Shape;2901;p51"/>
          <p:cNvSpPr txBox="1"/>
          <p:nvPr/>
        </p:nvSpPr>
        <p:spPr>
          <a:xfrm>
            <a:off x="151351" y="8259590"/>
            <a:ext cx="632406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also agree (match) in </a:t>
            </a:r>
            <a:r>
              <a:rPr lang="en-GB" sz="120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gender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(masculine or feminine)and </a:t>
            </a:r>
            <a:r>
              <a:rPr lang="en-GB" sz="1200" b="1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(singular or plural) with the noun they are describing.</a:t>
            </a:r>
            <a:endParaRPr/>
          </a:p>
        </p:txBody>
      </p:sp>
      <p:sp>
        <p:nvSpPr>
          <p:cNvPr id="2902" name="Google Shape;2902;p51"/>
          <p:cNvSpPr txBox="1"/>
          <p:nvPr/>
        </p:nvSpPr>
        <p:spPr>
          <a:xfrm>
            <a:off x="1748234" y="7451538"/>
            <a:ext cx="474810" cy="230832"/>
          </a:xfrm>
          <a:prstGeom prst="rect">
            <a:avLst/>
          </a:prstGeom>
          <a:solidFill>
            <a:srgbClr val="DCF0C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noun</a:t>
            </a:r>
            <a:endParaRPr/>
          </a:p>
        </p:txBody>
      </p:sp>
      <p:sp>
        <p:nvSpPr>
          <p:cNvPr id="2903" name="Google Shape;2903;p51"/>
          <p:cNvSpPr txBox="1"/>
          <p:nvPr/>
        </p:nvSpPr>
        <p:spPr>
          <a:xfrm>
            <a:off x="2449162" y="7447103"/>
            <a:ext cx="691215" cy="230832"/>
          </a:xfrm>
          <a:prstGeom prst="rect">
            <a:avLst/>
          </a:prstGeom>
          <a:solidFill>
            <a:srgbClr val="DCF0C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adjective</a:t>
            </a:r>
            <a:endParaRPr/>
          </a:p>
        </p:txBody>
      </p:sp>
      <p:sp>
        <p:nvSpPr>
          <p:cNvPr id="2904" name="Google Shape;2904;p51"/>
          <p:cNvSpPr txBox="1"/>
          <p:nvPr/>
        </p:nvSpPr>
        <p:spPr>
          <a:xfrm>
            <a:off x="2618229" y="7830002"/>
            <a:ext cx="474810" cy="230832"/>
          </a:xfrm>
          <a:prstGeom prst="rect">
            <a:avLst/>
          </a:prstGeom>
          <a:solidFill>
            <a:srgbClr val="DCF0C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noun</a:t>
            </a:r>
            <a:endParaRPr/>
          </a:p>
        </p:txBody>
      </p:sp>
      <p:sp>
        <p:nvSpPr>
          <p:cNvPr id="2905" name="Google Shape;2905;p51"/>
          <p:cNvSpPr txBox="1"/>
          <p:nvPr/>
        </p:nvSpPr>
        <p:spPr>
          <a:xfrm>
            <a:off x="1837830" y="7839787"/>
            <a:ext cx="635110" cy="215444"/>
          </a:xfrm>
          <a:prstGeom prst="rect">
            <a:avLst/>
          </a:prstGeom>
          <a:solidFill>
            <a:srgbClr val="DCF0C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adjective</a:t>
            </a:r>
            <a:endParaRPr/>
          </a:p>
        </p:txBody>
      </p:sp>
      <p:sp>
        <p:nvSpPr>
          <p:cNvPr id="2906" name="Google Shape;2906;p51"/>
          <p:cNvSpPr txBox="1"/>
          <p:nvPr/>
        </p:nvSpPr>
        <p:spPr>
          <a:xfrm>
            <a:off x="488957" y="8720064"/>
            <a:ext cx="26977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comer comid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rápida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7" name="Google Shape;2907;p51"/>
          <p:cNvSpPr txBox="1"/>
          <p:nvPr/>
        </p:nvSpPr>
        <p:spPr>
          <a:xfrm>
            <a:off x="491828" y="8925595"/>
            <a:ext cx="238181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want to eat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fast 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food. </a:t>
            </a:r>
            <a:endParaRPr sz="1100" b="1" i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8" name="Google Shape;2908;p51"/>
          <p:cNvSpPr txBox="1"/>
          <p:nvPr/>
        </p:nvSpPr>
        <p:spPr>
          <a:xfrm>
            <a:off x="494664" y="9210827"/>
            <a:ext cx="35020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visitar un teatro bonit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9" name="Google Shape;2909;p51"/>
          <p:cNvSpPr txBox="1"/>
          <p:nvPr/>
        </p:nvSpPr>
        <p:spPr>
          <a:xfrm>
            <a:off x="471307" y="9415249"/>
            <a:ext cx="3822504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want to visit a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beautiful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theatre. </a:t>
            </a:r>
            <a:endParaRPr sz="1100" b="1" i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0" name="Google Shape;2910;p51"/>
          <p:cNvSpPr txBox="1"/>
          <p:nvPr/>
        </p:nvSpPr>
        <p:spPr>
          <a:xfrm>
            <a:off x="3473646" y="8710574"/>
            <a:ext cx="35020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montañ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bonitas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2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11" name="Google Shape;2911;p51"/>
          <p:cNvSpPr txBox="1"/>
          <p:nvPr/>
        </p:nvSpPr>
        <p:spPr>
          <a:xfrm>
            <a:off x="3493609" y="8909281"/>
            <a:ext cx="2718413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want to see 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beautiful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mountain</a:t>
            </a:r>
            <a:r>
              <a:rPr lang="en-GB" sz="1100" b="1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GB" sz="1100" i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sz="1100" b="1" i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12" name="Google Shape;2912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12979" y="8766442"/>
            <a:ext cx="275888" cy="29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3" name="Google Shape;2913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2249" y="9225667"/>
            <a:ext cx="289233" cy="28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4" name="Google Shape;2914;p5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197758" y="9268599"/>
            <a:ext cx="275888" cy="2977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7" name="Google Shape;2917;p51"/>
          <p:cNvGrpSpPr/>
          <p:nvPr/>
        </p:nvGrpSpPr>
        <p:grpSpPr>
          <a:xfrm>
            <a:off x="4302046" y="7606215"/>
            <a:ext cx="1947490" cy="617972"/>
            <a:chOff x="-2854307" y="7843208"/>
            <a:chExt cx="1506987" cy="547285"/>
          </a:xfrm>
        </p:grpSpPr>
        <p:sp>
          <p:nvSpPr>
            <p:cNvPr id="2918" name="Google Shape;2918;p51"/>
            <p:cNvSpPr/>
            <p:nvPr/>
          </p:nvSpPr>
          <p:spPr>
            <a:xfrm>
              <a:off x="-2838926" y="7843208"/>
              <a:ext cx="1413338" cy="547285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19" name="Google Shape;2919;p51" descr="Free Icon Light illustration and picture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2831331" y="7858480"/>
              <a:ext cx="182946" cy="154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0" name="Google Shape;2920;p51"/>
            <p:cNvSpPr txBox="1"/>
            <p:nvPr/>
          </p:nvSpPr>
          <p:spPr>
            <a:xfrm>
              <a:off x="-2699592" y="7858255"/>
              <a:ext cx="1319486" cy="2044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When we describe 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more </a:t>
              </a: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51"/>
            <p:cNvSpPr txBox="1"/>
            <p:nvPr/>
          </p:nvSpPr>
          <p:spPr>
            <a:xfrm>
              <a:off x="-2854307" y="8028101"/>
              <a:ext cx="1506987" cy="3270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than one 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person or animal, we add an ‘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s’ 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after‘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’, ‘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’ and ‘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</a:t>
              </a:r>
              <a:r>
                <a:rPr lang="en-GB" sz="900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’.</a:t>
              </a:r>
              <a:r>
                <a:rPr lang="en-GB" sz="9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</a:t>
              </a:r>
              <a:endParaRPr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AA10053-582F-4D54-8947-CE5FFF050738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oogle Shape;321;p7">
            <a:extLst>
              <a:ext uri="{FF2B5EF4-FFF2-40B4-BE49-F238E27FC236}">
                <a16:creationId xmlns:a16="http://schemas.microsoft.com/office/drawing/2014/main" id="{EEC4987E-DFDD-47E1-9B80-154C70009D15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75" name="Google Shape;322;p7">
              <a:extLst>
                <a:ext uri="{FF2B5EF4-FFF2-40B4-BE49-F238E27FC236}">
                  <a16:creationId xmlns:a16="http://schemas.microsoft.com/office/drawing/2014/main" id="{8D77BC11-75E5-4C98-8CFA-908B02BAFD11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23;p7">
              <a:extLst>
                <a:ext uri="{FF2B5EF4-FFF2-40B4-BE49-F238E27FC236}">
                  <a16:creationId xmlns:a16="http://schemas.microsoft.com/office/drawing/2014/main" id="{74E13453-EAA5-4F78-882C-62C81B604D5B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7" name="Picture 4" descr="Free Watercolor Brushstroke illustration and picture">
            <a:extLst>
              <a:ext uri="{FF2B5EF4-FFF2-40B4-BE49-F238E27FC236}">
                <a16:creationId xmlns:a16="http://schemas.microsoft.com/office/drawing/2014/main" id="{71685CF0-86DF-4C81-A205-83058226C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A73A9D9-C153-4E6D-AE60-751C2AFF9F13}"/>
              </a:ext>
            </a:extLst>
          </p:cNvPr>
          <p:cNvSpPr txBox="1"/>
          <p:nvPr/>
        </p:nvSpPr>
        <p:spPr>
          <a:xfrm>
            <a:off x="6351771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49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7" name="Google Shape;2927;p52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9</a:t>
            </a:r>
            <a:endParaRPr/>
          </a:p>
        </p:txBody>
      </p:sp>
      <p:sp>
        <p:nvSpPr>
          <p:cNvPr id="2928" name="Google Shape;2928;p52"/>
          <p:cNvSpPr/>
          <p:nvPr/>
        </p:nvSpPr>
        <p:spPr>
          <a:xfrm>
            <a:off x="130140" y="128411"/>
            <a:ext cx="4683160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others and I want to do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5" name="Google Shape;2935;p52"/>
          <p:cNvSpPr txBox="1"/>
          <p:nvPr/>
        </p:nvSpPr>
        <p:spPr>
          <a:xfrm>
            <a:off x="1453454" y="5250073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planea el viaje de Luis. Escribe 6 frases.</a:t>
            </a:r>
            <a:endParaRPr/>
          </a:p>
        </p:txBody>
      </p:sp>
      <p:grpSp>
        <p:nvGrpSpPr>
          <p:cNvPr id="2936" name="Google Shape;2936;p52"/>
          <p:cNvGrpSpPr/>
          <p:nvPr/>
        </p:nvGrpSpPr>
        <p:grpSpPr>
          <a:xfrm>
            <a:off x="507526" y="5283134"/>
            <a:ext cx="962296" cy="307777"/>
            <a:chOff x="537508" y="810975"/>
            <a:chExt cx="505091" cy="307777"/>
          </a:xfrm>
        </p:grpSpPr>
        <p:sp>
          <p:nvSpPr>
            <p:cNvPr id="2937" name="Google Shape;2937;p52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38" name="Google Shape;2938;p52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2939" name="Google Shape;2939;p52" descr="Pen, Write, Pencil, Writing Tool, Work, Message, Bl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23" y="5151982"/>
            <a:ext cx="521771" cy="52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0" name="Google Shape;294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1849" y="6358565"/>
            <a:ext cx="3009900" cy="22168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41" name="Google Shape;2941;p52"/>
          <p:cNvGraphicFramePr/>
          <p:nvPr/>
        </p:nvGraphicFramePr>
        <p:xfrm>
          <a:off x="1579094" y="5757789"/>
          <a:ext cx="1006425" cy="658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6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want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want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GB" sz="10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wants</a:t>
                      </a:r>
                      <a:endParaRPr/>
                    </a:p>
                  </a:txBody>
                  <a:tcPr marL="51425" marR="51425" marT="25725" marB="25725" anchor="ctr">
                    <a:lnL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rgbClr val="FFE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942" name="Google Shape;2942;p52" descr="Free icon pencil wri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32895">
            <a:off x="3251375" y="6466684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43" name="Google Shape;2943;p52"/>
          <p:cNvGraphicFramePr/>
          <p:nvPr/>
        </p:nvGraphicFramePr>
        <p:xfrm>
          <a:off x="2845274" y="6440459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4" name="Google Shape;2944;p52"/>
          <p:cNvSpPr txBox="1"/>
          <p:nvPr/>
        </p:nvSpPr>
        <p:spPr>
          <a:xfrm>
            <a:off x="3240931" y="6306191"/>
            <a:ext cx="3700889" cy="784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 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45" name="Google Shape;2945;p52" descr="Free icon pencil wri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32895">
            <a:off x="3251375" y="7193723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46" name="Google Shape;2946;p52"/>
          <p:cNvGraphicFramePr/>
          <p:nvPr/>
        </p:nvGraphicFramePr>
        <p:xfrm>
          <a:off x="2845274" y="7167498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7" name="Google Shape;2947;p52"/>
          <p:cNvSpPr txBox="1"/>
          <p:nvPr/>
        </p:nvSpPr>
        <p:spPr>
          <a:xfrm>
            <a:off x="3240932" y="7033230"/>
            <a:ext cx="3700888" cy="78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 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948" name="Google Shape;2948;p52"/>
          <p:cNvGraphicFramePr/>
          <p:nvPr/>
        </p:nvGraphicFramePr>
        <p:xfrm>
          <a:off x="2845274" y="7851124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49" name="Google Shape;2949;p52"/>
          <p:cNvSpPr txBox="1"/>
          <p:nvPr/>
        </p:nvSpPr>
        <p:spPr>
          <a:xfrm>
            <a:off x="3240932" y="7762576"/>
            <a:ext cx="3700888" cy="78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 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50" name="Google Shape;2950;p52" descr="Free icon pencil wri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32895">
            <a:off x="579887" y="8881735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51" name="Google Shape;2951;p52"/>
          <p:cNvGraphicFramePr/>
          <p:nvPr/>
        </p:nvGraphicFramePr>
        <p:xfrm>
          <a:off x="173786" y="8779310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2" name="Google Shape;2952;p52"/>
          <p:cNvSpPr txBox="1"/>
          <p:nvPr/>
        </p:nvSpPr>
        <p:spPr>
          <a:xfrm>
            <a:off x="626594" y="8672631"/>
            <a:ext cx="6315226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__________________________________________________________ 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53" name="Google Shape;2953;p52" descr="Free icon pencil wri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32895">
            <a:off x="3251375" y="5672970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54" name="Google Shape;2954;p52"/>
          <p:cNvGraphicFramePr/>
          <p:nvPr/>
        </p:nvGraphicFramePr>
        <p:xfrm>
          <a:off x="2845274" y="5646745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5" name="Google Shape;2955;p52"/>
          <p:cNvSpPr txBox="1"/>
          <p:nvPr/>
        </p:nvSpPr>
        <p:spPr>
          <a:xfrm>
            <a:off x="3240932" y="5512477"/>
            <a:ext cx="3700888" cy="78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_______________________________ 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56" name="Google Shape;2956;p52" descr="Free icon pencil wri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32895">
            <a:off x="3223203" y="7888318"/>
            <a:ext cx="123214" cy="25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7" name="Google Shape;2957;p52" descr="Free icon pencil wri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32895">
            <a:off x="579887" y="9249500"/>
            <a:ext cx="123214" cy="25005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58" name="Google Shape;2958;p52"/>
          <p:cNvGraphicFramePr/>
          <p:nvPr/>
        </p:nvGraphicFramePr>
        <p:xfrm>
          <a:off x="173786" y="9147075"/>
          <a:ext cx="298575" cy="2952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9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B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59" name="Google Shape;2959;p52"/>
          <p:cNvSpPr txBox="1"/>
          <p:nvPr/>
        </p:nvSpPr>
        <p:spPr>
          <a:xfrm>
            <a:off x="681498" y="9040396"/>
            <a:ext cx="6315226" cy="4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__________________________________________________________ .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960" name="Google Shape;2960;p52"/>
          <p:cNvGraphicFramePr/>
          <p:nvPr/>
        </p:nvGraphicFramePr>
        <p:xfrm>
          <a:off x="130140" y="1378362"/>
          <a:ext cx="6410725" cy="35682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47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costa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teatro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ciudad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mercado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vas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7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voy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río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bandera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aeropuerto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puerto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4700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aburrido</a:t>
                      </a:r>
                      <a:endParaRPr/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quieres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avión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probar</a:t>
                      </a:r>
                      <a:endParaRPr sz="14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61" name="Google Shape;2961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62636" y="1109706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962" name="Google Shape;2962;p52"/>
          <p:cNvSpPr txBox="1"/>
          <p:nvPr/>
        </p:nvSpPr>
        <p:spPr>
          <a:xfrm>
            <a:off x="1135509" y="913344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63" name="Google Shape;2963;p52"/>
          <p:cNvGrpSpPr/>
          <p:nvPr/>
        </p:nvGrpSpPr>
        <p:grpSpPr>
          <a:xfrm>
            <a:off x="97224" y="755997"/>
            <a:ext cx="1072125" cy="541432"/>
            <a:chOff x="85157" y="674113"/>
            <a:chExt cx="1072125" cy="541432"/>
          </a:xfrm>
        </p:grpSpPr>
        <p:sp>
          <p:nvSpPr>
            <p:cNvPr id="2964" name="Google Shape;2964;p52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65" name="Google Shape;2965;p5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66" name="Google Shape;2966;p52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967" name="Google Shape;2967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09" y="3138498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8" name="Google Shape;2968;p52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5821" y="1668432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" name="Google Shape;2969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7444" y="4213056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2970" name="Google Shape;2970;p52"/>
          <p:cNvSpPr txBox="1"/>
          <p:nvPr/>
        </p:nvSpPr>
        <p:spPr>
          <a:xfrm>
            <a:off x="828179" y="2139688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2971" name="Google Shape;2971;p52"/>
          <p:cNvSpPr txBox="1"/>
          <p:nvPr/>
        </p:nvSpPr>
        <p:spPr>
          <a:xfrm>
            <a:off x="777719" y="350686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2972" name="Google Shape;2972;p52"/>
          <p:cNvSpPr txBox="1"/>
          <p:nvPr/>
        </p:nvSpPr>
        <p:spPr>
          <a:xfrm>
            <a:off x="834072" y="4618416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9888B38-DB95-4971-9DC6-12D7A267175F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oogle Shape;321;p7">
            <a:extLst>
              <a:ext uri="{FF2B5EF4-FFF2-40B4-BE49-F238E27FC236}">
                <a16:creationId xmlns:a16="http://schemas.microsoft.com/office/drawing/2014/main" id="{6FD641B7-9F70-4C03-99FD-9D47C3F0AA80}"/>
              </a:ext>
            </a:extLst>
          </p:cNvPr>
          <p:cNvGrpSpPr/>
          <p:nvPr/>
        </p:nvGrpSpPr>
        <p:grpSpPr>
          <a:xfrm>
            <a:off x="4722217" y="129117"/>
            <a:ext cx="729403" cy="613814"/>
            <a:chOff x="3762105" y="2121180"/>
            <a:chExt cx="729403" cy="613814"/>
          </a:xfrm>
        </p:grpSpPr>
        <p:sp>
          <p:nvSpPr>
            <p:cNvPr id="50" name="Google Shape;322;p7">
              <a:extLst>
                <a:ext uri="{FF2B5EF4-FFF2-40B4-BE49-F238E27FC236}">
                  <a16:creationId xmlns:a16="http://schemas.microsoft.com/office/drawing/2014/main" id="{F2C70A79-FC7E-4273-9EA5-98266685D9F6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23;p7">
              <a:extLst>
                <a:ext uri="{FF2B5EF4-FFF2-40B4-BE49-F238E27FC236}">
                  <a16:creationId xmlns:a16="http://schemas.microsoft.com/office/drawing/2014/main" id="{A128B444-1A98-46B5-B634-832980DE6066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2" name="Picture 4" descr="Free Watercolor Brushstroke illustration and picture">
            <a:extLst>
              <a:ext uri="{FF2B5EF4-FFF2-40B4-BE49-F238E27FC236}">
                <a16:creationId xmlns:a16="http://schemas.microsoft.com/office/drawing/2014/main" id="{3B12E2CA-EECC-4AB3-95B2-E62B4F6BF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40F704C2-F218-410C-AC03-2874FA1477BB}"/>
              </a:ext>
            </a:extLst>
          </p:cNvPr>
          <p:cNvSpPr txBox="1"/>
          <p:nvPr/>
        </p:nvSpPr>
        <p:spPr>
          <a:xfrm>
            <a:off x="6351771" y="9560956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50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53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/>
          </a:p>
        </p:txBody>
      </p:sp>
      <p:sp>
        <p:nvSpPr>
          <p:cNvPr id="2979" name="Google Shape;2979;p53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</a:t>
            </a: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6" name="Google Shape;298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580" y="1417547"/>
            <a:ext cx="2987299" cy="3218967"/>
          </a:xfrm>
          <a:prstGeom prst="rect">
            <a:avLst/>
          </a:prstGeom>
          <a:noFill/>
          <a:ln>
            <a:noFill/>
          </a:ln>
        </p:spPr>
      </p:pic>
      <p:sp>
        <p:nvSpPr>
          <p:cNvPr id="2987" name="Google Shape;2987;p53"/>
          <p:cNvSpPr txBox="1"/>
          <p:nvPr/>
        </p:nvSpPr>
        <p:spPr>
          <a:xfrm>
            <a:off x="1131252" y="91271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 Información sobre Uruguay.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988" name="Google Shape;2988;p53"/>
          <p:cNvGrpSpPr/>
          <p:nvPr/>
        </p:nvGrpSpPr>
        <p:grpSpPr>
          <a:xfrm>
            <a:off x="97224" y="806797"/>
            <a:ext cx="1072125" cy="541432"/>
            <a:chOff x="85157" y="674113"/>
            <a:chExt cx="1072125" cy="541432"/>
          </a:xfrm>
        </p:grpSpPr>
        <p:sp>
          <p:nvSpPr>
            <p:cNvPr id="2989" name="Google Shape;2989;p53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990" name="Google Shape;2990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1" name="Google Shape;2991;p53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2992" name="Google Shape;2992;p53" descr="Ma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56829" y="3215548"/>
            <a:ext cx="1568081" cy="20852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93" name="Google Shape;2993;p53"/>
          <p:cNvCxnSpPr/>
          <p:nvPr/>
        </p:nvCxnSpPr>
        <p:spPr>
          <a:xfrm>
            <a:off x="5410165" y="4594058"/>
            <a:ext cx="497124" cy="0"/>
          </a:xfrm>
          <a:prstGeom prst="straightConnector1">
            <a:avLst/>
          </a:prstGeom>
          <a:noFill/>
          <a:ln w="28575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94" name="Google Shape;2994;p53"/>
          <p:cNvSpPr txBox="1"/>
          <p:nvPr/>
        </p:nvSpPr>
        <p:spPr>
          <a:xfrm>
            <a:off x="4160971" y="4369150"/>
            <a:ext cx="1284326" cy="40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Uruguay</a:t>
            </a:r>
            <a:endParaRPr/>
          </a:p>
        </p:txBody>
      </p:sp>
      <p:cxnSp>
        <p:nvCxnSpPr>
          <p:cNvPr id="2995" name="Google Shape;2995;p53"/>
          <p:cNvCxnSpPr/>
          <p:nvPr/>
        </p:nvCxnSpPr>
        <p:spPr>
          <a:xfrm rot="10800000" flipH="1">
            <a:off x="5208248" y="4705407"/>
            <a:ext cx="563222" cy="135401"/>
          </a:xfrm>
          <a:prstGeom prst="straightConnector1">
            <a:avLst/>
          </a:prstGeom>
          <a:noFill/>
          <a:ln w="28575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996" name="Google Shape;2996;p53"/>
          <p:cNvSpPr txBox="1"/>
          <p:nvPr/>
        </p:nvSpPr>
        <p:spPr>
          <a:xfrm>
            <a:off x="3666560" y="4641706"/>
            <a:ext cx="1539125" cy="40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Argentina</a:t>
            </a:r>
            <a:endParaRPr/>
          </a:p>
        </p:txBody>
      </p:sp>
      <p:grpSp>
        <p:nvGrpSpPr>
          <p:cNvPr id="2997" name="Google Shape;2997;p53"/>
          <p:cNvGrpSpPr/>
          <p:nvPr/>
        </p:nvGrpSpPr>
        <p:grpSpPr>
          <a:xfrm>
            <a:off x="6189612" y="3010657"/>
            <a:ext cx="612502" cy="547371"/>
            <a:chOff x="6210543" y="3764108"/>
            <a:chExt cx="819790" cy="775262"/>
          </a:xfrm>
        </p:grpSpPr>
        <p:sp>
          <p:nvSpPr>
            <p:cNvPr id="2998" name="Google Shape;2998;p53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9" name="Google Shape;2999;p53"/>
            <p:cNvPicPr preferRelativeResize="0"/>
            <p:nvPr/>
          </p:nvPicPr>
          <p:blipFill rotWithShape="1">
            <a:blip r:embed="rId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0" name="Google Shape;3000;p53" descr="A picture containing text, tableware, cup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01" name="Google Shape;3001;p53" descr="A picture containing cup, coffee, table, food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3904" y="3049772"/>
            <a:ext cx="885043" cy="118005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002" name="Google Shape;3002;p53" descr="Armadillo, Mamífero, Animal, Naturalez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7788" y="2415497"/>
            <a:ext cx="1404179" cy="702089"/>
          </a:xfrm>
          <a:prstGeom prst="rect">
            <a:avLst/>
          </a:prstGeom>
          <a:noFill/>
          <a:ln>
            <a:noFill/>
          </a:ln>
        </p:spPr>
      </p:pic>
      <p:sp>
        <p:nvSpPr>
          <p:cNvPr id="3003" name="Google Shape;3003;p53"/>
          <p:cNvSpPr/>
          <p:nvPr/>
        </p:nvSpPr>
        <p:spPr>
          <a:xfrm>
            <a:off x="4700921" y="1649957"/>
            <a:ext cx="1488752" cy="460940"/>
          </a:xfrm>
          <a:prstGeom prst="wedgeRoundRectCallout">
            <a:avLst>
              <a:gd name="adj1" fmla="val -37323"/>
              <a:gd name="adj2" fmla="val 88241"/>
              <a:gd name="adj3" fmla="val 16667"/>
            </a:avLst>
          </a:prstGeom>
          <a:solidFill>
            <a:srgbClr val="C1EFF1"/>
          </a:solidFill>
          <a:ln w="9525" cap="flat" cmpd="sng">
            <a:solidFill>
              <a:srgbClr val="C1EFF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mentira.</a:t>
            </a:r>
            <a:endParaRPr/>
          </a:p>
        </p:txBody>
      </p:sp>
      <p:sp>
        <p:nvSpPr>
          <p:cNvPr id="3004" name="Google Shape;3004;p53"/>
          <p:cNvSpPr/>
          <p:nvPr/>
        </p:nvSpPr>
        <p:spPr>
          <a:xfrm>
            <a:off x="3290961" y="2164638"/>
            <a:ext cx="1284326" cy="298700"/>
          </a:xfrm>
          <a:prstGeom prst="wedgeRoundRectCallout">
            <a:avLst>
              <a:gd name="adj1" fmla="val 61045"/>
              <a:gd name="adj2" fmla="val -27250"/>
              <a:gd name="adj3" fmla="val 16667"/>
            </a:avLst>
          </a:prstGeom>
          <a:solidFill>
            <a:srgbClr val="FF75BA"/>
          </a:solidFill>
          <a:ln w="57150" cap="flat" cmpd="sng">
            <a:solidFill>
              <a:srgbClr val="FF75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verdad.</a:t>
            </a:r>
            <a:endParaRPr/>
          </a:p>
        </p:txBody>
      </p:sp>
      <p:pic>
        <p:nvPicPr>
          <p:cNvPr id="3005" name="Google Shape;3005;p5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66560" y="239489"/>
            <a:ext cx="615534" cy="4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6" name="Google Shape;3006;p53"/>
          <p:cNvSpPr/>
          <p:nvPr/>
        </p:nvSpPr>
        <p:spPr>
          <a:xfrm>
            <a:off x="244122" y="6301270"/>
            <a:ext cx="2972210" cy="941984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28575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	   En Uruguay hay muchas vacas. Hay cuatro vacas por cada persona.</a:t>
            </a:r>
            <a:endParaRPr/>
          </a:p>
        </p:txBody>
      </p:sp>
      <p:grpSp>
        <p:nvGrpSpPr>
          <p:cNvPr id="3007" name="Google Shape;3007;p53"/>
          <p:cNvGrpSpPr/>
          <p:nvPr/>
        </p:nvGrpSpPr>
        <p:grpSpPr>
          <a:xfrm>
            <a:off x="214307" y="6089014"/>
            <a:ext cx="612502" cy="547371"/>
            <a:chOff x="6210543" y="3764108"/>
            <a:chExt cx="819790" cy="775262"/>
          </a:xfrm>
        </p:grpSpPr>
        <p:sp>
          <p:nvSpPr>
            <p:cNvPr id="3008" name="Google Shape;3008;p53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09" name="Google Shape;3009;p53"/>
            <p:cNvPicPr preferRelativeResize="0"/>
            <p:nvPr/>
          </p:nvPicPr>
          <p:blipFill rotWithShape="1">
            <a:blip r:embed="rId6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0" name="Google Shape;3010;p53" descr="A picture containing text, tableware, cup, clipart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11" name="Google Shape;3011;p53"/>
          <p:cNvSpPr txBox="1"/>
          <p:nvPr/>
        </p:nvSpPr>
        <p:spPr>
          <a:xfrm>
            <a:off x="1379688" y="5400267"/>
            <a:ext cx="532340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 información. ¿Qué opinas? ¡Reacciona!</a:t>
            </a:r>
            <a:endParaRPr/>
          </a:p>
        </p:txBody>
      </p:sp>
      <p:pic>
        <p:nvPicPr>
          <p:cNvPr id="3012" name="Google Shape;3012;p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70198" y="5380078"/>
            <a:ext cx="704454" cy="349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3" name="Google Shape;3013;p53"/>
          <p:cNvGrpSpPr/>
          <p:nvPr/>
        </p:nvGrpSpPr>
        <p:grpSpPr>
          <a:xfrm>
            <a:off x="128806" y="5276411"/>
            <a:ext cx="1250882" cy="605907"/>
            <a:chOff x="127579" y="4179648"/>
            <a:chExt cx="1250882" cy="605907"/>
          </a:xfrm>
        </p:grpSpPr>
        <p:grpSp>
          <p:nvGrpSpPr>
            <p:cNvPr id="3014" name="Google Shape;3014;p53"/>
            <p:cNvGrpSpPr/>
            <p:nvPr/>
          </p:nvGrpSpPr>
          <p:grpSpPr>
            <a:xfrm>
              <a:off x="556200" y="4326899"/>
              <a:ext cx="822261" cy="307777"/>
              <a:chOff x="455223" y="4442570"/>
              <a:chExt cx="822262" cy="307777"/>
            </a:xfrm>
          </p:grpSpPr>
          <p:sp>
            <p:nvSpPr>
              <p:cNvPr id="3015" name="Google Shape;3015;p53"/>
              <p:cNvSpPr txBox="1"/>
              <p:nvPr/>
            </p:nvSpPr>
            <p:spPr>
              <a:xfrm>
                <a:off x="455223" y="4452154"/>
                <a:ext cx="802597" cy="292235"/>
              </a:xfrm>
              <a:prstGeom prst="rect">
                <a:avLst/>
              </a:prstGeom>
              <a:solidFill>
                <a:srgbClr val="B9E5EE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000"/>
                  <a:buFont typeface="Century Gothic"/>
                  <a:buNone/>
                </a:pPr>
                <a:endParaRPr sz="12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3016" name="Google Shape;3016;p53"/>
              <p:cNvSpPr txBox="1"/>
              <p:nvPr/>
            </p:nvSpPr>
            <p:spPr>
              <a:xfrm>
                <a:off x="532794" y="4442570"/>
                <a:ext cx="744691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400" b="1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hablar</a:t>
                </a:r>
                <a:endParaRPr/>
              </a:p>
            </p:txBody>
          </p:sp>
        </p:grpSp>
        <p:pic>
          <p:nvPicPr>
            <p:cNvPr id="3017" name="Google Shape;3017;p5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27579" y="4179648"/>
              <a:ext cx="572707" cy="605907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018" name="Google Shape;3018;p53"/>
          <p:cNvGraphicFramePr/>
          <p:nvPr/>
        </p:nvGraphicFramePr>
        <p:xfrm>
          <a:off x="4558965" y="6434632"/>
          <a:ext cx="1977275" cy="8156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7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7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3399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19" name="Google Shape;3019;p53"/>
          <p:cNvSpPr txBox="1"/>
          <p:nvPr/>
        </p:nvSpPr>
        <p:spPr>
          <a:xfrm>
            <a:off x="4546264" y="6431457"/>
            <a:ext cx="2311540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fantástico | divertido</a:t>
            </a:r>
            <a:endParaRPr sz="105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interesante | diferente </a:t>
            </a:r>
            <a:endParaRPr sz="105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0" name="Google Shape;3020;p53"/>
          <p:cNvPicPr preferRelativeResize="0"/>
          <p:nvPr/>
        </p:nvPicPr>
        <p:blipFill rotWithShape="1">
          <a:blip r:embed="rId11">
            <a:alphaModFix/>
          </a:blip>
          <a:srcRect r="50096" b="4368"/>
          <a:stretch/>
        </p:blipFill>
        <p:spPr>
          <a:xfrm>
            <a:off x="4560305" y="6475877"/>
            <a:ext cx="351548" cy="33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1" name="Google Shape;3021;p53"/>
          <p:cNvPicPr preferRelativeResize="0"/>
          <p:nvPr/>
        </p:nvPicPr>
        <p:blipFill rotWithShape="1">
          <a:blip r:embed="rId11">
            <a:alphaModFix/>
          </a:blip>
          <a:srcRect l="53785"/>
          <a:stretch/>
        </p:blipFill>
        <p:spPr>
          <a:xfrm>
            <a:off x="4573299" y="6889708"/>
            <a:ext cx="325559" cy="349998"/>
          </a:xfrm>
          <a:prstGeom prst="rect">
            <a:avLst/>
          </a:prstGeom>
          <a:noFill/>
          <a:ln>
            <a:noFill/>
          </a:ln>
        </p:spPr>
      </p:pic>
      <p:sp>
        <p:nvSpPr>
          <p:cNvPr id="3022" name="Google Shape;3022;p53"/>
          <p:cNvSpPr txBox="1"/>
          <p:nvPr/>
        </p:nvSpPr>
        <p:spPr>
          <a:xfrm>
            <a:off x="4992952" y="6921636"/>
            <a:ext cx="1478280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terrible | aburrido</a:t>
            </a:r>
            <a:endParaRPr sz="1050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3" name="Google Shape;3023;p5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70020" y="6558688"/>
            <a:ext cx="1173581" cy="624894"/>
          </a:xfrm>
          <a:prstGeom prst="rect">
            <a:avLst/>
          </a:prstGeom>
          <a:noFill/>
          <a:ln>
            <a:noFill/>
          </a:ln>
        </p:spPr>
      </p:pic>
      <p:sp>
        <p:nvSpPr>
          <p:cNvPr id="3024" name="Google Shape;3024;p53"/>
          <p:cNvSpPr/>
          <p:nvPr/>
        </p:nvSpPr>
        <p:spPr>
          <a:xfrm>
            <a:off x="4029967" y="5840330"/>
            <a:ext cx="962985" cy="359431"/>
          </a:xfrm>
          <a:prstGeom prst="wedgeEllipseCallout">
            <a:avLst>
              <a:gd name="adj1" fmla="val 10074"/>
              <a:gd name="adj2" fmla="val 82041"/>
            </a:avLst>
          </a:prstGeom>
          <a:solidFill>
            <a:srgbClr val="7DDDFF"/>
          </a:solidFill>
          <a:ln w="12700" cap="flat" cmpd="sng">
            <a:solidFill>
              <a:srgbClr val="7DDD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rgbClr val="3A3838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Es…</a:t>
            </a:r>
            <a:endParaRPr/>
          </a:p>
        </p:txBody>
      </p:sp>
      <p:pic>
        <p:nvPicPr>
          <p:cNvPr id="3025" name="Google Shape;3025;p53" descr="Free Folder File vector and pictur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14307" y="8250083"/>
            <a:ext cx="1805501" cy="1433116"/>
          </a:xfrm>
          <a:prstGeom prst="rect">
            <a:avLst/>
          </a:prstGeom>
          <a:noFill/>
          <a:ln>
            <a:noFill/>
          </a:ln>
        </p:spPr>
      </p:pic>
      <p:sp>
        <p:nvSpPr>
          <p:cNvPr id="3026" name="Google Shape;3026;p53"/>
          <p:cNvSpPr txBox="1"/>
          <p:nvPr/>
        </p:nvSpPr>
        <p:spPr>
          <a:xfrm>
            <a:off x="313855" y="9205316"/>
            <a:ext cx="17395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Enrique Fierro </a:t>
            </a:r>
            <a:endParaRPr/>
          </a:p>
        </p:txBody>
      </p:sp>
      <p:sp>
        <p:nvSpPr>
          <p:cNvPr id="3027" name="Google Shape;3027;p53"/>
          <p:cNvSpPr txBox="1"/>
          <p:nvPr/>
        </p:nvSpPr>
        <p:spPr>
          <a:xfrm>
            <a:off x="1183645" y="769516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 Información sobre Uruguay.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28" name="Google Shape;3028;p53"/>
          <p:cNvGrpSpPr/>
          <p:nvPr/>
        </p:nvGrpSpPr>
        <p:grpSpPr>
          <a:xfrm>
            <a:off x="145360" y="7537815"/>
            <a:ext cx="1072125" cy="541432"/>
            <a:chOff x="85157" y="674113"/>
            <a:chExt cx="1072125" cy="541432"/>
          </a:xfrm>
        </p:grpSpPr>
        <p:sp>
          <p:nvSpPr>
            <p:cNvPr id="3029" name="Google Shape;3029;p53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30" name="Google Shape;3030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1" name="Google Shape;3031;p53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grpSp>
        <p:nvGrpSpPr>
          <p:cNvPr id="3032" name="Google Shape;3032;p53"/>
          <p:cNvGrpSpPr/>
          <p:nvPr/>
        </p:nvGrpSpPr>
        <p:grpSpPr>
          <a:xfrm>
            <a:off x="4910272" y="689559"/>
            <a:ext cx="1840387" cy="841687"/>
            <a:chOff x="4876029" y="582476"/>
            <a:chExt cx="1840387" cy="841687"/>
          </a:xfrm>
        </p:grpSpPr>
        <p:grpSp>
          <p:nvGrpSpPr>
            <p:cNvPr id="3033" name="Google Shape;3033;p53"/>
            <p:cNvGrpSpPr/>
            <p:nvPr/>
          </p:nvGrpSpPr>
          <p:grpSpPr>
            <a:xfrm>
              <a:off x="4876029" y="582476"/>
              <a:ext cx="1822690" cy="836264"/>
              <a:chOff x="4310576" y="875609"/>
              <a:chExt cx="2558030" cy="1131814"/>
            </a:xfrm>
          </p:grpSpPr>
          <p:sp>
            <p:nvSpPr>
              <p:cNvPr id="3034" name="Google Shape;3034;p53"/>
              <p:cNvSpPr/>
              <p:nvPr/>
            </p:nvSpPr>
            <p:spPr>
              <a:xfrm>
                <a:off x="4318195" y="953424"/>
                <a:ext cx="2539805" cy="1053999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53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36" name="Google Shape;3036;p53"/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p53"/>
            <p:cNvSpPr txBox="1"/>
            <p:nvPr/>
          </p:nvSpPr>
          <p:spPr>
            <a:xfrm>
              <a:off x="5115488" y="993276"/>
              <a:ext cx="1600928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 read and understand a poem.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38" name="Google Shape;3038;p53" descr="Free target button icon illustration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610158" y="639613"/>
            <a:ext cx="531606" cy="531606"/>
          </a:xfrm>
          <a:prstGeom prst="rect">
            <a:avLst/>
          </a:prstGeom>
          <a:noFill/>
          <a:ln>
            <a:noFill/>
          </a:ln>
        </p:spPr>
      </p:pic>
      <p:sp>
        <p:nvSpPr>
          <p:cNvPr id="3039" name="Google Shape;3039;p53"/>
          <p:cNvSpPr txBox="1"/>
          <p:nvPr/>
        </p:nvSpPr>
        <p:spPr>
          <a:xfrm>
            <a:off x="2211027" y="8254137"/>
            <a:ext cx="4101397" cy="1384995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nombre del poema es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autor es Enrique Fierro (1942- presente).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un poeta de Uruguay. </a:t>
            </a:r>
            <a:endParaRPr/>
          </a:p>
        </p:txBody>
      </p:sp>
      <p:pic>
        <p:nvPicPr>
          <p:cNvPr id="3040" name="Google Shape;3040;p53" descr="A person wearing glasses&#10;&#10;Description automatically generated with medium confidence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15159" y="8549439"/>
            <a:ext cx="881920" cy="58412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89D8016-D65E-4A13-BDE2-5D32AD2999C9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6" name="Google Shape;321;p7">
            <a:extLst>
              <a:ext uri="{FF2B5EF4-FFF2-40B4-BE49-F238E27FC236}">
                <a16:creationId xmlns:a16="http://schemas.microsoft.com/office/drawing/2014/main" id="{46F7788D-C1AD-43F0-AA06-9C7AA4996B76}"/>
              </a:ext>
            </a:extLst>
          </p:cNvPr>
          <p:cNvGrpSpPr/>
          <p:nvPr/>
        </p:nvGrpSpPr>
        <p:grpSpPr>
          <a:xfrm>
            <a:off x="4403578" y="210892"/>
            <a:ext cx="553606" cy="482271"/>
            <a:chOff x="3814354" y="2201705"/>
            <a:chExt cx="553606" cy="482271"/>
          </a:xfrm>
        </p:grpSpPr>
        <p:sp>
          <p:nvSpPr>
            <p:cNvPr id="67" name="Google Shape;322;p7">
              <a:extLst>
                <a:ext uri="{FF2B5EF4-FFF2-40B4-BE49-F238E27FC236}">
                  <a16:creationId xmlns:a16="http://schemas.microsoft.com/office/drawing/2014/main" id="{1DD277BF-B567-4027-917C-7DC91ADBC2A3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23;p7">
              <a:extLst>
                <a:ext uri="{FF2B5EF4-FFF2-40B4-BE49-F238E27FC236}">
                  <a16:creationId xmlns:a16="http://schemas.microsoft.com/office/drawing/2014/main" id="{AB5FF23A-985F-4E2B-8DC6-04DB1F698F2F}"/>
                </a:ext>
              </a:extLst>
            </p:cNvPr>
            <p:cNvSpPr txBox="1"/>
            <p:nvPr/>
          </p:nvSpPr>
          <p:spPr>
            <a:xfrm rot="20463376">
              <a:off x="3822265" y="2222311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9" name="Picture 4" descr="Free Watercolor Brushstroke illustration and picture">
            <a:extLst>
              <a:ext uri="{FF2B5EF4-FFF2-40B4-BE49-F238E27FC236}">
                <a16:creationId xmlns:a16="http://schemas.microsoft.com/office/drawing/2014/main" id="{E41CB6F0-7234-45BA-9981-FFF2B902A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45A18E61-F60B-44FD-9612-AF49FD8572FA}"/>
              </a:ext>
            </a:extLst>
          </p:cNvPr>
          <p:cNvSpPr txBox="1"/>
          <p:nvPr/>
        </p:nvSpPr>
        <p:spPr>
          <a:xfrm>
            <a:off x="6351771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51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p54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/>
          </a:p>
        </p:txBody>
      </p:sp>
      <p:sp>
        <p:nvSpPr>
          <p:cNvPr id="3047" name="Google Shape;3047;p54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Quiero una vaca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8" name="Google Shape;3048;p54"/>
          <p:cNvSpPr/>
          <p:nvPr/>
        </p:nvSpPr>
        <p:spPr>
          <a:xfrm rot="-931447">
            <a:off x="4424578" y="171953"/>
            <a:ext cx="483326" cy="45631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2" name="Google Shape;3052;p54"/>
          <p:cNvSpPr txBox="1"/>
          <p:nvPr/>
        </p:nvSpPr>
        <p:spPr>
          <a:xfrm>
            <a:off x="1131252" y="94085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 Información sobre Uruguay.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053" name="Google Shape;3053;p54"/>
          <p:cNvGrpSpPr/>
          <p:nvPr/>
        </p:nvGrpSpPr>
        <p:grpSpPr>
          <a:xfrm>
            <a:off x="97224" y="806797"/>
            <a:ext cx="1072125" cy="541432"/>
            <a:chOff x="85157" y="674113"/>
            <a:chExt cx="1072125" cy="541432"/>
          </a:xfrm>
        </p:grpSpPr>
        <p:sp>
          <p:nvSpPr>
            <p:cNvPr id="3054" name="Google Shape;3054;p54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55" name="Google Shape;3055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6" name="Google Shape;3056;p54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3057" name="Google Shape;3057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6034" y="143415"/>
            <a:ext cx="756060" cy="51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058" name="Google Shape;3058;p54"/>
          <p:cNvSpPr txBox="1"/>
          <p:nvPr/>
        </p:nvSpPr>
        <p:spPr>
          <a:xfrm>
            <a:off x="513556" y="1217296"/>
            <a:ext cx="4500890" cy="198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 colorada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 colorada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las tres de la tarde</a:t>
            </a:r>
            <a:endParaRPr/>
          </a:p>
        </p:txBody>
      </p:sp>
      <p:grpSp>
        <p:nvGrpSpPr>
          <p:cNvPr id="3059" name="Google Shape;3059;p54"/>
          <p:cNvGrpSpPr/>
          <p:nvPr/>
        </p:nvGrpSpPr>
        <p:grpSpPr>
          <a:xfrm>
            <a:off x="2880637" y="1393805"/>
            <a:ext cx="290197" cy="269339"/>
            <a:chOff x="4314506" y="40544"/>
            <a:chExt cx="515905" cy="478824"/>
          </a:xfrm>
        </p:grpSpPr>
        <p:pic>
          <p:nvPicPr>
            <p:cNvPr id="3060" name="Google Shape;3060;p54" descr="Image result for heart clip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1" name="Google Shape;3061;p54" descr="Image result for key clipart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2" name="Google Shape;3062;p54" descr="Image result for see clipar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88113" y="1337898"/>
            <a:ext cx="333632" cy="33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3" name="Google Shape;3063;p54" descr="http://www.clker.com/cliparts/a/0/e/1/1216139760278927551lemmling_Cartoon_cow.svg.h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52101" y="1393805"/>
            <a:ext cx="229308" cy="2597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4" name="Google Shape;3064;p54"/>
          <p:cNvGrpSpPr/>
          <p:nvPr/>
        </p:nvGrpSpPr>
        <p:grpSpPr>
          <a:xfrm>
            <a:off x="3868868" y="1874180"/>
            <a:ext cx="369608" cy="357006"/>
            <a:chOff x="4314506" y="40544"/>
            <a:chExt cx="515905" cy="478824"/>
          </a:xfrm>
        </p:grpSpPr>
        <p:pic>
          <p:nvPicPr>
            <p:cNvPr id="3065" name="Google Shape;3065;p54" descr="Image result for heart clip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6" name="Google Shape;3066;p54" descr="Image result for key clipar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7" name="Google Shape;3067;p54" descr="Image result for see clipa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15145" y="1821872"/>
            <a:ext cx="381075" cy="3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8" name="Google Shape;3068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04279" y="1923044"/>
            <a:ext cx="442853" cy="304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9" name="Google Shape;3069;p54"/>
          <p:cNvGrpSpPr/>
          <p:nvPr/>
        </p:nvGrpSpPr>
        <p:grpSpPr>
          <a:xfrm>
            <a:off x="3865815" y="2384769"/>
            <a:ext cx="369608" cy="357006"/>
            <a:chOff x="4314506" y="40544"/>
            <a:chExt cx="515905" cy="478824"/>
          </a:xfrm>
        </p:grpSpPr>
        <p:pic>
          <p:nvPicPr>
            <p:cNvPr id="3070" name="Google Shape;3070;p54" descr="Image result for heart clip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1" name="Google Shape;3071;p54" descr="Image result for key clipar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2" name="Google Shape;3072;p54" descr="Image result for see clipa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12092" y="2332461"/>
            <a:ext cx="381075" cy="3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3" name="Google Shape;3073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01226" y="2433633"/>
            <a:ext cx="442853" cy="30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Google Shape;3074;p54" descr="Image result for 3 o clock clipar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53139" y="2818251"/>
            <a:ext cx="333632" cy="349811"/>
          </a:xfrm>
          <a:prstGeom prst="rect">
            <a:avLst/>
          </a:prstGeom>
          <a:noFill/>
          <a:ln>
            <a:noFill/>
          </a:ln>
        </p:spPr>
      </p:pic>
      <p:sp>
        <p:nvSpPr>
          <p:cNvPr id="3075" name="Google Shape;3075;p54"/>
          <p:cNvSpPr txBox="1"/>
          <p:nvPr/>
        </p:nvSpPr>
        <p:spPr>
          <a:xfrm>
            <a:off x="513556" y="3514760"/>
            <a:ext cx="4500890" cy="1543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 colorada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las tres de la tarde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un día de febrero</a:t>
            </a:r>
            <a:endParaRPr/>
          </a:p>
        </p:txBody>
      </p:sp>
      <p:pic>
        <p:nvPicPr>
          <p:cNvPr id="3076" name="Google Shape;3076;p54" descr="Image result for see clipa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01780" y="3539068"/>
            <a:ext cx="381075" cy="3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Google Shape;3077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90915" y="3640239"/>
            <a:ext cx="442853" cy="304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8" name="Google Shape;3078;p54"/>
          <p:cNvGrpSpPr/>
          <p:nvPr/>
        </p:nvGrpSpPr>
        <p:grpSpPr>
          <a:xfrm>
            <a:off x="3753948" y="3595167"/>
            <a:ext cx="369608" cy="357006"/>
            <a:chOff x="4314506" y="40544"/>
            <a:chExt cx="515905" cy="478824"/>
          </a:xfrm>
        </p:grpSpPr>
        <p:pic>
          <p:nvPicPr>
            <p:cNvPr id="3079" name="Google Shape;3079;p54" descr="Image result for heart clip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0" name="Google Shape;3080;p54" descr="Image result for key clipar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1" name="Google Shape;3081;p54" descr="Image result for 3 o clock clipar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56197" y="4082538"/>
            <a:ext cx="333632" cy="34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Google Shape;3082;p54" descr="Image result for day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393314">
            <a:off x="2936704" y="4663894"/>
            <a:ext cx="306250" cy="30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Google Shape;3083;p54" descr="j00788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338427" y="4678455"/>
            <a:ext cx="416876" cy="308169"/>
          </a:xfrm>
          <a:prstGeom prst="rect">
            <a:avLst/>
          </a:prstGeom>
          <a:noFill/>
          <a:ln>
            <a:noFill/>
          </a:ln>
        </p:spPr>
      </p:pic>
      <p:sp>
        <p:nvSpPr>
          <p:cNvPr id="3084" name="Google Shape;3084;p54"/>
          <p:cNvSpPr txBox="1"/>
          <p:nvPr/>
        </p:nvSpPr>
        <p:spPr>
          <a:xfrm>
            <a:off x="495627" y="5141372"/>
            <a:ext cx="4500890" cy="1984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 colorada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las tres de la tarde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un día de febrero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un campo verde</a:t>
            </a:r>
            <a:endParaRPr/>
          </a:p>
        </p:txBody>
      </p:sp>
      <p:pic>
        <p:nvPicPr>
          <p:cNvPr id="3085" name="Google Shape;3085;p54" descr="Image result for see clipa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00639" y="5196702"/>
            <a:ext cx="381075" cy="3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6" name="Google Shape;3086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89774" y="5297873"/>
            <a:ext cx="442853" cy="304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7" name="Google Shape;3087;p54"/>
          <p:cNvGrpSpPr/>
          <p:nvPr/>
        </p:nvGrpSpPr>
        <p:grpSpPr>
          <a:xfrm>
            <a:off x="3896535" y="5252801"/>
            <a:ext cx="369608" cy="357006"/>
            <a:chOff x="4314506" y="40544"/>
            <a:chExt cx="515905" cy="478824"/>
          </a:xfrm>
        </p:grpSpPr>
        <p:pic>
          <p:nvPicPr>
            <p:cNvPr id="3088" name="Google Shape;3088;p54" descr="Image result for heart clip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9" name="Google Shape;3089;p54" descr="Image result for key clipar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90" name="Google Shape;3090;p54" descr="Image result for 3 o clock clipar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84715" y="5726104"/>
            <a:ext cx="333632" cy="34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1" name="Google Shape;3091;p54" descr="Image result for day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393314">
            <a:off x="3058159" y="6184116"/>
            <a:ext cx="423295" cy="42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2" name="Google Shape;3092;p54" descr="j00788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25747" y="6171746"/>
            <a:ext cx="657165" cy="4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3" name="Google Shape;3093;p54" descr="Image result for green field clipart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84715" y="6845256"/>
            <a:ext cx="515295" cy="2898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094" name="Google Shape;3094;p54"/>
          <p:cNvSpPr txBox="1"/>
          <p:nvPr/>
        </p:nvSpPr>
        <p:spPr>
          <a:xfrm>
            <a:off x="495627" y="7308657"/>
            <a:ext cx="4500890" cy="252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 colorada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las tres de la tarde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un día de febrero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un campo verde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amarillo 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95" name="Google Shape;3095;p54" descr="Image result for see clipar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63090" y="7358442"/>
            <a:ext cx="381075" cy="3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6" name="Google Shape;3096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723998" y="7435337"/>
            <a:ext cx="442853" cy="3041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7" name="Google Shape;3097;p54"/>
          <p:cNvGrpSpPr/>
          <p:nvPr/>
        </p:nvGrpSpPr>
        <p:grpSpPr>
          <a:xfrm>
            <a:off x="3813650" y="7435338"/>
            <a:ext cx="369608" cy="357006"/>
            <a:chOff x="4314506" y="40544"/>
            <a:chExt cx="515905" cy="478824"/>
          </a:xfrm>
        </p:grpSpPr>
        <p:pic>
          <p:nvPicPr>
            <p:cNvPr id="3098" name="Google Shape;3098;p54" descr="Image result for heart clipar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9" name="Google Shape;3099;p54" descr="Image result for key clipart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0" name="Google Shape;3100;p54" descr="Image result for 3 o clock clipart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24018" y="7874537"/>
            <a:ext cx="333632" cy="34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1" name="Google Shape;3101;p54" descr="Image result for day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393314">
            <a:off x="3006630" y="8362300"/>
            <a:ext cx="423295" cy="423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2" name="Google Shape;3102;p54" descr="j00788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574218" y="8349930"/>
            <a:ext cx="657165" cy="4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3" name="Google Shape;3103;p54" descr="Image result for green field clipart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33186" y="9023440"/>
            <a:ext cx="515295" cy="28985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104" name="Google Shape;3104;p54" descr="Image result for yellow clipart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735244" y="9320114"/>
            <a:ext cx="368774" cy="34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06" name="Google Shape;3106;p54"/>
          <p:cNvSpPr txBox="1"/>
          <p:nvPr/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7" name="Google Shape;3107;p54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</a:t>
            </a: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1" name="Google Shape;3111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560" y="239489"/>
            <a:ext cx="615534" cy="4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643392DF-7B78-4C32-B174-E20453146B92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oogle Shape;321;p7">
            <a:extLst>
              <a:ext uri="{FF2B5EF4-FFF2-40B4-BE49-F238E27FC236}">
                <a16:creationId xmlns:a16="http://schemas.microsoft.com/office/drawing/2014/main" id="{AB217153-42C3-4EA0-AEC5-6690B1BE2F99}"/>
              </a:ext>
            </a:extLst>
          </p:cNvPr>
          <p:cNvGrpSpPr/>
          <p:nvPr/>
        </p:nvGrpSpPr>
        <p:grpSpPr>
          <a:xfrm>
            <a:off x="4403578" y="210892"/>
            <a:ext cx="553606" cy="482271"/>
            <a:chOff x="3814354" y="2201705"/>
            <a:chExt cx="553606" cy="482271"/>
          </a:xfrm>
        </p:grpSpPr>
        <p:sp>
          <p:nvSpPr>
            <p:cNvPr id="70" name="Google Shape;322;p7">
              <a:extLst>
                <a:ext uri="{FF2B5EF4-FFF2-40B4-BE49-F238E27FC236}">
                  <a16:creationId xmlns:a16="http://schemas.microsoft.com/office/drawing/2014/main" id="{7A58E779-33B7-43A9-A2B6-42CBB91BFF40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323;p7">
              <a:extLst>
                <a:ext uri="{FF2B5EF4-FFF2-40B4-BE49-F238E27FC236}">
                  <a16:creationId xmlns:a16="http://schemas.microsoft.com/office/drawing/2014/main" id="{5B0F943D-FAEA-42BB-BF87-5206AE7AFCBF}"/>
                </a:ext>
              </a:extLst>
            </p:cNvPr>
            <p:cNvSpPr txBox="1"/>
            <p:nvPr/>
          </p:nvSpPr>
          <p:spPr>
            <a:xfrm rot="20463376">
              <a:off x="3822265" y="2222311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2" name="Picture 4" descr="Free Watercolor Brushstroke illustration and picture">
            <a:extLst>
              <a:ext uri="{FF2B5EF4-FFF2-40B4-BE49-F238E27FC236}">
                <a16:creationId xmlns:a16="http://schemas.microsoft.com/office/drawing/2014/main" id="{66EB9138-2B03-4AA4-A3B4-2C2CAD956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8F84C917-DF4E-4970-8E07-381C7BEF9516}"/>
              </a:ext>
            </a:extLst>
          </p:cNvPr>
          <p:cNvSpPr txBox="1"/>
          <p:nvPr/>
        </p:nvSpPr>
        <p:spPr>
          <a:xfrm>
            <a:off x="6351771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52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7" name="Google Shape;3117;p55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/>
          </a:p>
        </p:txBody>
      </p:sp>
      <p:sp>
        <p:nvSpPr>
          <p:cNvPr id="3118" name="Google Shape;3118;p55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Quiero una vaca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9" name="Google Shape;3119;p55"/>
          <p:cNvSpPr/>
          <p:nvPr/>
        </p:nvSpPr>
        <p:spPr>
          <a:xfrm rot="-931447">
            <a:off x="4424578" y="171953"/>
            <a:ext cx="483326" cy="45631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3" name="Google Shape;3123;p55"/>
          <p:cNvSpPr txBox="1"/>
          <p:nvPr/>
        </p:nvSpPr>
        <p:spPr>
          <a:xfrm>
            <a:off x="1131252" y="94085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los versos. ¿Qué imagen es?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24" name="Google Shape;3124;p55"/>
          <p:cNvGrpSpPr/>
          <p:nvPr/>
        </p:nvGrpSpPr>
        <p:grpSpPr>
          <a:xfrm>
            <a:off x="97224" y="806797"/>
            <a:ext cx="1072125" cy="541432"/>
            <a:chOff x="85157" y="674113"/>
            <a:chExt cx="1072125" cy="541432"/>
          </a:xfrm>
        </p:grpSpPr>
        <p:sp>
          <p:nvSpPr>
            <p:cNvPr id="3125" name="Google Shape;3125;p55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26" name="Google Shape;3126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7" name="Google Shape;3127;p55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3128" name="Google Shape;3128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6034" y="143415"/>
            <a:ext cx="756060" cy="5168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29" name="Google Shape;3129;p55"/>
          <p:cNvGraphicFramePr/>
          <p:nvPr/>
        </p:nvGraphicFramePr>
        <p:xfrm>
          <a:off x="165421" y="1478415"/>
          <a:ext cx="4018200" cy="23415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8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 un campo verde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 colorada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 amarillo </a:t>
                      </a:r>
                      <a:endParaRPr sz="16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las tres de la tarde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un día de febrero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30" name="Google Shape;3130;p55"/>
          <p:cNvSpPr/>
          <p:nvPr/>
        </p:nvSpPr>
        <p:spPr>
          <a:xfrm>
            <a:off x="334754" y="1557903"/>
            <a:ext cx="317808" cy="311294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3131" name="Google Shape;3131;p55"/>
          <p:cNvSpPr/>
          <p:nvPr/>
        </p:nvSpPr>
        <p:spPr>
          <a:xfrm>
            <a:off x="334867" y="2041104"/>
            <a:ext cx="317808" cy="311294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3132" name="Google Shape;3132;p55"/>
          <p:cNvSpPr/>
          <p:nvPr/>
        </p:nvSpPr>
        <p:spPr>
          <a:xfrm>
            <a:off x="341863" y="2512083"/>
            <a:ext cx="317808" cy="311294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3133" name="Google Shape;3133;p55"/>
          <p:cNvSpPr/>
          <p:nvPr/>
        </p:nvSpPr>
        <p:spPr>
          <a:xfrm>
            <a:off x="341976" y="2995284"/>
            <a:ext cx="317808" cy="311294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3134" name="Google Shape;3134;p55"/>
          <p:cNvSpPr/>
          <p:nvPr/>
        </p:nvSpPr>
        <p:spPr>
          <a:xfrm>
            <a:off x="341863" y="3429712"/>
            <a:ext cx="317808" cy="311294"/>
          </a:xfrm>
          <a:prstGeom prst="rect">
            <a:avLst/>
          </a:prstGeom>
          <a:solidFill>
            <a:srgbClr val="A9D18E"/>
          </a:solidFill>
          <a:ln w="1905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pic>
        <p:nvPicPr>
          <p:cNvPr id="3135" name="Google Shape;3135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2951" y="1460528"/>
            <a:ext cx="2985392" cy="1752295"/>
          </a:xfrm>
          <a:prstGeom prst="rect">
            <a:avLst/>
          </a:prstGeom>
          <a:noFill/>
          <a:ln>
            <a:noFill/>
          </a:ln>
        </p:spPr>
      </p:pic>
      <p:sp>
        <p:nvSpPr>
          <p:cNvPr id="3136" name="Google Shape;3136;p55"/>
          <p:cNvSpPr txBox="1"/>
          <p:nvPr/>
        </p:nvSpPr>
        <p:spPr>
          <a:xfrm>
            <a:off x="1563198" y="4128134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 y repite el poema, ¡de memoria!.</a:t>
            </a:r>
            <a:endParaRPr/>
          </a:p>
        </p:txBody>
      </p:sp>
      <p:grpSp>
        <p:nvGrpSpPr>
          <p:cNvPr id="3137" name="Google Shape;3137;p55"/>
          <p:cNvGrpSpPr/>
          <p:nvPr/>
        </p:nvGrpSpPr>
        <p:grpSpPr>
          <a:xfrm>
            <a:off x="437491" y="4116859"/>
            <a:ext cx="1145825" cy="308790"/>
            <a:chOff x="455220" y="4435599"/>
            <a:chExt cx="1145825" cy="308790"/>
          </a:xfrm>
        </p:grpSpPr>
        <p:sp>
          <p:nvSpPr>
            <p:cNvPr id="3138" name="Google Shape;3138;p55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39" name="Google Shape;3139;p55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3140" name="Google Shape;3140;p55"/>
          <p:cNvGrpSpPr/>
          <p:nvPr/>
        </p:nvGrpSpPr>
        <p:grpSpPr>
          <a:xfrm>
            <a:off x="105290" y="3970951"/>
            <a:ext cx="511630" cy="532686"/>
            <a:chOff x="11059045" y="145038"/>
            <a:chExt cx="945328" cy="980949"/>
          </a:xfrm>
        </p:grpSpPr>
        <p:sp>
          <p:nvSpPr>
            <p:cNvPr id="3141" name="Google Shape;3141;p55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42" name="Google Shape;3142;p55" descr="Free speaker sound loud vector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43" name="Google Shape;3143;p55"/>
          <p:cNvGrpSpPr/>
          <p:nvPr/>
        </p:nvGrpSpPr>
        <p:grpSpPr>
          <a:xfrm>
            <a:off x="672010" y="5026224"/>
            <a:ext cx="335959" cy="257091"/>
            <a:chOff x="4314506" y="40544"/>
            <a:chExt cx="515905" cy="478824"/>
          </a:xfrm>
        </p:grpSpPr>
        <p:pic>
          <p:nvPicPr>
            <p:cNvPr id="3144" name="Google Shape;3144;p55" descr="Image result for heart clipar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5" name="Google Shape;3145;p55" descr="Image result for key clipar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46" name="Google Shape;3146;p55" descr="Image result for see cli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38444" y="4983688"/>
            <a:ext cx="320664" cy="32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7" name="Google Shape;3147;p55" descr="http://www.clker.com/cliparts/a/0/e/1/1216139760278927551lemmling_Cartoon_cow.svg.hi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841030" y="4994019"/>
            <a:ext cx="259682" cy="29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8" name="Google Shape;3148;p55" descr="Image result for day clipar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393314">
            <a:off x="676473" y="7553042"/>
            <a:ext cx="313300" cy="3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9" name="Google Shape;3149;p55" descr="j00788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74917" y="7492905"/>
            <a:ext cx="482477" cy="3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0" name="Google Shape;3150;p55" descr="Image result for 3 o clock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6633" y="6213646"/>
            <a:ext cx="326509" cy="342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1" name="Google Shape;3151;p55"/>
          <p:cNvGrpSpPr/>
          <p:nvPr/>
        </p:nvGrpSpPr>
        <p:grpSpPr>
          <a:xfrm>
            <a:off x="673174" y="5412752"/>
            <a:ext cx="335959" cy="257091"/>
            <a:chOff x="4314506" y="40544"/>
            <a:chExt cx="515905" cy="478824"/>
          </a:xfrm>
        </p:grpSpPr>
        <p:pic>
          <p:nvPicPr>
            <p:cNvPr id="3152" name="Google Shape;3152;p55" descr="Image result for heart clipar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3" name="Google Shape;3153;p55" descr="Image result for key clipar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54" name="Google Shape;3154;p55" descr="Image result for see cli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54450" y="5353354"/>
            <a:ext cx="320664" cy="3206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5" name="Google Shape;3155;p55"/>
          <p:cNvGrpSpPr/>
          <p:nvPr/>
        </p:nvGrpSpPr>
        <p:grpSpPr>
          <a:xfrm>
            <a:off x="659958" y="5836659"/>
            <a:ext cx="335959" cy="257091"/>
            <a:chOff x="4314506" y="40544"/>
            <a:chExt cx="515905" cy="478824"/>
          </a:xfrm>
        </p:grpSpPr>
        <p:pic>
          <p:nvPicPr>
            <p:cNvPr id="3156" name="Google Shape;3156;p55" descr="Image result for heart clipar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7" name="Google Shape;3157;p55" descr="Image result for key clipar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58" name="Google Shape;3158;p55" descr="Image result for see cli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41234" y="5777261"/>
            <a:ext cx="320664" cy="32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9" name="Google Shape;3159;p55" descr="Image result for 3 o clock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75392" y="7182782"/>
            <a:ext cx="326509" cy="342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60" name="Google Shape;3160;p55"/>
          <p:cNvGrpSpPr/>
          <p:nvPr/>
        </p:nvGrpSpPr>
        <p:grpSpPr>
          <a:xfrm>
            <a:off x="684057" y="6818876"/>
            <a:ext cx="335959" cy="257091"/>
            <a:chOff x="4314506" y="40544"/>
            <a:chExt cx="515905" cy="478824"/>
          </a:xfrm>
        </p:grpSpPr>
        <p:pic>
          <p:nvPicPr>
            <p:cNvPr id="3161" name="Google Shape;3161;p55" descr="Image result for heart clipar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2" name="Google Shape;3162;p55" descr="Image result for key clipar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63" name="Google Shape;3163;p55" descr="Image result for see cli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5333" y="6759478"/>
            <a:ext cx="320664" cy="32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4" name="Google Shape;3164;p5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25383" y="5477178"/>
            <a:ext cx="372649" cy="25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5" name="Google Shape;3165;p5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16938" y="5870853"/>
            <a:ext cx="372649" cy="25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6" name="Google Shape;3166;p5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25383" y="6853070"/>
            <a:ext cx="372649" cy="25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7" name="Google Shape;3167;p55" descr="Image result for day clipar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393314">
            <a:off x="3711174" y="5757502"/>
            <a:ext cx="313300" cy="3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8" name="Google Shape;3168;p55" descr="j00788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09618" y="5697365"/>
            <a:ext cx="482477" cy="3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9" name="Google Shape;3169;p55" descr="Image result for 3 o clock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10093" y="5387243"/>
            <a:ext cx="326509" cy="342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0" name="Google Shape;3170;p55"/>
          <p:cNvGrpSpPr/>
          <p:nvPr/>
        </p:nvGrpSpPr>
        <p:grpSpPr>
          <a:xfrm>
            <a:off x="3718758" y="5023336"/>
            <a:ext cx="335959" cy="257091"/>
            <a:chOff x="4314506" y="40544"/>
            <a:chExt cx="515905" cy="478824"/>
          </a:xfrm>
        </p:grpSpPr>
        <p:pic>
          <p:nvPicPr>
            <p:cNvPr id="3171" name="Google Shape;3171;p55" descr="Image result for heart clipar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2" name="Google Shape;3172;p55" descr="Image result for key clipar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73" name="Google Shape;3173;p55" descr="Image result for see cli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00034" y="4963938"/>
            <a:ext cx="320664" cy="32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" name="Google Shape;3174;p5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60084" y="5057530"/>
            <a:ext cx="372649" cy="25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5" name="Google Shape;3175;p55" descr="Image result for green field clipart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92860" y="6196072"/>
            <a:ext cx="430846" cy="2423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176" name="Google Shape;3176;p55" descr="Image result for day clipar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-393314">
            <a:off x="3711174" y="7556718"/>
            <a:ext cx="313300" cy="31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7" name="Google Shape;3177;p55" descr="j00788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09618" y="7496581"/>
            <a:ext cx="482477" cy="356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8" name="Google Shape;3178;p55" descr="Image result for 3 o clock clipar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710093" y="7186458"/>
            <a:ext cx="326509" cy="342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9" name="Google Shape;3179;p55"/>
          <p:cNvGrpSpPr/>
          <p:nvPr/>
        </p:nvGrpSpPr>
        <p:grpSpPr>
          <a:xfrm>
            <a:off x="3718758" y="6822552"/>
            <a:ext cx="335959" cy="257091"/>
            <a:chOff x="4314506" y="40544"/>
            <a:chExt cx="515905" cy="478824"/>
          </a:xfrm>
        </p:grpSpPr>
        <p:pic>
          <p:nvPicPr>
            <p:cNvPr id="3180" name="Google Shape;3180;p55" descr="Image result for heart clipar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314506" y="40544"/>
              <a:ext cx="515905" cy="478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1" name="Google Shape;3181;p55" descr="Image result for key clipar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60777" y="107290"/>
              <a:ext cx="465372" cy="22570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82" name="Google Shape;3182;p55" descr="Image result for see clip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00034" y="6763154"/>
            <a:ext cx="320664" cy="32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3" name="Google Shape;3183;p5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60084" y="6856746"/>
            <a:ext cx="372649" cy="25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4" name="Google Shape;3184;p55" descr="Image result for green field clipart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692860" y="7995288"/>
            <a:ext cx="430846" cy="24235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185" name="Google Shape;3185;p55" descr="Image result for yellow clipart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02350" y="8327813"/>
            <a:ext cx="368774" cy="348974"/>
          </a:xfrm>
          <a:prstGeom prst="rect">
            <a:avLst/>
          </a:prstGeom>
          <a:noFill/>
          <a:ln>
            <a:noFill/>
          </a:ln>
        </p:spPr>
      </p:pic>
      <p:sp>
        <p:nvSpPr>
          <p:cNvPr id="3186" name="Google Shape;3186;p55"/>
          <p:cNvSpPr txBox="1"/>
          <p:nvPr/>
        </p:nvSpPr>
        <p:spPr>
          <a:xfrm rot="-1136624">
            <a:off x="4443710" y="219671"/>
            <a:ext cx="5456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24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7" name="Google Shape;3187;p55"/>
          <p:cNvSpPr txBox="1"/>
          <p:nvPr/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8" name="Google Shape;3188;p55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</a:t>
            </a: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2" name="Google Shape;3192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560" y="239489"/>
            <a:ext cx="615534" cy="4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D0710297-B7F6-483C-8005-0D65EDEABC0F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9" name="Google Shape;321;p7">
            <a:extLst>
              <a:ext uri="{FF2B5EF4-FFF2-40B4-BE49-F238E27FC236}">
                <a16:creationId xmlns:a16="http://schemas.microsoft.com/office/drawing/2014/main" id="{5343D68B-54B6-4357-9468-2EAEB38BABC0}"/>
              </a:ext>
            </a:extLst>
          </p:cNvPr>
          <p:cNvGrpSpPr/>
          <p:nvPr/>
        </p:nvGrpSpPr>
        <p:grpSpPr>
          <a:xfrm>
            <a:off x="4403578" y="210892"/>
            <a:ext cx="553606" cy="482271"/>
            <a:chOff x="3814354" y="2201705"/>
            <a:chExt cx="553606" cy="482271"/>
          </a:xfrm>
        </p:grpSpPr>
        <p:sp>
          <p:nvSpPr>
            <p:cNvPr id="80" name="Google Shape;322;p7">
              <a:extLst>
                <a:ext uri="{FF2B5EF4-FFF2-40B4-BE49-F238E27FC236}">
                  <a16:creationId xmlns:a16="http://schemas.microsoft.com/office/drawing/2014/main" id="{18C787B8-8C39-40FA-8B46-AD577D182D5E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323;p7">
              <a:extLst>
                <a:ext uri="{FF2B5EF4-FFF2-40B4-BE49-F238E27FC236}">
                  <a16:creationId xmlns:a16="http://schemas.microsoft.com/office/drawing/2014/main" id="{65AF5D49-CF95-48FF-8FA6-D0711885EBD0}"/>
                </a:ext>
              </a:extLst>
            </p:cNvPr>
            <p:cNvSpPr txBox="1"/>
            <p:nvPr/>
          </p:nvSpPr>
          <p:spPr>
            <a:xfrm rot="20463376">
              <a:off x="3822265" y="2222311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2" name="Picture 4" descr="Free Watercolor Brushstroke illustration and picture">
            <a:extLst>
              <a:ext uri="{FF2B5EF4-FFF2-40B4-BE49-F238E27FC236}">
                <a16:creationId xmlns:a16="http://schemas.microsoft.com/office/drawing/2014/main" id="{C77C48D4-5EEB-4CA0-A350-E249F06E8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284A434-BC42-4F1A-B428-789165F93771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53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8" name="Google Shape;3198;p56" descr="Free Scroll Paper vector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5368385"/>
            <a:ext cx="66167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9" name="Google Shape;3199;p5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/>
          </a:p>
        </p:txBody>
      </p:sp>
      <p:sp>
        <p:nvSpPr>
          <p:cNvPr id="3200" name="Google Shape;3200;p56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Quiero una vaca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5" name="Google Shape;3205;p56"/>
          <p:cNvSpPr txBox="1"/>
          <p:nvPr/>
        </p:nvSpPr>
        <p:spPr>
          <a:xfrm>
            <a:off x="1131252" y="94085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Analiza la estructura del poema.</a:t>
            </a:r>
            <a:endParaRPr sz="16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06" name="Google Shape;3206;p56"/>
          <p:cNvGrpSpPr/>
          <p:nvPr/>
        </p:nvGrpSpPr>
        <p:grpSpPr>
          <a:xfrm>
            <a:off x="97224" y="806797"/>
            <a:ext cx="1072125" cy="541432"/>
            <a:chOff x="85157" y="674113"/>
            <a:chExt cx="1072125" cy="541432"/>
          </a:xfrm>
        </p:grpSpPr>
        <p:sp>
          <p:nvSpPr>
            <p:cNvPr id="3207" name="Google Shape;3207;p56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08" name="Google Shape;3208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9" name="Google Shape;3209;p56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3210" name="Google Shape;321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6034" y="143415"/>
            <a:ext cx="756060" cy="5168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211" name="Google Shape;3211;p56"/>
          <p:cNvGraphicFramePr/>
          <p:nvPr/>
        </p:nvGraphicFramePr>
        <p:xfrm>
          <a:off x="358109" y="1371757"/>
          <a:ext cx="3032325" cy="175669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 colorada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1+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 colorada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1+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las tres de la tarde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12" name="Google Shape;3212;p56"/>
          <p:cNvGraphicFramePr/>
          <p:nvPr/>
        </p:nvGraphicFramePr>
        <p:xfrm>
          <a:off x="358108" y="3285788"/>
          <a:ext cx="3032325" cy="1457209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 colorada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las tres de la tarde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un día de febrero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213" name="Google Shape;3213;p56"/>
          <p:cNvGraphicFramePr/>
          <p:nvPr/>
        </p:nvGraphicFramePr>
        <p:xfrm>
          <a:off x="3544039" y="1371757"/>
          <a:ext cx="3032325" cy="142062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 colorada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las tres de la tarde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un día de febrero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 un campo verde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214" name="Google Shape;3214;p56"/>
          <p:cNvGraphicFramePr/>
          <p:nvPr/>
        </p:nvGraphicFramePr>
        <p:xfrm>
          <a:off x="3571508" y="2976562"/>
          <a:ext cx="3032325" cy="17567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1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A3838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Quiero ver una vaca colorada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las tres de la tarde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 un día de febrero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 un campo verde</a:t>
                      </a:r>
                      <a:endParaRPr/>
                    </a:p>
                  </a:txBody>
                  <a:tcPr marL="51425" marR="51425" marT="25725" marB="25725" anchor="ctr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rgbClr val="3A3838"/>
                        </a:solidFill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215" name="Google Shape;3215;p56"/>
          <p:cNvSpPr txBox="1"/>
          <p:nvPr/>
        </p:nvSpPr>
        <p:spPr>
          <a:xfrm>
            <a:off x="4821020" y="952349"/>
            <a:ext cx="1755332" cy="3693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analizar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analyse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(la) </a:t>
            </a: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estructura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structure</a:t>
            </a:r>
            <a:endParaRPr/>
          </a:p>
        </p:txBody>
      </p:sp>
      <p:sp>
        <p:nvSpPr>
          <p:cNvPr id="3216" name="Google Shape;3216;p56"/>
          <p:cNvSpPr txBox="1"/>
          <p:nvPr/>
        </p:nvSpPr>
        <p:spPr>
          <a:xfrm>
            <a:off x="1453453" y="4852580"/>
            <a:ext cx="576944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tu propio poema.</a:t>
            </a:r>
            <a:endParaRPr/>
          </a:p>
        </p:txBody>
      </p:sp>
      <p:grpSp>
        <p:nvGrpSpPr>
          <p:cNvPr id="3217" name="Google Shape;3217;p56"/>
          <p:cNvGrpSpPr/>
          <p:nvPr/>
        </p:nvGrpSpPr>
        <p:grpSpPr>
          <a:xfrm>
            <a:off x="507525" y="4885641"/>
            <a:ext cx="962296" cy="307777"/>
            <a:chOff x="537508" y="810975"/>
            <a:chExt cx="505091" cy="307777"/>
          </a:xfrm>
        </p:grpSpPr>
        <p:sp>
          <p:nvSpPr>
            <p:cNvPr id="3218" name="Google Shape;3218;p56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19" name="Google Shape;3219;p56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3220" name="Google Shape;3220;p56" descr="Pen, Write, Pencil, Writing Tool, Work, Message, Blu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822" y="4754489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3221" name="Google Shape;3221;p56"/>
          <p:cNvSpPr txBox="1"/>
          <p:nvPr/>
        </p:nvSpPr>
        <p:spPr>
          <a:xfrm>
            <a:off x="5485522" y="4953544"/>
            <a:ext cx="1090830" cy="238732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propio - </a:t>
            </a:r>
            <a:r>
              <a:rPr lang="en-GB" sz="9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own</a:t>
            </a:r>
            <a:endParaRPr/>
          </a:p>
        </p:txBody>
      </p:sp>
      <p:sp>
        <p:nvSpPr>
          <p:cNvPr id="3223" name="Google Shape;3223;p56"/>
          <p:cNvSpPr txBox="1"/>
          <p:nvPr/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10</a:t>
            </a:r>
            <a:endParaRPr sz="16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4" name="Google Shape;3224;p56"/>
          <p:cNvSpPr/>
          <p:nvPr/>
        </p:nvSpPr>
        <p:spPr>
          <a:xfrm>
            <a:off x="130140" y="128411"/>
            <a:ext cx="4445912" cy="5730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poema: </a:t>
            </a: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Quiero ver una vaca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8" name="Google Shape;3228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66560" y="239489"/>
            <a:ext cx="615534" cy="4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74BE5CF-FAD4-4F3C-82AF-477C28C6D7F3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oogle Shape;321;p7">
            <a:extLst>
              <a:ext uri="{FF2B5EF4-FFF2-40B4-BE49-F238E27FC236}">
                <a16:creationId xmlns:a16="http://schemas.microsoft.com/office/drawing/2014/main" id="{6BC9626D-9A2E-4378-835D-06C04837382C}"/>
              </a:ext>
            </a:extLst>
          </p:cNvPr>
          <p:cNvGrpSpPr/>
          <p:nvPr/>
        </p:nvGrpSpPr>
        <p:grpSpPr>
          <a:xfrm>
            <a:off x="4403578" y="210892"/>
            <a:ext cx="553606" cy="482271"/>
            <a:chOff x="3814354" y="2201705"/>
            <a:chExt cx="553606" cy="482271"/>
          </a:xfrm>
        </p:grpSpPr>
        <p:sp>
          <p:nvSpPr>
            <p:cNvPr id="35" name="Google Shape;322;p7">
              <a:extLst>
                <a:ext uri="{FF2B5EF4-FFF2-40B4-BE49-F238E27FC236}">
                  <a16:creationId xmlns:a16="http://schemas.microsoft.com/office/drawing/2014/main" id="{FBE281D0-BCED-48CD-9007-9759C4FD18A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3;p7">
              <a:extLst>
                <a:ext uri="{FF2B5EF4-FFF2-40B4-BE49-F238E27FC236}">
                  <a16:creationId xmlns:a16="http://schemas.microsoft.com/office/drawing/2014/main" id="{F4988713-57BA-4139-9965-C0979270FC04}"/>
                </a:ext>
              </a:extLst>
            </p:cNvPr>
            <p:cNvSpPr txBox="1"/>
            <p:nvPr/>
          </p:nvSpPr>
          <p:spPr>
            <a:xfrm rot="20463376">
              <a:off x="3822265" y="2222311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7" name="Picture 4" descr="Free Watercolor Brushstroke illustration and picture">
            <a:extLst>
              <a:ext uri="{FF2B5EF4-FFF2-40B4-BE49-F238E27FC236}">
                <a16:creationId xmlns:a16="http://schemas.microsoft.com/office/drawing/2014/main" id="{2CE64C97-65F1-475A-AB68-B0C3131B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1DCAEA8-10BC-454B-9052-E9149DFEC96E}"/>
              </a:ext>
            </a:extLst>
          </p:cNvPr>
          <p:cNvSpPr txBox="1"/>
          <p:nvPr/>
        </p:nvSpPr>
        <p:spPr>
          <a:xfrm>
            <a:off x="6351771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54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34" name="Google Shape;3234;p57"/>
          <p:cNvGraphicFramePr/>
          <p:nvPr/>
        </p:nvGraphicFramePr>
        <p:xfrm>
          <a:off x="635652" y="3635609"/>
          <a:ext cx="3359400" cy="600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7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35" name="Google Shape;3235;p57"/>
          <p:cNvSpPr txBox="1">
            <a:spLocks noGrp="1"/>
          </p:cNvSpPr>
          <p:nvPr>
            <p:ph type="title"/>
          </p:nvPr>
        </p:nvSpPr>
        <p:spPr>
          <a:xfrm>
            <a:off x="343015" y="64762"/>
            <a:ext cx="2027872" cy="30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r>
              <a:rPr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Azul</a:t>
            </a:r>
            <a:r>
              <a:rPr lang="en-GB" sz="100">
                <a:solidFill>
                  <a:schemeClr val="lt1"/>
                </a:solidFill>
              </a:rPr>
              <a:t> term 1 week 6 - materials</a:t>
            </a:r>
            <a:endParaRPr sz="100">
              <a:solidFill>
                <a:schemeClr val="lt1"/>
              </a:solidFill>
            </a:endParaRPr>
          </a:p>
        </p:txBody>
      </p:sp>
      <p:sp>
        <p:nvSpPr>
          <p:cNvPr id="3237" name="Google Shape;3237;p57"/>
          <p:cNvSpPr txBox="1"/>
          <p:nvPr/>
        </p:nvSpPr>
        <p:spPr>
          <a:xfrm>
            <a:off x="171901" y="105932"/>
            <a:ext cx="300082" cy="1006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0" name="Google Shape;3240;p57" descr="Ilustraciones gratis de Montañ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488" y="8609843"/>
            <a:ext cx="1002383" cy="100238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3241" name="Google Shape;3241;p57"/>
          <p:cNvGrpSpPr/>
          <p:nvPr/>
        </p:nvGrpSpPr>
        <p:grpSpPr>
          <a:xfrm>
            <a:off x="840048" y="6172264"/>
            <a:ext cx="1286178" cy="912751"/>
            <a:chOff x="0" y="320869"/>
            <a:chExt cx="3689684" cy="2615684"/>
          </a:xfrm>
        </p:grpSpPr>
        <p:pic>
          <p:nvPicPr>
            <p:cNvPr id="3242" name="Google Shape;3242;p57" descr="Gráficos vectoriales gratis de Elba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20869"/>
              <a:ext cx="3689684" cy="257125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3243" name="Google Shape;3243;p57" descr="Gráficos vectoriales gratis de Bo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5545" y="2266430"/>
              <a:ext cx="1340243" cy="6701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44" name="Google Shape;3244;p57"/>
          <p:cNvGrpSpPr/>
          <p:nvPr/>
        </p:nvGrpSpPr>
        <p:grpSpPr>
          <a:xfrm>
            <a:off x="795240" y="3793284"/>
            <a:ext cx="1346746" cy="912751"/>
            <a:chOff x="7339265" y="1948754"/>
            <a:chExt cx="4146887" cy="4146888"/>
          </a:xfrm>
        </p:grpSpPr>
        <p:pic>
          <p:nvPicPr>
            <p:cNvPr id="3245" name="Google Shape;3245;p57" descr="Gráficos vectoriales gratis de Aeropuert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39265" y="1948754"/>
              <a:ext cx="4146887" cy="41468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3246" name="Google Shape;3246;p57" descr="Gráficos vectoriales gratis de Avió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459744">
              <a:off x="9776038" y="2534480"/>
              <a:ext cx="1374070" cy="891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7" name="Google Shape;3247;p57" descr="Gráficos vectoriales gratis de Avió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81742" y="2202007"/>
              <a:ext cx="789072" cy="789073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248" name="Google Shape;3248;p57" descr="Free vector graphics of Bea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9478" y="4953000"/>
            <a:ext cx="1282405" cy="93614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49" name="Google Shape;3249;p57" descr="Free vector graphics of Rive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9404" y="7413972"/>
            <a:ext cx="1278417" cy="91262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250" name="Google Shape;3250;p5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29710" y="4898175"/>
            <a:ext cx="997353" cy="107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1" name="Google Shape;3251;p5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525145" y="6157232"/>
            <a:ext cx="1278687" cy="98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2" name="Google Shape;3252;p5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537021" y="8546343"/>
            <a:ext cx="1272052" cy="96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3" name="Google Shape;3253;p5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531409" y="7362415"/>
            <a:ext cx="1272423" cy="940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4" name="Google Shape;3254;p5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10526" y="3696674"/>
            <a:ext cx="1272423" cy="10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3255" name="Google Shape;3255;p57"/>
          <p:cNvSpPr txBox="1"/>
          <p:nvPr/>
        </p:nvSpPr>
        <p:spPr>
          <a:xfrm>
            <a:off x="384232" y="626244"/>
            <a:ext cx="397079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 of cards for Week 6 (page 35)</a:t>
            </a:r>
            <a:endParaRPr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FEF4D9-06FD-4500-B4B6-296F6D148402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Azul term 3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4" descr="Free Watercolor Brushstroke illustration and picture">
            <a:extLst>
              <a:ext uri="{FF2B5EF4-FFF2-40B4-BE49-F238E27FC236}">
                <a16:creationId xmlns:a16="http://schemas.microsoft.com/office/drawing/2014/main" id="{7AE50DFF-42AA-409D-A653-4284D1DB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9470A9D-79E0-4AEB-BCA5-6E89D6833869}"/>
              </a:ext>
            </a:extLst>
          </p:cNvPr>
          <p:cNvSpPr txBox="1"/>
          <p:nvPr/>
        </p:nvSpPr>
        <p:spPr>
          <a:xfrm>
            <a:off x="6351771" y="9560956"/>
            <a:ext cx="421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55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6" descr="Balloon, Party, Celebration, Transpar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31358" flipH="1">
            <a:off x="3980384" y="1518148"/>
            <a:ext cx="523446" cy="88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 descr="A picture containing text, toy, do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5775" y="1439561"/>
            <a:ext cx="652843" cy="106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" descr="Verderón, Bandera, Guirnalda, Diseñ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3041101" y="799891"/>
            <a:ext cx="1864616" cy="44726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"/>
          <p:cNvSpPr/>
          <p:nvPr/>
        </p:nvSpPr>
        <p:spPr>
          <a:xfrm>
            <a:off x="133544" y="4607905"/>
            <a:ext cx="6539774" cy="2974540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 txBox="1"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en-GB"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</a:t>
            </a:r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48" name="Google Shape;248;p6"/>
          <p:cNvGraphicFramePr/>
          <p:nvPr/>
        </p:nvGraphicFramePr>
        <p:xfrm>
          <a:off x="58109" y="3150121"/>
          <a:ext cx="6736400" cy="130390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68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7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</a:t>
                      </a:r>
                      <a:r>
                        <a:rPr lang="en-GB" sz="16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baile</a:t>
                      </a:r>
                      <a:endParaRPr sz="16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</a:t>
                      </a:r>
                      <a:r>
                        <a:rPr lang="en-GB" sz="16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carrera</a:t>
                      </a:r>
                      <a:endParaRPr sz="16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</a:t>
                      </a:r>
                      <a:r>
                        <a:rPr lang="en-GB" sz="16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jardinería</a:t>
                      </a:r>
                      <a:endParaRPr sz="16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(la) </a:t>
                      </a:r>
                      <a:r>
                        <a:rPr lang="en-GB" sz="16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natación</a:t>
                      </a:r>
                      <a:endParaRPr sz="16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(el) </a:t>
                      </a:r>
                      <a:r>
                        <a:rPr lang="en-GB" sz="16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viaje</a:t>
                      </a:r>
                      <a:endParaRPr sz="16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hacer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ash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9" name="Google Shape;249;p6"/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250" name="Google Shape;250;p6"/>
            <p:cNvSpPr txBox="1"/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endParaRPr sz="1100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p6"/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b="1" i="0" u="none" strike="noStrike" cap="none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6"/>
          <p:cNvSpPr txBox="1"/>
          <p:nvPr/>
        </p:nvSpPr>
        <p:spPr>
          <a:xfrm>
            <a:off x="300347" y="4601033"/>
            <a:ext cx="26035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the verb ‘hacer’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3" name="Google Shape;253;p6"/>
          <p:cNvGrpSpPr/>
          <p:nvPr/>
        </p:nvGrpSpPr>
        <p:grpSpPr>
          <a:xfrm>
            <a:off x="4850628" y="4650077"/>
            <a:ext cx="1943885" cy="588990"/>
            <a:chOff x="115026" y="5917195"/>
            <a:chExt cx="1943885" cy="588990"/>
          </a:xfrm>
        </p:grpSpPr>
        <p:sp>
          <p:nvSpPr>
            <p:cNvPr id="254" name="Google Shape;254;p6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Google Shape;255;p6" descr="Jigsaw, Puzzle, Piece, Game, Concept, Solutio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6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" name="Google Shape;257;p6"/>
          <p:cNvSpPr txBox="1"/>
          <p:nvPr/>
        </p:nvSpPr>
        <p:spPr>
          <a:xfrm>
            <a:off x="229817" y="5254266"/>
            <a:ext cx="6248440" cy="69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Some verbs do not follow the general rules. The verb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hacer’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is an example of this.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/>
          </a:p>
        </p:txBody>
      </p:sp>
      <p:sp>
        <p:nvSpPr>
          <p:cNvPr id="258" name="Google Shape;258;p6"/>
          <p:cNvSpPr txBox="1"/>
          <p:nvPr/>
        </p:nvSpPr>
        <p:spPr>
          <a:xfrm>
            <a:off x="589436" y="85663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jardinería</a:t>
            </a:r>
            <a:r>
              <a:rPr lang="en-GB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</a:t>
            </a:r>
            <a:r>
              <a:rPr lang="en-GB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517" y="84825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6" descr="Free Watercolor Brushstroke illustration and pictur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6" descr="Free Icon Light illustration and pic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9450" y="7887889"/>
            <a:ext cx="553494" cy="553494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6"/>
          <p:cNvSpPr txBox="1"/>
          <p:nvPr/>
        </p:nvSpPr>
        <p:spPr>
          <a:xfrm>
            <a:off x="662532" y="8060007"/>
            <a:ext cx="253627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Translate the examples.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6"/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down the key language for this week. </a:t>
            </a:r>
            <a:endParaRPr sz="16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6"/>
          <p:cNvSpPr txBox="1"/>
          <p:nvPr/>
        </p:nvSpPr>
        <p:spPr>
          <a:xfrm>
            <a:off x="3014073" y="4339142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"/>
          <p:cNvSpPr txBox="1"/>
          <p:nvPr/>
        </p:nvSpPr>
        <p:spPr>
          <a:xfrm>
            <a:off x="6408043" y="9560956"/>
            <a:ext cx="33054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67" name="Google Shape;267;p6"/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269" name="Google Shape;269;p6"/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rgbClr val="D8D8D8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1" name="Google Shape;271;p6"/>
            <p:cNvSpPr/>
            <p:nvPr/>
          </p:nvSpPr>
          <p:spPr>
            <a:xfrm>
              <a:off x="4961589" y="1108600"/>
              <a:ext cx="153899" cy="157847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6"/>
            <p:cNvSpPr txBox="1"/>
            <p:nvPr/>
          </p:nvSpPr>
          <p:spPr>
            <a:xfrm>
              <a:off x="5115488" y="1042044"/>
              <a:ext cx="1600928" cy="6001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Talk about what I and others do at a birthday part. </a:t>
              </a:r>
              <a:endParaRPr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3" name="Google Shape;273;p6" descr="Free target button icon illustration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84016" y="550815"/>
            <a:ext cx="531606" cy="53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51036" y="2539285"/>
            <a:ext cx="707513" cy="5380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6"/>
          <p:cNvGrpSpPr/>
          <p:nvPr/>
        </p:nvGrpSpPr>
        <p:grpSpPr>
          <a:xfrm>
            <a:off x="5251119" y="5626048"/>
            <a:ext cx="2236654" cy="1025914"/>
            <a:chOff x="-2710278" y="7852179"/>
            <a:chExt cx="1730745" cy="908564"/>
          </a:xfrm>
        </p:grpSpPr>
        <p:sp>
          <p:nvSpPr>
            <p:cNvPr id="276" name="Google Shape;276;p6"/>
            <p:cNvSpPr/>
            <p:nvPr/>
          </p:nvSpPr>
          <p:spPr>
            <a:xfrm>
              <a:off x="-2599663" y="7852179"/>
              <a:ext cx="927245" cy="908564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77" name="Google Shape;277;p6" descr="Free Icon Light illustration and picture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-2584387" y="7915483"/>
              <a:ext cx="243425" cy="2298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6"/>
            <p:cNvSpPr txBox="1"/>
            <p:nvPr/>
          </p:nvSpPr>
          <p:spPr>
            <a:xfrm>
              <a:off x="-2397033" y="7931958"/>
              <a:ext cx="1417500" cy="245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63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 call this</a:t>
              </a:r>
              <a:endParaRPr/>
            </a:p>
          </p:txBody>
        </p:sp>
        <p:sp>
          <p:nvSpPr>
            <p:cNvPr id="279" name="Google Shape;279;p6"/>
            <p:cNvSpPr txBox="1"/>
            <p:nvPr/>
          </p:nvSpPr>
          <p:spPr>
            <a:xfrm>
              <a:off x="-2710278" y="8121258"/>
              <a:ext cx="1109797" cy="5071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type of verbs ‘</a:t>
              </a:r>
              <a:r>
                <a:rPr lang="en-GB" sz="1100" b="1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irregular verbs</a:t>
              </a:r>
              <a:r>
                <a:rPr lang="en-GB" sz="110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’.</a:t>
              </a:r>
              <a:endParaRPr sz="9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6"/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1" name="Google Shape;281;p6"/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82" name="Google Shape;282;p6"/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3" name="Google Shape;283;p6" descr="Speech Icon, Voice, Talking, Audio, Speech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4" name="Google Shape;284;p6"/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pronunciar</a:t>
              </a:r>
              <a:endParaRPr sz="16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85" name="Google Shape;285;p6"/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6"/>
          <p:cNvSpPr txBox="1"/>
          <p:nvPr/>
        </p:nvSpPr>
        <p:spPr>
          <a:xfrm>
            <a:off x="180332" y="5732523"/>
            <a:ext cx="49555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use the verb ‘</a:t>
            </a: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hacer’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to mean to do and to make.</a:t>
            </a:r>
            <a:endParaRPr/>
          </a:p>
        </p:txBody>
      </p:sp>
      <p:pic>
        <p:nvPicPr>
          <p:cNvPr id="287" name="Google Shape;287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8360" y="668078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6"/>
          <p:cNvSpPr txBox="1"/>
          <p:nvPr/>
        </p:nvSpPr>
        <p:spPr>
          <a:xfrm>
            <a:off x="543521" y="6427139"/>
            <a:ext cx="429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Hago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jardinería.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9" name="Google Shape;289;p6"/>
          <p:cNvSpPr txBox="1"/>
          <p:nvPr/>
        </p:nvSpPr>
        <p:spPr>
          <a:xfrm>
            <a:off x="563262" y="6670687"/>
            <a:ext cx="429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do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gardening.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0" name="Google Shape;290;p6"/>
          <p:cNvSpPr txBox="1"/>
          <p:nvPr/>
        </p:nvSpPr>
        <p:spPr>
          <a:xfrm>
            <a:off x="589436" y="9022493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Hago</a:t>
            </a:r>
            <a:r>
              <a:rPr lang="en-GB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baile</a:t>
            </a:r>
            <a:r>
              <a:rPr lang="en-GB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_______________________________.</a:t>
            </a:r>
            <a:endParaRPr sz="15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2517" y="893877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6"/>
          <p:cNvSpPr txBox="1"/>
          <p:nvPr/>
        </p:nvSpPr>
        <p:spPr>
          <a:xfrm>
            <a:off x="300347" y="4872622"/>
            <a:ext cx="38398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[to do: </a:t>
            </a: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do &amp; s/he, it does</a:t>
            </a: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/>
          </a:p>
        </p:txBody>
      </p:sp>
      <p:pic>
        <p:nvPicPr>
          <p:cNvPr id="293" name="Google Shape;293;p6" descr="Regalo, Isométrico, Cumpleaños, Navida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34053" y="2171697"/>
            <a:ext cx="408054" cy="46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6" descr="Fecha De Nacimiento, Pastel, Vela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943350" y="1978968"/>
            <a:ext cx="1082103" cy="812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"/>
          <p:cNvSpPr txBox="1"/>
          <p:nvPr/>
        </p:nvSpPr>
        <p:spPr>
          <a:xfrm>
            <a:off x="204381" y="1095365"/>
            <a:ext cx="117852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Accents 1</a:t>
            </a:r>
            <a:endParaRPr/>
          </a:p>
        </p:txBody>
      </p:sp>
      <p:sp>
        <p:nvSpPr>
          <p:cNvPr id="296" name="Google Shape;296;p6"/>
          <p:cNvSpPr txBox="1"/>
          <p:nvPr/>
        </p:nvSpPr>
        <p:spPr>
          <a:xfrm>
            <a:off x="177260" y="1415583"/>
            <a:ext cx="290649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Spanish, al</a:t>
            </a:r>
            <a:r>
              <a:rPr lang="en-GB" sz="1400" b="0" i="0" u="none" strike="noStrik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 words with antepenultimate (third-last) syllable stress have an accent. </a:t>
            </a:r>
            <a:endParaRPr sz="1400" b="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-GB" sz="14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laga		   M</a:t>
            </a:r>
            <a:r>
              <a:rPr lang="en-GB" sz="14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xico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7" name="Google Shape;297;p6" descr="Bandera, Serpiente, Águila, Pájar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492230" y="2323556"/>
            <a:ext cx="290158" cy="19325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98" name="Google Shape;298;p6" descr="España, Bandera, Bandera Nacional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1030117" y="2323376"/>
            <a:ext cx="290157" cy="193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99" name="Google Shape;299;p6"/>
          <p:cNvSpPr txBox="1"/>
          <p:nvPr/>
        </p:nvSpPr>
        <p:spPr>
          <a:xfrm>
            <a:off x="3110138" y="1082195"/>
            <a:ext cx="19186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n-GB" sz="1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</a:t>
            </a:r>
            <a:r>
              <a:rPr lang="en-GB" sz="1800" b="1" i="0" u="none" strike="noStrike" cap="none">
                <a:solidFill>
                  <a:srgbClr val="FF9933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GB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GB" sz="1800" b="1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GB" sz="18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1800" b="1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GB" sz="1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GB" sz="18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GB" sz="1800" b="1" i="0" u="none" strike="noStrike" cap="none">
                <a:solidFill>
                  <a:srgbClr val="CC99FF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GB" sz="1800" b="1" i="0" u="none" strike="noStrike" cap="none">
                <a:solidFill>
                  <a:srgbClr val="996633"/>
                </a:solidFill>
                <a:latin typeface="Arial"/>
                <a:ea typeface="Arial"/>
                <a:cs typeface="Arial"/>
                <a:sym typeface="Arial"/>
              </a:rPr>
              <a:t>ñ</a:t>
            </a:r>
            <a:r>
              <a:rPr lang="en-GB" sz="18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GB" sz="18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800" b="1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6"/>
          <p:cNvSpPr txBox="1"/>
          <p:nvPr/>
        </p:nvSpPr>
        <p:spPr>
          <a:xfrm>
            <a:off x="1217058" y="6101810"/>
            <a:ext cx="423894" cy="276959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6"/>
          <p:cNvSpPr txBox="1"/>
          <p:nvPr/>
        </p:nvSpPr>
        <p:spPr>
          <a:xfrm>
            <a:off x="4140200" y="6100782"/>
            <a:ext cx="696022" cy="276959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s/he, it</a:t>
            </a:r>
            <a:endParaRPr sz="1200" b="1">
              <a:solidFill>
                <a:srgbClr val="3A38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80514" y="663620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6"/>
          <p:cNvSpPr txBox="1"/>
          <p:nvPr/>
        </p:nvSpPr>
        <p:spPr>
          <a:xfrm>
            <a:off x="3755675" y="6382553"/>
            <a:ext cx="429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baile.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6"/>
          <p:cNvSpPr txBox="1"/>
          <p:nvPr/>
        </p:nvSpPr>
        <p:spPr>
          <a:xfrm>
            <a:off x="3775416" y="6626101"/>
            <a:ext cx="429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does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dance.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5" name="Google Shape;305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0773" y="718403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6"/>
          <p:cNvSpPr txBox="1"/>
          <p:nvPr/>
        </p:nvSpPr>
        <p:spPr>
          <a:xfrm>
            <a:off x="3735934" y="6930388"/>
            <a:ext cx="429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</a:t>
            </a:r>
            <a:r>
              <a:rPr lang="en-GB" sz="140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baile.</a:t>
            </a:r>
            <a:endParaRPr sz="1400" b="0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6"/>
          <p:cNvSpPr txBox="1"/>
          <p:nvPr/>
        </p:nvSpPr>
        <p:spPr>
          <a:xfrm>
            <a:off x="3755675" y="7173936"/>
            <a:ext cx="42967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14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does 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dance.</a:t>
            </a:r>
            <a:endParaRPr sz="1400" b="1" i="0" u="none" strike="noStrike" cap="none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6"/>
          <p:cNvSpPr txBox="1"/>
          <p:nvPr/>
        </p:nvSpPr>
        <p:spPr>
          <a:xfrm>
            <a:off x="5123301" y="1615355"/>
            <a:ext cx="160092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negative sentences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321;p7">
            <a:extLst>
              <a:ext uri="{FF2B5EF4-FFF2-40B4-BE49-F238E27FC236}">
                <a16:creationId xmlns:a16="http://schemas.microsoft.com/office/drawing/2014/main" id="{9A85FCFD-D100-4F3E-B34F-99B7605B7EEB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73" name="Google Shape;322;p7">
              <a:extLst>
                <a:ext uri="{FF2B5EF4-FFF2-40B4-BE49-F238E27FC236}">
                  <a16:creationId xmlns:a16="http://schemas.microsoft.com/office/drawing/2014/main" id="{47EE19B0-35FD-4E81-81BF-5DBAFE884F76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323;p7">
              <a:extLst>
                <a:ext uri="{FF2B5EF4-FFF2-40B4-BE49-F238E27FC236}">
                  <a16:creationId xmlns:a16="http://schemas.microsoft.com/office/drawing/2014/main" id="{9DD3DD40-F7DF-426F-8579-FBD0270C028D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4963A08-31A7-4FBC-888F-CE2283223286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" name="Google Shape;314;p7"/>
          <p:cNvGraphicFramePr/>
          <p:nvPr/>
        </p:nvGraphicFramePr>
        <p:xfrm>
          <a:off x="432036" y="6351044"/>
          <a:ext cx="6204775" cy="342335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50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8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5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Actividad 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B3838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 info</a:t>
                      </a:r>
                      <a:endParaRPr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9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[3]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[2]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Ángela</a:t>
                      </a:r>
                      <a:endParaRPr sz="1400" b="1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[2]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[3]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9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</a:t>
                      </a:r>
                      <a:endParaRPr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[2]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>
                          <a:solidFill>
                            <a:srgbClr val="3B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[3]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5" name="Google Shape;315;p7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</a:t>
            </a:r>
            <a:endParaRPr/>
          </a:p>
        </p:txBody>
      </p:sp>
      <p:pic>
        <p:nvPicPr>
          <p:cNvPr id="316" name="Google Shape;316;p7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7"/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graphicFrame>
        <p:nvGraphicFramePr>
          <p:cNvPr id="319" name="Google Shape;319;p7"/>
          <p:cNvGraphicFramePr/>
          <p:nvPr/>
        </p:nvGraphicFramePr>
        <p:xfrm>
          <a:off x="121257" y="1592187"/>
          <a:ext cx="6462425" cy="3744225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500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4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(yo)</a:t>
                      </a:r>
                      <a:endParaRPr sz="1200" b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b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(ella)</a:t>
                      </a:r>
                      <a:endParaRPr sz="1200" b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 anchor="b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Yo    hago una lista.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  hace las camas.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A3838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  hace jardinería por la mañana.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Yo    hago una tarjeta. 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 hace natación.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Yo   hago la tarta solo.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 hace un dibujo.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6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Yo   hago baile fuera.</a:t>
                      </a: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50" marR="51450" marT="25725" marB="25725">
                    <a:lnL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75707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20" name="Google Shape;320;p7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1" name="Google Shape;321;p7"/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322" name="Google Shape;322;p7"/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7"/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24" name="Google Shape;324;p7"/>
          <p:cNvSpPr txBox="1"/>
          <p:nvPr/>
        </p:nvSpPr>
        <p:spPr>
          <a:xfrm>
            <a:off x="1306141" y="928699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describe su cumpleaños y el de Sofía.</a:t>
            </a:r>
            <a:endParaRPr sz="16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5" name="Google Shape;325;p7"/>
          <p:cNvGrpSpPr/>
          <p:nvPr/>
        </p:nvGrpSpPr>
        <p:grpSpPr>
          <a:xfrm>
            <a:off x="64328" y="736578"/>
            <a:ext cx="1385515" cy="699697"/>
            <a:chOff x="85157" y="674113"/>
            <a:chExt cx="1072125" cy="541432"/>
          </a:xfrm>
        </p:grpSpPr>
        <p:sp>
          <p:nvSpPr>
            <p:cNvPr id="326" name="Google Shape;326;p7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7" name="Google Shape;327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8" name="Google Shape;328;p7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sp>
        <p:nvSpPr>
          <p:cNvPr id="329" name="Google Shape;329;p7"/>
          <p:cNvSpPr/>
          <p:nvPr/>
        </p:nvSpPr>
        <p:spPr>
          <a:xfrm rot="-775215" flipH="1">
            <a:off x="576519" y="2033430"/>
            <a:ext cx="674945" cy="565508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7"/>
          <p:cNvSpPr/>
          <p:nvPr/>
        </p:nvSpPr>
        <p:spPr>
          <a:xfrm rot="-775215" flipH="1">
            <a:off x="602185" y="2488826"/>
            <a:ext cx="641914" cy="473829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7"/>
          <p:cNvSpPr/>
          <p:nvPr/>
        </p:nvSpPr>
        <p:spPr>
          <a:xfrm rot="-775215" flipH="1">
            <a:off x="596218" y="2907053"/>
            <a:ext cx="598025" cy="415476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7"/>
          <p:cNvSpPr/>
          <p:nvPr/>
        </p:nvSpPr>
        <p:spPr>
          <a:xfrm rot="-775215" flipH="1">
            <a:off x="585980" y="3292327"/>
            <a:ext cx="594233" cy="432006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7"/>
          <p:cNvSpPr/>
          <p:nvPr/>
        </p:nvSpPr>
        <p:spPr>
          <a:xfrm rot="-775215" flipH="1">
            <a:off x="598115" y="3714913"/>
            <a:ext cx="594233" cy="432006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7"/>
          <p:cNvSpPr/>
          <p:nvPr/>
        </p:nvSpPr>
        <p:spPr>
          <a:xfrm rot="-775215" flipH="1">
            <a:off x="580564" y="4133598"/>
            <a:ext cx="594233" cy="432006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7"/>
          <p:cNvSpPr/>
          <p:nvPr/>
        </p:nvSpPr>
        <p:spPr>
          <a:xfrm rot="-775215" flipH="1">
            <a:off x="589163" y="4497898"/>
            <a:ext cx="594233" cy="432006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7"/>
          <p:cNvSpPr/>
          <p:nvPr/>
        </p:nvSpPr>
        <p:spPr>
          <a:xfrm rot="-775215" flipH="1">
            <a:off x="598696" y="4922550"/>
            <a:ext cx="594233" cy="432006"/>
          </a:xfrm>
          <a:prstGeom prst="irregularSeal2">
            <a:avLst/>
          </a:prstGeom>
          <a:solidFill>
            <a:srgbClr val="A9D18E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7" descr="A picture containing text, toy, doll,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281318" y="1573556"/>
            <a:ext cx="286094" cy="54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7" descr="A picture containing text, toy, do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6168" y="1576733"/>
            <a:ext cx="334433" cy="543453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7"/>
          <p:cNvSpPr txBox="1"/>
          <p:nvPr/>
        </p:nvSpPr>
        <p:spPr>
          <a:xfrm>
            <a:off x="564481" y="1240431"/>
            <a:ext cx="724712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¿Quién hace qué? ¿Es Quique o Sofía? </a:t>
            </a:r>
            <a:r>
              <a:rPr lang="en-GB" sz="15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 y marca     .</a:t>
            </a:r>
            <a:endParaRPr sz="1500" b="1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0" name="Google Shape;340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16745" y="1302630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7"/>
          <p:cNvSpPr txBox="1"/>
          <p:nvPr/>
        </p:nvSpPr>
        <p:spPr>
          <a:xfrm>
            <a:off x="1999361" y="5583232"/>
            <a:ext cx="6204743" cy="1152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¿Quién hace qué?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        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40404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42" name="Google Shape;342;p7"/>
          <p:cNvGrpSpPr/>
          <p:nvPr/>
        </p:nvGrpSpPr>
        <p:grpSpPr>
          <a:xfrm>
            <a:off x="505053" y="5555910"/>
            <a:ext cx="1480758" cy="379319"/>
            <a:chOff x="455220" y="4435599"/>
            <a:chExt cx="1145825" cy="293521"/>
          </a:xfrm>
        </p:grpSpPr>
        <p:sp>
          <p:nvSpPr>
            <p:cNvPr id="343" name="Google Shape;343;p7"/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51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4" name="Google Shape;344;p7"/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9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133779" y="5443370"/>
            <a:ext cx="572708" cy="591227"/>
            <a:chOff x="11059045" y="145038"/>
            <a:chExt cx="945328" cy="980949"/>
          </a:xfrm>
        </p:grpSpPr>
        <p:sp>
          <p:nvSpPr>
            <p:cNvPr id="346" name="Google Shape;346;p7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2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7" name="Google Shape;347;p7" descr="Free speaker sound loud vecto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8" name="Google Shape;348;p7"/>
          <p:cNvSpPr/>
          <p:nvPr/>
        </p:nvSpPr>
        <p:spPr>
          <a:xfrm>
            <a:off x="115224" y="7215310"/>
            <a:ext cx="367708" cy="3859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349" name="Google Shape;349;p7"/>
          <p:cNvSpPr/>
          <p:nvPr/>
        </p:nvSpPr>
        <p:spPr>
          <a:xfrm>
            <a:off x="115176" y="8120834"/>
            <a:ext cx="367708" cy="3859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350" name="Google Shape;350;p7"/>
          <p:cNvSpPr/>
          <p:nvPr/>
        </p:nvSpPr>
        <p:spPr>
          <a:xfrm>
            <a:off x="107797" y="9038671"/>
            <a:ext cx="367708" cy="38595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pic>
        <p:nvPicPr>
          <p:cNvPr id="351" name="Google Shape;351;p7" descr="United, Flag, Kingdom, British, Great, Britai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03660" y="6090749"/>
            <a:ext cx="267719" cy="1878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52" name="Google Shape;352;p7" descr="A picture containing text, toy, doll,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25703" y="9075913"/>
            <a:ext cx="367708" cy="69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7" descr="A picture containing text, toy, dol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89203" y="7215310"/>
            <a:ext cx="410575" cy="667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7" descr="A picture containing toy, doll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33643" y="8095433"/>
            <a:ext cx="315896" cy="71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7" descr="Cup, Icons, Medal, Win, Game, The Competition, Awar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37593" y="6434252"/>
            <a:ext cx="373224" cy="37420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93F3C0F-A1FF-4FDA-A7C9-CF08AB976DCE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8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</a:t>
            </a:r>
            <a:endParaRPr/>
          </a:p>
        </p:txBody>
      </p:sp>
      <p:pic>
        <p:nvPicPr>
          <p:cNvPr id="362" name="Google Shape;362;p8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8"/>
          <p:cNvSpPr txBox="1"/>
          <p:nvPr/>
        </p:nvSpPr>
        <p:spPr>
          <a:xfrm>
            <a:off x="5838578" y="9771669"/>
            <a:ext cx="1012832" cy="1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4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sz="4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5" name="Google Shape;365;p8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8"/>
          <p:cNvSpPr txBox="1"/>
          <p:nvPr/>
        </p:nvSpPr>
        <p:spPr>
          <a:xfrm>
            <a:off x="1594625" y="820480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 </a:t>
            </a: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 ¿Dónde está el estrés? Marca     .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70" name="Google Shape;370;p8"/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</p:grpSpPr>
        <p:sp>
          <p:nvSpPr>
            <p:cNvPr id="371" name="Google Shape;371;p8"/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72" name="Google Shape;372;p8"/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escuchar</a:t>
              </a:r>
              <a:endParaRPr/>
            </a:p>
          </p:txBody>
        </p:sp>
      </p:grpSp>
      <p:grpSp>
        <p:nvGrpSpPr>
          <p:cNvPr id="373" name="Google Shape;373;p8"/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</p:grpSpPr>
        <p:sp>
          <p:nvSpPr>
            <p:cNvPr id="374" name="Google Shape;374;p8"/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solidFill>
              <a:srgbClr val="B9E5EE"/>
            </a:solidFill>
            <a:ln w="19050" cap="flat" cmpd="sng">
              <a:solidFill>
                <a:srgbClr val="41526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5" name="Google Shape;375;p8" descr="Free speaker sound loud vector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189029" y="333684"/>
              <a:ext cx="681089" cy="58334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376" name="Google Shape;376;p8"/>
          <p:cNvGraphicFramePr/>
          <p:nvPr/>
        </p:nvGraphicFramePr>
        <p:xfrm>
          <a:off x="172091" y="1269962"/>
          <a:ext cx="1250300" cy="2343775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304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4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número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>
                          <a:solidFill>
                            <a:srgbClr val="92D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100">
                        <a:solidFill>
                          <a:srgbClr val="92D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7" name="Google Shape;377;p8"/>
          <p:cNvSpPr/>
          <p:nvPr/>
        </p:nvSpPr>
        <p:spPr>
          <a:xfrm>
            <a:off x="91998" y="1660324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/>
          </a:p>
        </p:txBody>
      </p:sp>
      <p:sp>
        <p:nvSpPr>
          <p:cNvPr id="378" name="Google Shape;378;p8"/>
          <p:cNvSpPr/>
          <p:nvPr/>
        </p:nvSpPr>
        <p:spPr>
          <a:xfrm>
            <a:off x="91998" y="1939807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379" name="Google Shape;379;p8"/>
          <p:cNvSpPr/>
          <p:nvPr/>
        </p:nvSpPr>
        <p:spPr>
          <a:xfrm>
            <a:off x="91998" y="2225125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380" name="Google Shape;380;p8"/>
          <p:cNvSpPr/>
          <p:nvPr/>
        </p:nvSpPr>
        <p:spPr>
          <a:xfrm>
            <a:off x="91998" y="2508656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381" name="Google Shape;381;p8"/>
          <p:cNvSpPr/>
          <p:nvPr/>
        </p:nvSpPr>
        <p:spPr>
          <a:xfrm>
            <a:off x="87366" y="2798002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382" name="Google Shape;382;p8"/>
          <p:cNvSpPr/>
          <p:nvPr/>
        </p:nvSpPr>
        <p:spPr>
          <a:xfrm>
            <a:off x="96352" y="3077475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383" name="Google Shape;383;p8"/>
          <p:cNvSpPr/>
          <p:nvPr/>
        </p:nvSpPr>
        <p:spPr>
          <a:xfrm>
            <a:off x="103122" y="3363845"/>
            <a:ext cx="207911" cy="202399"/>
          </a:xfrm>
          <a:prstGeom prst="rect">
            <a:avLst/>
          </a:prstGeom>
          <a:solidFill>
            <a:srgbClr val="B9E5EE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38" b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graphicFrame>
        <p:nvGraphicFramePr>
          <p:cNvPr id="384" name="Google Shape;384;p8"/>
          <p:cNvGraphicFramePr/>
          <p:nvPr/>
        </p:nvGraphicFramePr>
        <p:xfrm>
          <a:off x="1531938" y="1269962"/>
          <a:ext cx="1443000" cy="2343855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48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r>
                        <a:rPr lang="en-GB" sz="1100" b="1" baseline="3000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r>
                        <a:rPr lang="en-GB" sz="1100" b="1" baseline="30000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nd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0404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GB" sz="1100" b="1">
                          <a:solidFill>
                            <a:srgbClr val="40404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3rd</a:t>
                      </a:r>
                      <a:endParaRPr sz="1100" b="1">
                        <a:solidFill>
                          <a:srgbClr val="40404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34275" marR="34275" marT="34275" marB="34275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>
                        <a:solidFill>
                          <a:srgbClr val="92D05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85" name="Google Shape;385;p8"/>
          <p:cNvGraphicFramePr/>
          <p:nvPr/>
        </p:nvGraphicFramePr>
        <p:xfrm>
          <a:off x="3150323" y="1596465"/>
          <a:ext cx="1285400" cy="2026780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128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2D05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b="1">
                          <a:solidFill>
                            <a:srgbClr val="92D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/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0950" marR="60950" marT="60950" marB="60950" anchor="ctr">
                    <a:lnL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86" name="Google Shape;38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2114" y="1617929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8"/>
          <p:cNvSpPr txBox="1"/>
          <p:nvPr/>
        </p:nvSpPr>
        <p:spPr>
          <a:xfrm>
            <a:off x="3044746" y="1259834"/>
            <a:ext cx="517006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palabra.</a:t>
            </a:r>
            <a:endParaRPr sz="1600" b="1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8" name="Google Shape;388;p8" descr="Cup, Icons, Medal, Win, Gam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55377" y="1519908"/>
            <a:ext cx="320675" cy="29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8"/>
          <p:cNvSpPr txBox="1"/>
          <p:nvPr/>
        </p:nvSpPr>
        <p:spPr>
          <a:xfrm>
            <a:off x="3150323" y="1557969"/>
            <a:ext cx="110505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Mor</a:t>
            </a:r>
            <a:r>
              <a:rPr lang="en-GB" sz="1800" b="1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ga</a:t>
            </a:r>
            <a:r>
              <a:rPr lang="en-GB" sz="1800" b="1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do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8"/>
          <p:cNvSpPr txBox="1"/>
          <p:nvPr/>
        </p:nvSpPr>
        <p:spPr>
          <a:xfrm>
            <a:off x="5070697" y="1209462"/>
            <a:ext cx="1693987" cy="830997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España y Latinoamérica, las personas tienen dos apellidos. </a:t>
            </a:r>
            <a:endParaRPr/>
          </a:p>
        </p:txBody>
      </p:sp>
      <p:grpSp>
        <p:nvGrpSpPr>
          <p:cNvPr id="391" name="Google Shape;391;p8"/>
          <p:cNvGrpSpPr/>
          <p:nvPr/>
        </p:nvGrpSpPr>
        <p:grpSpPr>
          <a:xfrm>
            <a:off x="6246019" y="949776"/>
            <a:ext cx="568788" cy="468902"/>
            <a:chOff x="6210543" y="3764108"/>
            <a:chExt cx="819790" cy="775262"/>
          </a:xfrm>
        </p:grpSpPr>
        <p:sp>
          <p:nvSpPr>
            <p:cNvPr id="392" name="Google Shape;392;p8"/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3" name="Google Shape;393;p8"/>
            <p:cNvPicPr preferRelativeResize="0"/>
            <p:nvPr/>
          </p:nvPicPr>
          <p:blipFill rotWithShape="1">
            <a:blip r:embed="rId7">
              <a:alphaModFix amt="35000"/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8" descr="A picture containing text, tableware, cup, clipart&#10;&#10;Description automatically generated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-730744">
              <a:off x="6232179" y="4014052"/>
              <a:ext cx="779410" cy="2608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5" name="Google Shape;395;p8"/>
          <p:cNvPicPr preferRelativeResize="0"/>
          <p:nvPr/>
        </p:nvPicPr>
        <p:blipFill rotWithShape="1">
          <a:blip r:embed="rId9">
            <a:alphaModFix/>
          </a:blip>
          <a:srcRect r="15118" b="30121"/>
          <a:stretch/>
        </p:blipFill>
        <p:spPr>
          <a:xfrm>
            <a:off x="4526366" y="2067971"/>
            <a:ext cx="2109857" cy="141626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8"/>
          <p:cNvSpPr txBox="1"/>
          <p:nvPr/>
        </p:nvSpPr>
        <p:spPr>
          <a:xfrm>
            <a:off x="3150323" y="3737829"/>
            <a:ext cx="3585283" cy="646331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tradition in is for a child to take on the surname of their   father and mother, usually in that order. </a:t>
            </a:r>
            <a:endParaRPr sz="1200">
              <a:solidFill>
                <a:srgbClr val="3A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7" name="Google Shape;397;p8"/>
          <p:cNvSpPr/>
          <p:nvPr/>
        </p:nvSpPr>
        <p:spPr>
          <a:xfrm>
            <a:off x="226372" y="3809530"/>
            <a:ext cx="2674707" cy="513954"/>
          </a:xfrm>
          <a:prstGeom prst="wedgeRoundRectCallout">
            <a:avLst>
              <a:gd name="adj1" fmla="val 58702"/>
              <a:gd name="adj2" fmla="val -42955"/>
              <a:gd name="adj3" fmla="val 16667"/>
            </a:avLst>
          </a:prstGeom>
          <a:solidFill>
            <a:srgbClr val="FFC9DF"/>
          </a:solidFill>
          <a:ln w="25400" cap="flat" cmpd="sng">
            <a:solidFill>
              <a:srgbClr val="FFC9D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¿Cuál es el apellido de Elena, la mamá de Quique y Sofía?</a:t>
            </a:r>
            <a:endParaRPr/>
          </a:p>
        </p:txBody>
      </p:sp>
      <p:graphicFrame>
        <p:nvGraphicFramePr>
          <p:cNvPr id="398" name="Google Shape;398;p8"/>
          <p:cNvGraphicFramePr/>
          <p:nvPr/>
        </p:nvGraphicFramePr>
        <p:xfrm>
          <a:off x="109803" y="5439933"/>
          <a:ext cx="6410725" cy="3951150"/>
        </p:xfrm>
        <a:graphic>
          <a:graphicData uri="http://schemas.openxmlformats.org/drawingml/2006/table">
            <a:tbl>
              <a:tblPr firstRow="1" bandRow="1">
                <a:noFill/>
                <a:tableStyleId>{BE66DA01-F8DB-4714-9A2E-7C218B2257EB}</a:tableStyleId>
              </a:tblPr>
              <a:tblGrid>
                <a:gridCol w="1062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2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aprender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recreo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leer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semana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siempre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beber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cine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estoy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mercado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vas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oeste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5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3B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25" marR="51425" marT="25725" marB="2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natación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dibujo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hago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hacer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</a:t>
                      </a:r>
                      <a:endParaRPr/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500" b="0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 carrera</a:t>
                      </a:r>
                      <a:endParaRPr sz="1500" b="0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99" name="Google Shape;399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63224" y="5294372"/>
            <a:ext cx="572382" cy="43524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8"/>
          <p:cNvSpPr txBox="1"/>
          <p:nvPr/>
        </p:nvSpPr>
        <p:spPr>
          <a:xfrm>
            <a:off x="1089180" y="4899923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en inglés.</a:t>
            </a:r>
            <a:r>
              <a:rPr lang="en-GB" sz="1600" i="0" u="none" strike="noStrike" cap="none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you get at least 15 points?</a:t>
            </a:r>
            <a:endParaRPr sz="1600">
              <a:solidFill>
                <a:srgbClr val="3B38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01" name="Google Shape;401;p8"/>
          <p:cNvGrpSpPr/>
          <p:nvPr/>
        </p:nvGrpSpPr>
        <p:grpSpPr>
          <a:xfrm>
            <a:off x="75353" y="4730252"/>
            <a:ext cx="1072125" cy="541432"/>
            <a:chOff x="85157" y="674113"/>
            <a:chExt cx="1072125" cy="541432"/>
          </a:xfrm>
        </p:grpSpPr>
        <p:sp>
          <p:nvSpPr>
            <p:cNvPr id="402" name="Google Shape;402;p8"/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03" name="Google Shape;403;p8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8"/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405" name="Google Shape;40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6372" y="7464012"/>
            <a:ext cx="631934" cy="58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8" descr="Ico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1142" y="6033259"/>
            <a:ext cx="667164" cy="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7107" y="8767812"/>
            <a:ext cx="653860" cy="619446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8"/>
          <p:cNvSpPr txBox="1"/>
          <p:nvPr/>
        </p:nvSpPr>
        <p:spPr>
          <a:xfrm>
            <a:off x="791222" y="6485735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x3</a:t>
            </a:r>
            <a:endParaRPr/>
          </a:p>
        </p:txBody>
      </p:sp>
      <p:sp>
        <p:nvSpPr>
          <p:cNvPr id="409" name="Google Shape;409;p8"/>
          <p:cNvSpPr txBox="1"/>
          <p:nvPr/>
        </p:nvSpPr>
        <p:spPr>
          <a:xfrm>
            <a:off x="808051" y="7769742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x2</a:t>
            </a:r>
            <a:endParaRPr/>
          </a:p>
        </p:txBody>
      </p:sp>
      <p:sp>
        <p:nvSpPr>
          <p:cNvPr id="410" name="Google Shape;410;p8"/>
          <p:cNvSpPr txBox="1"/>
          <p:nvPr/>
        </p:nvSpPr>
        <p:spPr>
          <a:xfrm>
            <a:off x="850469" y="9083530"/>
            <a:ext cx="3577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33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x1</a:t>
            </a:r>
            <a:endParaRPr/>
          </a:p>
        </p:txBody>
      </p:sp>
      <p:sp>
        <p:nvSpPr>
          <p:cNvPr id="411" name="Google Shape;411;p8"/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412" name="Google Shape;412;p8"/>
          <p:cNvSpPr/>
          <p:nvPr/>
        </p:nvSpPr>
        <p:spPr>
          <a:xfrm>
            <a:off x="1569225" y="4384160"/>
            <a:ext cx="1306454" cy="273888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33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……………</a:t>
            </a:r>
            <a:endParaRPr/>
          </a:p>
        </p:txBody>
      </p:sp>
      <p:pic>
        <p:nvPicPr>
          <p:cNvPr id="413" name="Google Shape;41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2351" y="892341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63F5F-983B-4D75-88AF-55FADFFC7582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" name="Google Shape;321;p7">
            <a:extLst>
              <a:ext uri="{FF2B5EF4-FFF2-40B4-BE49-F238E27FC236}">
                <a16:creationId xmlns:a16="http://schemas.microsoft.com/office/drawing/2014/main" id="{65F77DC6-7E14-405A-A7DD-A3E8FDCC8726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57" name="Google Shape;322;p7">
              <a:extLst>
                <a:ext uri="{FF2B5EF4-FFF2-40B4-BE49-F238E27FC236}">
                  <a16:creationId xmlns:a16="http://schemas.microsoft.com/office/drawing/2014/main" id="{86DEAD4E-325D-4708-AF06-D87612482C24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23;p7">
              <a:extLst>
                <a:ext uri="{FF2B5EF4-FFF2-40B4-BE49-F238E27FC236}">
                  <a16:creationId xmlns:a16="http://schemas.microsoft.com/office/drawing/2014/main" id="{D25EFC7D-6D48-4411-893A-0C074E1D8635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9"/>
          <p:cNvSpPr txBox="1"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entury Gothic"/>
              <a:buNone/>
            </a:pPr>
            <a:r>
              <a:rPr lang="en-GB" sz="1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Azul term 3 week 1</a:t>
            </a:r>
            <a:endParaRPr/>
          </a:p>
        </p:txBody>
      </p:sp>
      <p:sp>
        <p:nvSpPr>
          <p:cNvPr id="421" name="Google Shape;421;p9"/>
          <p:cNvSpPr txBox="1"/>
          <p:nvPr/>
        </p:nvSpPr>
        <p:spPr>
          <a:xfrm>
            <a:off x="5838578" y="9771669"/>
            <a:ext cx="1012832" cy="1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GB" sz="45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sz="45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9"/>
          <p:cNvSpPr/>
          <p:nvPr/>
        </p:nvSpPr>
        <p:spPr>
          <a:xfrm>
            <a:off x="130140" y="128411"/>
            <a:ext cx="4445912" cy="456315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9" descr="Free Watercolor Brushstroke illustration and pi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2218" y="9493122"/>
            <a:ext cx="555782" cy="396863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9"/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  <p:sp>
        <p:nvSpPr>
          <p:cNvPr id="428" name="Google Shape;428;p9"/>
          <p:cNvSpPr/>
          <p:nvPr/>
        </p:nvSpPr>
        <p:spPr>
          <a:xfrm>
            <a:off x="119124" y="773391"/>
            <a:ext cx="6539774" cy="3252450"/>
          </a:xfrm>
          <a:prstGeom prst="roundRect">
            <a:avLst>
              <a:gd name="adj" fmla="val 9000"/>
            </a:avLst>
          </a:prstGeom>
          <a:solidFill>
            <a:srgbClr val="F2F2F2"/>
          </a:solidFill>
          <a:ln w="2857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9"/>
          <p:cNvSpPr txBox="1"/>
          <p:nvPr/>
        </p:nvSpPr>
        <p:spPr>
          <a:xfrm>
            <a:off x="130140" y="777578"/>
            <a:ext cx="32832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Making sentences negative</a:t>
            </a:r>
            <a:endParaRPr sz="180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30" name="Google Shape;430;p9"/>
          <p:cNvGrpSpPr/>
          <p:nvPr/>
        </p:nvGrpSpPr>
        <p:grpSpPr>
          <a:xfrm>
            <a:off x="4836208" y="815563"/>
            <a:ext cx="1943885" cy="588990"/>
            <a:chOff x="115026" y="5917195"/>
            <a:chExt cx="1943885" cy="588990"/>
          </a:xfrm>
        </p:grpSpPr>
        <p:sp>
          <p:nvSpPr>
            <p:cNvPr id="431" name="Google Shape;431;p9"/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 </a:t>
              </a:r>
              <a:endParaRPr sz="16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2" name="Google Shape;432;p9" descr="Jigsaw, Puzzle, Piece, Game, Concept, Solutio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9"/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rgbClr val="3A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gramática</a:t>
              </a:r>
              <a:endParaRPr sz="16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9"/>
          <p:cNvSpPr txBox="1"/>
          <p:nvPr/>
        </p:nvSpPr>
        <p:spPr>
          <a:xfrm>
            <a:off x="120517" y="1479968"/>
            <a:ext cx="5375182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Remember that in English…</a:t>
            </a:r>
            <a:endParaRPr/>
          </a:p>
        </p:txBody>
      </p:sp>
      <p:sp>
        <p:nvSpPr>
          <p:cNvPr id="435" name="Google Shape;435;p9"/>
          <p:cNvSpPr txBox="1"/>
          <p:nvPr/>
        </p:nvSpPr>
        <p:spPr>
          <a:xfrm>
            <a:off x="121280" y="1086537"/>
            <a:ext cx="383985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[negative ‘no’]</a:t>
            </a:r>
            <a:endParaRPr/>
          </a:p>
        </p:txBody>
      </p:sp>
      <p:grpSp>
        <p:nvGrpSpPr>
          <p:cNvPr id="436" name="Google Shape;436;p9"/>
          <p:cNvGrpSpPr/>
          <p:nvPr/>
        </p:nvGrpSpPr>
        <p:grpSpPr>
          <a:xfrm>
            <a:off x="4576052" y="3908735"/>
            <a:ext cx="3052786" cy="762983"/>
            <a:chOff x="-2807879" y="7852179"/>
            <a:chExt cx="1585555" cy="675708"/>
          </a:xfrm>
        </p:grpSpPr>
        <p:sp>
          <p:nvSpPr>
            <p:cNvPr id="437" name="Google Shape;437;p9"/>
            <p:cNvSpPr/>
            <p:nvPr/>
          </p:nvSpPr>
          <p:spPr>
            <a:xfrm>
              <a:off x="-2807879" y="7852179"/>
              <a:ext cx="838629" cy="675708"/>
            </a:xfrm>
            <a:prstGeom prst="foldedCorner">
              <a:avLst>
                <a:gd name="adj" fmla="val 16667"/>
              </a:avLst>
            </a:prstGeom>
            <a:solidFill>
              <a:srgbClr val="FFF2CC"/>
            </a:solidFill>
            <a:ln w="12700" cap="flat" cmpd="sng">
              <a:solidFill>
                <a:srgbClr val="BF9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7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8" name="Google Shape;438;p9" descr="Free Icon Light illustration and pictur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753282" y="7891748"/>
              <a:ext cx="157029" cy="219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9"/>
            <p:cNvSpPr txBox="1"/>
            <p:nvPr/>
          </p:nvSpPr>
          <p:spPr>
            <a:xfrm>
              <a:off x="-2639824" y="7898505"/>
              <a:ext cx="1417500" cy="2316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050">
                  <a:solidFill>
                    <a:srgbClr val="3B3838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This works for any</a:t>
              </a:r>
              <a:endParaRPr/>
            </a:p>
          </p:txBody>
        </p:sp>
      </p:grpSp>
      <p:sp>
        <p:nvSpPr>
          <p:cNvPr id="440" name="Google Shape;440;p9"/>
          <p:cNvSpPr txBox="1"/>
          <p:nvPr/>
        </p:nvSpPr>
        <p:spPr>
          <a:xfrm>
            <a:off x="4488637" y="4132719"/>
            <a:ext cx="1740115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 and any person (e.g., ‘I’, ‘you’, ‘s/he’, ‘we’.</a:t>
            </a:r>
            <a:endParaRPr/>
          </a:p>
        </p:txBody>
      </p:sp>
      <p:sp>
        <p:nvSpPr>
          <p:cNvPr id="441" name="Google Shape;441;p9"/>
          <p:cNvSpPr txBox="1"/>
          <p:nvPr/>
        </p:nvSpPr>
        <p:spPr>
          <a:xfrm>
            <a:off x="214662" y="3414997"/>
            <a:ext cx="302788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400"/>
              <a:buFont typeface="Century Gothic"/>
              <a:buNone/>
            </a:pP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…we add </a:t>
            </a:r>
            <a:r>
              <a:rPr lang="en-GB" sz="1400" b="1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don’t</a:t>
            </a:r>
            <a:r>
              <a:rPr lang="en-GB" sz="14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400" b="0" i="0" u="sng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before</a:t>
            </a:r>
            <a:r>
              <a:rPr lang="en-GB" sz="14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verb to make the sentence negative.</a:t>
            </a:r>
            <a:endParaRPr/>
          </a:p>
        </p:txBody>
      </p:sp>
      <p:pic>
        <p:nvPicPr>
          <p:cNvPr id="442" name="Google Shape;442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662" y="1823927"/>
            <a:ext cx="2744552" cy="1616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42350" y="1815433"/>
            <a:ext cx="2806567" cy="165327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9"/>
          <p:cNvSpPr txBox="1"/>
          <p:nvPr/>
        </p:nvSpPr>
        <p:spPr>
          <a:xfrm>
            <a:off x="3737842" y="1493238"/>
            <a:ext cx="339421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However, in Spanish…</a:t>
            </a:r>
            <a:endParaRPr/>
          </a:p>
        </p:txBody>
      </p:sp>
      <p:pic>
        <p:nvPicPr>
          <p:cNvPr id="445" name="Google Shape;445;p9" descr="Free warning exclamation caution illustra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9102" y="1555661"/>
            <a:ext cx="195682" cy="1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9"/>
          <p:cNvSpPr txBox="1"/>
          <p:nvPr/>
        </p:nvSpPr>
        <p:spPr>
          <a:xfrm>
            <a:off x="3580335" y="3402961"/>
            <a:ext cx="32378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…add </a:t>
            </a:r>
            <a:r>
              <a:rPr lang="en-GB" sz="14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</a:t>
            </a:r>
            <a:r>
              <a:rPr lang="en-GB" sz="1400" u="sng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before</a:t>
            </a:r>
            <a:r>
              <a:rPr lang="en-GB" sz="14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verb and to make the sentence negative.</a:t>
            </a:r>
            <a:endParaRPr/>
          </a:p>
        </p:txBody>
      </p:sp>
      <p:sp>
        <p:nvSpPr>
          <p:cNvPr id="447" name="Google Shape;447;p9"/>
          <p:cNvSpPr txBox="1"/>
          <p:nvPr/>
        </p:nvSpPr>
        <p:spPr>
          <a:xfrm>
            <a:off x="1347536" y="4267990"/>
            <a:ext cx="618050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 lista. ¿Quién es?</a:t>
            </a:r>
            <a:endParaRPr/>
          </a:p>
        </p:txBody>
      </p:sp>
      <p:grpSp>
        <p:nvGrpSpPr>
          <p:cNvPr id="448" name="Google Shape;448;p9"/>
          <p:cNvGrpSpPr/>
          <p:nvPr/>
        </p:nvGrpSpPr>
        <p:grpSpPr>
          <a:xfrm>
            <a:off x="76520" y="4076678"/>
            <a:ext cx="1385515" cy="699697"/>
            <a:chOff x="85157" y="674113"/>
            <a:chExt cx="1072125" cy="541432"/>
          </a:xfrm>
        </p:grpSpPr>
        <p:sp>
          <p:nvSpPr>
            <p:cNvPr id="449" name="Google Shape;449;p9"/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25" tIns="59050" rIns="118125" bIns="5905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50" name="Google Shape;450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5157" y="674113"/>
              <a:ext cx="521771" cy="54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9"/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leer</a:t>
              </a:r>
              <a:endParaRPr/>
            </a:p>
          </p:txBody>
        </p:sp>
      </p:grpSp>
      <p:pic>
        <p:nvPicPr>
          <p:cNvPr id="452" name="Google Shape;45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6356" y="4939119"/>
            <a:ext cx="3447527" cy="33181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9"/>
          <p:cNvSpPr txBox="1"/>
          <p:nvPr/>
        </p:nvSpPr>
        <p:spPr>
          <a:xfrm>
            <a:off x="1344957" y="4560814"/>
            <a:ext cx="590313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Century Gothic"/>
              <a:buNone/>
            </a:pP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 </a:t>
            </a:r>
            <a:r>
              <a:rPr lang="en-GB" sz="1500" b="1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1500" b="0" i="0" u="none" strike="noStrike" cap="none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if the activity isn’t mentioned.</a:t>
            </a:r>
            <a:endParaRPr/>
          </a:p>
        </p:txBody>
      </p:sp>
      <p:graphicFrame>
        <p:nvGraphicFramePr>
          <p:cNvPr id="454" name="Google Shape;454;p9"/>
          <p:cNvGraphicFramePr/>
          <p:nvPr/>
        </p:nvGraphicFramePr>
        <p:xfrm>
          <a:off x="3642350" y="5364566"/>
          <a:ext cx="3016550" cy="2769375"/>
        </p:xfrm>
        <a:graphic>
          <a:graphicData uri="http://schemas.openxmlformats.org/drawingml/2006/table">
            <a:tbl>
              <a:tblPr>
                <a:noFill/>
                <a:tableStyleId>{EF78E35A-618C-4DFA-B89D-88A93E5EB4D7}</a:tableStyleId>
              </a:tblPr>
              <a:tblGrid>
                <a:gridCol w="189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0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500" b="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dance</a:t>
                      </a:r>
                      <a:endParaRPr sz="1500" b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sandwich</a:t>
                      </a:r>
                      <a:endParaRPr sz="15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(vocab) test</a:t>
                      </a:r>
                      <a:endParaRPr sz="15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swimming</a:t>
                      </a:r>
                      <a:endParaRPr sz="15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drawing</a:t>
                      </a:r>
                      <a:endParaRPr sz="15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0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500" u="none" strike="noStrike" cap="none">
                          <a:solidFill>
                            <a:srgbClr val="3A3838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trip</a:t>
                      </a:r>
                      <a:endParaRPr sz="15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3A3838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A3838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55" name="Google Shape;455;p9" descr="A picture containing text, toy, doll, vector graphic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6392600" y="4585108"/>
            <a:ext cx="408661" cy="776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9" descr="A picture containing text, toy, doll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69963" y="4666365"/>
            <a:ext cx="427707" cy="69502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9"/>
          <p:cNvSpPr txBox="1"/>
          <p:nvPr/>
        </p:nvSpPr>
        <p:spPr>
          <a:xfrm>
            <a:off x="5456221" y="5056628"/>
            <a:ext cx="8187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[I]</a:t>
            </a:r>
            <a:endParaRPr/>
          </a:p>
        </p:txBody>
      </p:sp>
      <p:sp>
        <p:nvSpPr>
          <p:cNvPr id="458" name="Google Shape;458;p9"/>
          <p:cNvSpPr txBox="1"/>
          <p:nvPr/>
        </p:nvSpPr>
        <p:spPr>
          <a:xfrm>
            <a:off x="5982513" y="5109807"/>
            <a:ext cx="8187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[She]</a:t>
            </a:r>
            <a:endParaRPr/>
          </a:p>
        </p:txBody>
      </p:sp>
      <p:sp>
        <p:nvSpPr>
          <p:cNvPr id="459" name="Google Shape;459;p9"/>
          <p:cNvSpPr txBox="1"/>
          <p:nvPr/>
        </p:nvSpPr>
        <p:spPr>
          <a:xfrm>
            <a:off x="3553279" y="5414822"/>
            <a:ext cx="300164" cy="307777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/>
          </a:p>
        </p:txBody>
      </p:sp>
      <p:sp>
        <p:nvSpPr>
          <p:cNvPr id="460" name="Google Shape;460;p9"/>
          <p:cNvSpPr txBox="1"/>
          <p:nvPr/>
        </p:nvSpPr>
        <p:spPr>
          <a:xfrm>
            <a:off x="3547249" y="5839877"/>
            <a:ext cx="300164" cy="307777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/>
          </a:p>
        </p:txBody>
      </p:sp>
      <p:sp>
        <p:nvSpPr>
          <p:cNvPr id="461" name="Google Shape;461;p9"/>
          <p:cNvSpPr txBox="1"/>
          <p:nvPr/>
        </p:nvSpPr>
        <p:spPr>
          <a:xfrm>
            <a:off x="3553710" y="6308272"/>
            <a:ext cx="300164" cy="307777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/>
          </a:p>
        </p:txBody>
      </p:sp>
      <p:sp>
        <p:nvSpPr>
          <p:cNvPr id="462" name="Google Shape;462;p9"/>
          <p:cNvSpPr txBox="1"/>
          <p:nvPr/>
        </p:nvSpPr>
        <p:spPr>
          <a:xfrm>
            <a:off x="3547680" y="6804769"/>
            <a:ext cx="300164" cy="307777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/>
          </a:p>
        </p:txBody>
      </p:sp>
      <p:sp>
        <p:nvSpPr>
          <p:cNvPr id="463" name="Google Shape;463;p9"/>
          <p:cNvSpPr txBox="1"/>
          <p:nvPr/>
        </p:nvSpPr>
        <p:spPr>
          <a:xfrm>
            <a:off x="3553710" y="7264514"/>
            <a:ext cx="300164" cy="307777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/>
          </a:p>
        </p:txBody>
      </p:sp>
      <p:sp>
        <p:nvSpPr>
          <p:cNvPr id="464" name="Google Shape;464;p9"/>
          <p:cNvSpPr txBox="1"/>
          <p:nvPr/>
        </p:nvSpPr>
        <p:spPr>
          <a:xfrm>
            <a:off x="3547680" y="7751485"/>
            <a:ext cx="300164" cy="307777"/>
          </a:xfrm>
          <a:prstGeom prst="rect">
            <a:avLst/>
          </a:prstGeom>
          <a:solidFill>
            <a:srgbClr val="C4E59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465" name="Google Shape;465;p9"/>
          <p:cNvSpPr txBox="1"/>
          <p:nvPr/>
        </p:nvSpPr>
        <p:spPr>
          <a:xfrm>
            <a:off x="5150623" y="8211640"/>
            <a:ext cx="1520354" cy="246221"/>
          </a:xfrm>
          <a:prstGeom prst="rect">
            <a:avLst/>
          </a:prstGeom>
          <a:solidFill>
            <a:srgbClr val="E1EFD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(el) </a:t>
            </a:r>
            <a:r>
              <a:rPr lang="en-GB"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colegio 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=</a:t>
            </a:r>
            <a:r>
              <a:rPr lang="en-GB" sz="1000" b="1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000">
                <a:solidFill>
                  <a:srgbClr val="3A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</a:t>
            </a:r>
            <a:endParaRPr/>
          </a:p>
        </p:txBody>
      </p:sp>
      <p:pic>
        <p:nvPicPr>
          <p:cNvPr id="466" name="Google Shape;466;p9" descr="A picture containing logo, sketch, white, black and whit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26253" y="8731369"/>
            <a:ext cx="2897717" cy="11182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7" name="Google Shape;467;p9"/>
          <p:cNvGrpSpPr/>
          <p:nvPr/>
        </p:nvGrpSpPr>
        <p:grpSpPr>
          <a:xfrm>
            <a:off x="532843" y="8445889"/>
            <a:ext cx="962296" cy="307777"/>
            <a:chOff x="537508" y="810975"/>
            <a:chExt cx="505091" cy="307777"/>
          </a:xfrm>
        </p:grpSpPr>
        <p:sp>
          <p:nvSpPr>
            <p:cNvPr id="468" name="Google Shape;468;p9"/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9" name="Google Shape;469;p9"/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4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escribir</a:t>
              </a:r>
              <a:endParaRPr/>
            </a:p>
          </p:txBody>
        </p:sp>
      </p:grpSp>
      <p:pic>
        <p:nvPicPr>
          <p:cNvPr id="470" name="Google Shape;470;p9" descr="Pen, Write, Pencil, Writing Tool, Work, Message, Blu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30140" y="8314737"/>
            <a:ext cx="521771" cy="52177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9"/>
          <p:cNvSpPr txBox="1"/>
          <p:nvPr/>
        </p:nvSpPr>
        <p:spPr>
          <a:xfrm>
            <a:off x="1449843" y="8427902"/>
            <a:ext cx="44967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¿Qué haces en tu cumpleaños? ¿Qué no haces?</a:t>
            </a:r>
            <a:endParaRPr/>
          </a:p>
        </p:txBody>
      </p:sp>
      <p:pic>
        <p:nvPicPr>
          <p:cNvPr id="472" name="Google Shape;472;p9" descr="A picture containing logo, sketch, white, black and white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32313" y="8724829"/>
            <a:ext cx="2897717" cy="111820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23AD68F-4635-4B19-9C39-9821276E229A}"/>
              </a:ext>
            </a:extLst>
          </p:cNvPr>
          <p:cNvSpPr txBox="1"/>
          <p:nvPr/>
        </p:nvSpPr>
        <p:spPr>
          <a:xfrm>
            <a:off x="5333384" y="91428"/>
            <a:ext cx="1648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3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7" name="Google Shape;321;p7">
            <a:extLst>
              <a:ext uri="{FF2B5EF4-FFF2-40B4-BE49-F238E27FC236}">
                <a16:creationId xmlns:a16="http://schemas.microsoft.com/office/drawing/2014/main" id="{5F6581E3-A797-473B-98C2-0C41B0D6AAB9}"/>
              </a:ext>
            </a:extLst>
          </p:cNvPr>
          <p:cNvGrpSpPr/>
          <p:nvPr/>
        </p:nvGrpSpPr>
        <p:grpSpPr>
          <a:xfrm>
            <a:off x="4372329" y="91428"/>
            <a:ext cx="729403" cy="613814"/>
            <a:chOff x="3762105" y="2121180"/>
            <a:chExt cx="729403" cy="613814"/>
          </a:xfrm>
        </p:grpSpPr>
        <p:sp>
          <p:nvSpPr>
            <p:cNvPr id="58" name="Google Shape;322;p7">
              <a:extLst>
                <a:ext uri="{FF2B5EF4-FFF2-40B4-BE49-F238E27FC236}">
                  <a16:creationId xmlns:a16="http://schemas.microsoft.com/office/drawing/2014/main" id="{CE57D051-D826-4970-8751-6C248F14AC6C}"/>
                </a:ext>
              </a:extLst>
            </p:cNvPr>
            <p:cNvSpPr/>
            <p:nvPr/>
          </p:nvSpPr>
          <p:spPr>
            <a:xfrm rot="-931447">
              <a:off x="3814354" y="2201705"/>
              <a:ext cx="483326" cy="456315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23;p7">
              <a:extLst>
                <a:ext uri="{FF2B5EF4-FFF2-40B4-BE49-F238E27FC236}">
                  <a16:creationId xmlns:a16="http://schemas.microsoft.com/office/drawing/2014/main" id="{7B22E8E4-2E4C-4B18-819B-CC8C6E717B04}"/>
                </a:ext>
              </a:extLst>
            </p:cNvPr>
            <p:cNvSpPr txBox="1"/>
            <p:nvPr/>
          </p:nvSpPr>
          <p:spPr>
            <a:xfrm rot="-1136624">
              <a:off x="3885654" y="2197255"/>
              <a:ext cx="54569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8996</Words>
  <Application>Microsoft Office PowerPoint</Application>
  <PresentationFormat>A4 Paper (210x297 mm)</PresentationFormat>
  <Paragraphs>2391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Segoe Print</vt:lpstr>
      <vt:lpstr>Modern Love</vt:lpstr>
      <vt:lpstr>Dreaming Outloud Script Pro</vt:lpstr>
      <vt:lpstr>Dreaming Outloud Pro</vt:lpstr>
      <vt:lpstr>Calibri</vt:lpstr>
      <vt:lpstr>Arial</vt:lpstr>
      <vt:lpstr>Quattrocento Sans</vt:lpstr>
      <vt:lpstr>Century Gothic</vt:lpstr>
      <vt:lpstr>Calibri Light</vt:lpstr>
      <vt:lpstr>MS Gothic</vt:lpstr>
      <vt:lpstr>Office Theme</vt:lpstr>
      <vt:lpstr>1_Office Theme</vt:lpstr>
      <vt:lpstr>2_Office Theme</vt:lpstr>
      <vt:lpstr>español - cover</vt:lpstr>
      <vt:lpstr>Contents</vt:lpstr>
      <vt:lpstr>Characters</vt:lpstr>
      <vt:lpstr>Term overview</vt:lpstr>
      <vt:lpstr>Characters</vt:lpstr>
      <vt:lpstr>Azul term 3 week 1</vt:lpstr>
      <vt:lpstr>Azul term 3 week 1</vt:lpstr>
      <vt:lpstr>Azul term 3 week 1</vt:lpstr>
      <vt:lpstr>Azul term 3 week 1</vt:lpstr>
      <vt:lpstr>Azul term 3 week 1</vt:lpstr>
      <vt:lpstr>Azul term 3 week 2</vt:lpstr>
      <vt:lpstr>Azul term 3 week 2</vt:lpstr>
      <vt:lpstr>Azul term 3 week 2</vt:lpstr>
      <vt:lpstr>Azul term 3 week 2</vt:lpstr>
      <vt:lpstr>Azul term 3 week 2</vt:lpstr>
      <vt:lpstr>Azul term 3 week 3</vt:lpstr>
      <vt:lpstr>Azul term 3 week 3</vt:lpstr>
      <vt:lpstr>Azul term 3 week 3</vt:lpstr>
      <vt:lpstr>Azul term 3 week 3</vt:lpstr>
      <vt:lpstr>Azul term 3 week 3</vt:lpstr>
      <vt:lpstr>Azul term 3 week 3</vt:lpstr>
      <vt:lpstr>Azul term 3 week 4</vt:lpstr>
      <vt:lpstr>Azul term 3 week 4</vt:lpstr>
      <vt:lpstr>Azul term 3 week 4</vt:lpstr>
      <vt:lpstr>Azul term 3 week 4</vt:lpstr>
      <vt:lpstr>Azul term 3 week 4</vt:lpstr>
      <vt:lpstr>Azul term 3 week 4</vt:lpstr>
      <vt:lpstr>Azul term 3 week 5</vt:lpstr>
      <vt:lpstr>Azul term 3 week 5</vt:lpstr>
      <vt:lpstr>Azul term 3 week 5</vt:lpstr>
      <vt:lpstr>Azul term 3 week 5</vt:lpstr>
      <vt:lpstr>Azul term 3 week 5</vt:lpstr>
      <vt:lpstr>Azul term 3 week 6</vt:lpstr>
      <vt:lpstr>Azul term 3 week 6</vt:lpstr>
      <vt:lpstr>Azul term 3 week 6</vt:lpstr>
      <vt:lpstr>Azul term 3 week 6</vt:lpstr>
      <vt:lpstr>Azul term 3 week 6</vt:lpstr>
      <vt:lpstr>Azul term 3 week 7</vt:lpstr>
      <vt:lpstr>Azul term 3 week 7</vt:lpstr>
      <vt:lpstr>Azul term 3 week 7</vt:lpstr>
      <vt:lpstr>Azul term 3 week 7</vt:lpstr>
      <vt:lpstr>Azul term 3 week 7</vt:lpstr>
      <vt:lpstr>Azul term 3 week 7</vt:lpstr>
      <vt:lpstr>Azul term 3 week 8</vt:lpstr>
      <vt:lpstr>Azul term 3 week 8</vt:lpstr>
      <vt:lpstr>Azul term 3 week 8</vt:lpstr>
      <vt:lpstr>Azul term 3 week 8</vt:lpstr>
      <vt:lpstr>Azul term 3 week 8</vt:lpstr>
      <vt:lpstr>Azul term 3 week 9</vt:lpstr>
      <vt:lpstr>Azul term 3 week 9</vt:lpstr>
      <vt:lpstr>Azul term 3 week 9</vt:lpstr>
      <vt:lpstr>Azul term 3 week 9</vt:lpstr>
      <vt:lpstr>Azul term 3 week 10</vt:lpstr>
      <vt:lpstr>Azul term 3 week 10</vt:lpstr>
      <vt:lpstr>Azul term 3 week 10</vt:lpstr>
      <vt:lpstr>Azul term 3 week 10</vt:lpstr>
      <vt:lpstr>Azul term 1 week 6 -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 - cover</dc:title>
  <dc:creator>Paula Vázquez-Valero</dc:creator>
  <cp:lastModifiedBy>Rachel Hawkes</cp:lastModifiedBy>
  <cp:revision>12</cp:revision>
  <dcterms:created xsi:type="dcterms:W3CDTF">2023-06-09T11:16:33Z</dcterms:created>
  <dcterms:modified xsi:type="dcterms:W3CDTF">2024-05-20T16:35:32Z</dcterms:modified>
</cp:coreProperties>
</file>