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88" r:id="rId2"/>
    <p:sldId id="326" r:id="rId3"/>
    <p:sldId id="292" r:id="rId4"/>
    <p:sldId id="290" r:id="rId5"/>
    <p:sldId id="289" r:id="rId6"/>
    <p:sldId id="285" r:id="rId7"/>
    <p:sldId id="328" r:id="rId8"/>
    <p:sldId id="533" r:id="rId9"/>
    <p:sldId id="903" r:id="rId10"/>
    <p:sldId id="904" r:id="rId11"/>
    <p:sldId id="906" r:id="rId12"/>
    <p:sldId id="908" r:id="rId13"/>
    <p:sldId id="909" r:id="rId14"/>
    <p:sldId id="910" r:id="rId15"/>
    <p:sldId id="911" r:id="rId16"/>
    <p:sldId id="913" r:id="rId17"/>
    <p:sldId id="914" r:id="rId18"/>
    <p:sldId id="915" r:id="rId19"/>
    <p:sldId id="916" r:id="rId20"/>
    <p:sldId id="917" r:id="rId21"/>
    <p:sldId id="919" r:id="rId22"/>
    <p:sldId id="921" r:id="rId23"/>
    <p:sldId id="922" r:id="rId24"/>
    <p:sldId id="923" r:id="rId25"/>
    <p:sldId id="924" r:id="rId26"/>
    <p:sldId id="925" r:id="rId27"/>
    <p:sldId id="927" r:id="rId28"/>
    <p:sldId id="928" r:id="rId29"/>
    <p:sldId id="929" r:id="rId30"/>
    <p:sldId id="930" r:id="rId31"/>
    <p:sldId id="931" r:id="rId32"/>
    <p:sldId id="932" r:id="rId33"/>
    <p:sldId id="933" r:id="rId34"/>
    <p:sldId id="934" r:id="rId35"/>
    <p:sldId id="935" r:id="rId36"/>
    <p:sldId id="937" r:id="rId37"/>
    <p:sldId id="936" r:id="rId38"/>
    <p:sldId id="938" r:id="rId39"/>
    <p:sldId id="939" r:id="rId40"/>
    <p:sldId id="940" r:id="rId41"/>
    <p:sldId id="943" r:id="rId42"/>
    <p:sldId id="944" r:id="rId43"/>
    <p:sldId id="945" r:id="rId44"/>
    <p:sldId id="946" r:id="rId45"/>
    <p:sldId id="947" r:id="rId46"/>
    <p:sldId id="948" r:id="rId47"/>
    <p:sldId id="949" r:id="rId48"/>
    <p:sldId id="950" r:id="rId49"/>
    <p:sldId id="951" r:id="rId50"/>
    <p:sldId id="952" r:id="rId51"/>
    <p:sldId id="953" r:id="rId52"/>
    <p:sldId id="899" r:id="rId53"/>
    <p:sldId id="956" r:id="rId54"/>
    <p:sldId id="955" r:id="rId55"/>
  </p:sldIdLst>
  <p:sldSz cx="6858000" cy="9906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7"/>
    <a:srgbClr val="C1EFF1"/>
    <a:srgbClr val="22A7CC"/>
    <a:srgbClr val="4A8522"/>
    <a:srgbClr val="DCDCDC"/>
    <a:srgbClr val="FF3399"/>
    <a:srgbClr val="FFE5F0"/>
    <a:srgbClr val="FFC9DF"/>
    <a:srgbClr val="D0EAB4"/>
    <a:srgbClr val="CBE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DA573B-B202-45D5-8B0F-E0DB3FD2BB69}" v="7666" dt="2024-02-16T16:30:45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436" autoAdjust="0"/>
    <p:restoredTop sz="94911" autoAdjust="0"/>
  </p:normalViewPr>
  <p:slideViewPr>
    <p:cSldViewPr snapToGrid="0">
      <p:cViewPr varScale="1">
        <p:scale>
          <a:sx n="77" d="100"/>
          <a:sy n="77" d="100"/>
        </p:scale>
        <p:origin x="2940" y="102"/>
      </p:cViewPr>
      <p:guideLst>
        <p:guide orient="horz" pos="3120"/>
        <p:guide pos="2160"/>
      </p:guideLst>
    </p:cSldViewPr>
  </p:slideViewPr>
  <p:outlineViewPr>
    <p:cViewPr>
      <p:scale>
        <a:sx n="20" d="100"/>
        <a:sy n="20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54.xml"/><Relationship Id="rId2" Type="http://schemas.openxmlformats.org/officeDocument/2006/relationships/slide" Target="slides/slide53.xml"/><Relationship Id="rId1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ázquez-Valero" userId="3a0e46d7-2099-40af-a155-aa45b68bfff3" providerId="ADAL" clId="{57DA573B-B202-45D5-8B0F-E0DB3FD2BB69}"/>
    <pc:docChg chg="undo redo custSel addSld delSld modSld sldOrd addSection delSection modSection">
      <pc:chgData name="Paula Vázquez-Valero" userId="3a0e46d7-2099-40af-a155-aa45b68bfff3" providerId="ADAL" clId="{57DA573B-B202-45D5-8B0F-E0DB3FD2BB69}" dt="2024-02-16T16:32:31.596" v="36555" actId="47"/>
      <pc:docMkLst>
        <pc:docMk/>
      </pc:docMkLst>
      <pc:sldChg chg="modSp add del mod">
        <pc:chgData name="Paula Vázquez-Valero" userId="3a0e46d7-2099-40af-a155-aa45b68bfff3" providerId="ADAL" clId="{57DA573B-B202-45D5-8B0F-E0DB3FD2BB69}" dt="2024-02-16T16:12:40.456" v="35847" actId="47"/>
        <pc:sldMkLst>
          <pc:docMk/>
          <pc:sldMk cId="2968488604" sldId="272"/>
        </pc:sldMkLst>
        <pc:graphicFrameChg chg="mod modGraphic">
          <ac:chgData name="Paula Vázquez-Valero" userId="3a0e46d7-2099-40af-a155-aa45b68bfff3" providerId="ADAL" clId="{57DA573B-B202-45D5-8B0F-E0DB3FD2BB69}" dt="2024-02-16T16:10:19.873" v="35821"/>
          <ac:graphicFrameMkLst>
            <pc:docMk/>
            <pc:sldMk cId="2968488604" sldId="272"/>
            <ac:graphicFrameMk id="6" creationId="{F86C8357-2959-4A07-80BF-2C245ABBCF4A}"/>
          </ac:graphicFrameMkLst>
        </pc:graphicFrameChg>
      </pc:sldChg>
      <pc:sldChg chg="addSp delSp modSp mod addAnim delAnim modAnim">
        <pc:chgData name="Paula Vázquez-Valero" userId="3a0e46d7-2099-40af-a155-aa45b68bfff3" providerId="ADAL" clId="{57DA573B-B202-45D5-8B0F-E0DB3FD2BB69}" dt="2024-01-10T15:48:11.617" v="5428" actId="20577"/>
        <pc:sldMkLst>
          <pc:docMk/>
          <pc:sldMk cId="1201809633" sldId="285"/>
        </pc:sldMkLst>
        <pc:spChg chg="mod">
          <ac:chgData name="Paula Vázquez-Valero" userId="3a0e46d7-2099-40af-a155-aa45b68bfff3" providerId="ADAL" clId="{57DA573B-B202-45D5-8B0F-E0DB3FD2BB69}" dt="2024-01-10T15:48:11.617" v="5428" actId="20577"/>
          <ac:spMkLst>
            <pc:docMk/>
            <pc:sldMk cId="1201809633" sldId="285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57DA573B-B202-45D5-8B0F-E0DB3FD2BB69}" dt="2024-01-02T18:36:24.182" v="1601" actId="21"/>
          <ac:spMkLst>
            <pc:docMk/>
            <pc:sldMk cId="1201809633" sldId="285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57DA573B-B202-45D5-8B0F-E0DB3FD2BB69}" dt="2024-01-02T18:13:22.309" v="335" actId="14100"/>
          <ac:spMkLst>
            <pc:docMk/>
            <pc:sldMk cId="1201809633" sldId="285"/>
            <ac:spMk id="5" creationId="{EBE43184-B53B-5E5B-8AB2-9F66A55C64A6}"/>
          </ac:spMkLst>
        </pc:spChg>
        <pc:spChg chg="del">
          <ac:chgData name="Paula Vázquez-Valero" userId="3a0e46d7-2099-40af-a155-aa45b68bfff3" providerId="ADAL" clId="{57DA573B-B202-45D5-8B0F-E0DB3FD2BB69}" dt="2024-01-02T18:09:06.020" v="58" actId="478"/>
          <ac:spMkLst>
            <pc:docMk/>
            <pc:sldMk cId="1201809633" sldId="285"/>
            <ac:spMk id="9" creationId="{3F5E576E-0DE9-043F-3EA8-A46338114F13}"/>
          </ac:spMkLst>
        </pc:spChg>
        <pc:spChg chg="del">
          <ac:chgData name="Paula Vázquez-Valero" userId="3a0e46d7-2099-40af-a155-aa45b68bfff3" providerId="ADAL" clId="{57DA573B-B202-45D5-8B0F-E0DB3FD2BB69}" dt="2024-01-02T18:09:06.020" v="58" actId="478"/>
          <ac:spMkLst>
            <pc:docMk/>
            <pc:sldMk cId="1201809633" sldId="285"/>
            <ac:spMk id="14" creationId="{95D411A6-AAC1-E82D-75E5-DB5666C71016}"/>
          </ac:spMkLst>
        </pc:spChg>
        <pc:spChg chg="add mod">
          <ac:chgData name="Paula Vázquez-Valero" userId="3a0e46d7-2099-40af-a155-aa45b68bfff3" providerId="ADAL" clId="{57DA573B-B202-45D5-8B0F-E0DB3FD2BB69}" dt="2024-01-02T18:09:40.793" v="104" actId="14100"/>
          <ac:spMkLst>
            <pc:docMk/>
            <pc:sldMk cId="1201809633" sldId="285"/>
            <ac:spMk id="17" creationId="{9B8E2C5F-CB43-CC55-C2DB-E621490CFA4F}"/>
          </ac:spMkLst>
        </pc:spChg>
        <pc:spChg chg="mod">
          <ac:chgData name="Paula Vázquez-Valero" userId="3a0e46d7-2099-40af-a155-aa45b68bfff3" providerId="ADAL" clId="{57DA573B-B202-45D5-8B0F-E0DB3FD2BB69}" dt="2024-01-02T18:14:06.065" v="472" actId="1036"/>
          <ac:spMkLst>
            <pc:docMk/>
            <pc:sldMk cId="1201809633" sldId="285"/>
            <ac:spMk id="19" creationId="{DCE2B040-5373-3E00-09A2-0BF54673CB3C}"/>
          </ac:spMkLst>
        </pc:spChg>
        <pc:spChg chg="add mod">
          <ac:chgData name="Paula Vázquez-Valero" userId="3a0e46d7-2099-40af-a155-aa45b68bfff3" providerId="ADAL" clId="{57DA573B-B202-45D5-8B0F-E0DB3FD2BB69}" dt="2024-01-02T18:09:06.491" v="59"/>
          <ac:spMkLst>
            <pc:docMk/>
            <pc:sldMk cId="1201809633" sldId="285"/>
            <ac:spMk id="21" creationId="{6F025E6C-D2F1-F5E2-2145-E6FE019404B3}"/>
          </ac:spMkLst>
        </pc:spChg>
        <pc:spChg chg="mod">
          <ac:chgData name="Paula Vázquez-Valero" userId="3a0e46d7-2099-40af-a155-aa45b68bfff3" providerId="ADAL" clId="{57DA573B-B202-45D5-8B0F-E0DB3FD2BB69}" dt="2024-01-02T18:13:58.591" v="467" actId="20577"/>
          <ac:spMkLst>
            <pc:docMk/>
            <pc:sldMk cId="1201809633" sldId="285"/>
            <ac:spMk id="23" creationId="{7312FD6C-A9F0-8D8D-11D6-2D518D3CD358}"/>
          </ac:spMkLst>
        </pc:spChg>
        <pc:spChg chg="add mod">
          <ac:chgData name="Paula Vázquez-Valero" userId="3a0e46d7-2099-40af-a155-aa45b68bfff3" providerId="ADAL" clId="{57DA573B-B202-45D5-8B0F-E0DB3FD2BB69}" dt="2024-01-02T18:09:06.491" v="59"/>
          <ac:spMkLst>
            <pc:docMk/>
            <pc:sldMk cId="1201809633" sldId="285"/>
            <ac:spMk id="25" creationId="{260A242F-F3FB-84D7-BD7B-4A4B20D150DD}"/>
          </ac:spMkLst>
        </pc:spChg>
        <pc:spChg chg="mod">
          <ac:chgData name="Paula Vázquez-Valero" userId="3a0e46d7-2099-40af-a155-aa45b68bfff3" providerId="ADAL" clId="{57DA573B-B202-45D5-8B0F-E0DB3FD2BB69}" dt="2024-01-02T18:09:06.491" v="59"/>
          <ac:spMkLst>
            <pc:docMk/>
            <pc:sldMk cId="1201809633" sldId="285"/>
            <ac:spMk id="27" creationId="{BCC23E3D-B134-476D-6592-E8AF7666E89C}"/>
          </ac:spMkLst>
        </pc:spChg>
        <pc:spChg chg="mod">
          <ac:chgData name="Paula Vázquez-Valero" userId="3a0e46d7-2099-40af-a155-aa45b68bfff3" providerId="ADAL" clId="{57DA573B-B202-45D5-8B0F-E0DB3FD2BB69}" dt="2024-01-02T18:09:06.491" v="59"/>
          <ac:spMkLst>
            <pc:docMk/>
            <pc:sldMk cId="1201809633" sldId="285"/>
            <ac:spMk id="29" creationId="{BA3D829D-999F-C23C-6DC0-079D00811875}"/>
          </ac:spMkLst>
        </pc:spChg>
        <pc:spChg chg="del">
          <ac:chgData name="Paula Vázquez-Valero" userId="3a0e46d7-2099-40af-a155-aa45b68bfff3" providerId="ADAL" clId="{57DA573B-B202-45D5-8B0F-E0DB3FD2BB69}" dt="2024-01-02T18:09:06.020" v="58" actId="478"/>
          <ac:spMkLst>
            <pc:docMk/>
            <pc:sldMk cId="1201809633" sldId="285"/>
            <ac:spMk id="31" creationId="{839F35E3-C0A8-0683-CDA9-7230C63239D0}"/>
          </ac:spMkLst>
        </pc:spChg>
        <pc:spChg chg="del">
          <ac:chgData name="Paula Vázquez-Valero" userId="3a0e46d7-2099-40af-a155-aa45b68bfff3" providerId="ADAL" clId="{57DA573B-B202-45D5-8B0F-E0DB3FD2BB69}" dt="2024-01-02T18:09:06.020" v="58" actId="478"/>
          <ac:spMkLst>
            <pc:docMk/>
            <pc:sldMk cId="1201809633" sldId="285"/>
            <ac:spMk id="40" creationId="{8C068FE0-347A-5AFE-2AD7-503B4438E79E}"/>
          </ac:spMkLst>
        </pc:spChg>
        <pc:spChg chg="add mod">
          <ac:chgData name="Paula Vázquez-Valero" userId="3a0e46d7-2099-40af-a155-aa45b68bfff3" providerId="ADAL" clId="{57DA573B-B202-45D5-8B0F-E0DB3FD2BB69}" dt="2024-01-02T18:13:27.237" v="339" actId="1076"/>
          <ac:spMkLst>
            <pc:docMk/>
            <pc:sldMk cId="1201809633" sldId="285"/>
            <ac:spMk id="47" creationId="{E442531D-38AD-88A9-6EB1-1665650C19C6}"/>
          </ac:spMkLst>
        </pc:spChg>
        <pc:spChg chg="add del mod">
          <ac:chgData name="Paula Vázquez-Valero" userId="3a0e46d7-2099-40af-a155-aa45b68bfff3" providerId="ADAL" clId="{57DA573B-B202-45D5-8B0F-E0DB3FD2BB69}" dt="2024-01-02T18:27:18.341" v="1222" actId="478"/>
          <ac:spMkLst>
            <pc:docMk/>
            <pc:sldMk cId="1201809633" sldId="285"/>
            <ac:spMk id="48" creationId="{714DACD3-2D01-D50E-D60B-599E9386E28A}"/>
          </ac:spMkLst>
        </pc:spChg>
        <pc:spChg chg="add del mod">
          <ac:chgData name="Paula Vázquez-Valero" userId="3a0e46d7-2099-40af-a155-aa45b68bfff3" providerId="ADAL" clId="{57DA573B-B202-45D5-8B0F-E0DB3FD2BB69}" dt="2024-01-02T18:15:45.593" v="527" actId="478"/>
          <ac:spMkLst>
            <pc:docMk/>
            <pc:sldMk cId="1201809633" sldId="285"/>
            <ac:spMk id="49" creationId="{F84E1988-3DB8-A457-A27F-18E74032497E}"/>
          </ac:spMkLst>
        </pc:spChg>
        <pc:spChg chg="add mod">
          <ac:chgData name="Paula Vázquez-Valero" userId="3a0e46d7-2099-40af-a155-aa45b68bfff3" providerId="ADAL" clId="{57DA573B-B202-45D5-8B0F-E0DB3FD2BB69}" dt="2024-01-02T18:27:16.778" v="1221" actId="1035"/>
          <ac:spMkLst>
            <pc:docMk/>
            <pc:sldMk cId="1201809633" sldId="285"/>
            <ac:spMk id="52" creationId="{0747B416-E91B-345D-315A-B23D7145525E}"/>
          </ac:spMkLst>
        </pc:spChg>
        <pc:spChg chg="add del mod">
          <ac:chgData name="Paula Vázquez-Valero" userId="3a0e46d7-2099-40af-a155-aa45b68bfff3" providerId="ADAL" clId="{57DA573B-B202-45D5-8B0F-E0DB3FD2BB69}" dt="2024-01-02T18:19:14.864" v="620" actId="478"/>
          <ac:spMkLst>
            <pc:docMk/>
            <pc:sldMk cId="1201809633" sldId="285"/>
            <ac:spMk id="55" creationId="{58D1B176-BCEB-5079-5F9B-FC51F0D2D5A0}"/>
          </ac:spMkLst>
        </pc:spChg>
        <pc:spChg chg="add del mod">
          <ac:chgData name="Paula Vázquez-Valero" userId="3a0e46d7-2099-40af-a155-aa45b68bfff3" providerId="ADAL" clId="{57DA573B-B202-45D5-8B0F-E0DB3FD2BB69}" dt="2024-01-02T18:16:29.771" v="542" actId="21"/>
          <ac:spMkLst>
            <pc:docMk/>
            <pc:sldMk cId="1201809633" sldId="285"/>
            <ac:spMk id="59" creationId="{EE1859FD-C0AD-6A13-E9BF-355DA0C1A7AC}"/>
          </ac:spMkLst>
        </pc:spChg>
        <pc:spChg chg="mod">
          <ac:chgData name="Paula Vázquez-Valero" userId="3a0e46d7-2099-40af-a155-aa45b68bfff3" providerId="ADAL" clId="{57DA573B-B202-45D5-8B0F-E0DB3FD2BB69}" dt="2024-01-02T18:27:03.269" v="1215" actId="1036"/>
          <ac:spMkLst>
            <pc:docMk/>
            <pc:sldMk cId="1201809633" sldId="285"/>
            <ac:spMk id="62" creationId="{ACFA0761-D402-AF70-80AB-3CCB1C02330E}"/>
          </ac:spMkLst>
        </pc:spChg>
        <pc:spChg chg="add del mod">
          <ac:chgData name="Paula Vázquez-Valero" userId="3a0e46d7-2099-40af-a155-aa45b68bfff3" providerId="ADAL" clId="{57DA573B-B202-45D5-8B0F-E0DB3FD2BB69}" dt="2024-01-02T18:16:29.771" v="542" actId="21"/>
          <ac:spMkLst>
            <pc:docMk/>
            <pc:sldMk cId="1201809633" sldId="285"/>
            <ac:spMk id="63" creationId="{DF31DD7E-A4CD-5A23-0B37-F9063932BB88}"/>
          </ac:spMkLst>
        </pc:spChg>
        <pc:spChg chg="mod">
          <ac:chgData name="Paula Vázquez-Valero" userId="3a0e46d7-2099-40af-a155-aa45b68bfff3" providerId="ADAL" clId="{57DA573B-B202-45D5-8B0F-E0DB3FD2BB69}" dt="2024-01-02T18:56:06.062" v="2409" actId="207"/>
          <ac:spMkLst>
            <pc:docMk/>
            <pc:sldMk cId="1201809633" sldId="285"/>
            <ac:spMk id="2048" creationId="{180B64CC-B264-3367-CCDB-C091925DD4FD}"/>
          </ac:spMkLst>
        </pc:spChg>
        <pc:spChg chg="add del mod">
          <ac:chgData name="Paula Vázquez-Valero" userId="3a0e46d7-2099-40af-a155-aa45b68bfff3" providerId="ADAL" clId="{57DA573B-B202-45D5-8B0F-E0DB3FD2BB69}" dt="2024-01-02T18:27:18.341" v="1222" actId="478"/>
          <ac:spMkLst>
            <pc:docMk/>
            <pc:sldMk cId="1201809633" sldId="285"/>
            <ac:spMk id="2049" creationId="{249F3ED5-29A5-50CF-65AA-A7BEDA286575}"/>
          </ac:spMkLst>
        </pc:spChg>
        <pc:spChg chg="mod">
          <ac:chgData name="Paula Vázquez-Valero" userId="3a0e46d7-2099-40af-a155-aa45b68bfff3" providerId="ADAL" clId="{57DA573B-B202-45D5-8B0F-E0DB3FD2BB69}" dt="2024-01-02T18:26:57.913" v="1196" actId="1036"/>
          <ac:spMkLst>
            <pc:docMk/>
            <pc:sldMk cId="1201809633" sldId="285"/>
            <ac:spMk id="2051" creationId="{D246C5D1-15ED-2B1C-586D-B362E503E731}"/>
          </ac:spMkLst>
        </pc:spChg>
        <pc:spChg chg="del mod">
          <ac:chgData name="Paula Vázquez-Valero" userId="3a0e46d7-2099-40af-a155-aa45b68bfff3" providerId="ADAL" clId="{57DA573B-B202-45D5-8B0F-E0DB3FD2BB69}" dt="2024-01-02T18:15:11.679" v="510" actId="478"/>
          <ac:spMkLst>
            <pc:docMk/>
            <pc:sldMk cId="1201809633" sldId="285"/>
            <ac:spMk id="2052" creationId="{4AE62C05-E3F7-BF64-92E0-2834AF81C68A}"/>
          </ac:spMkLst>
        </pc:spChg>
        <pc:spChg chg="del mod">
          <ac:chgData name="Paula Vázquez-Valero" userId="3a0e46d7-2099-40af-a155-aa45b68bfff3" providerId="ADAL" clId="{57DA573B-B202-45D5-8B0F-E0DB3FD2BB69}" dt="2024-01-02T18:15:11.679" v="510" actId="478"/>
          <ac:spMkLst>
            <pc:docMk/>
            <pc:sldMk cId="1201809633" sldId="285"/>
            <ac:spMk id="2053" creationId="{865A818C-6F60-3670-2C43-A2CAF23C0C47}"/>
          </ac:spMkLst>
        </pc:spChg>
        <pc:spChg chg="del mod">
          <ac:chgData name="Paula Vázquez-Valero" userId="3a0e46d7-2099-40af-a155-aa45b68bfff3" providerId="ADAL" clId="{57DA573B-B202-45D5-8B0F-E0DB3FD2BB69}" dt="2024-01-02T18:15:11.679" v="510" actId="478"/>
          <ac:spMkLst>
            <pc:docMk/>
            <pc:sldMk cId="1201809633" sldId="285"/>
            <ac:spMk id="2054" creationId="{09812FA2-7020-62AD-AFAE-C48F0C5BA922}"/>
          </ac:spMkLst>
        </pc:spChg>
        <pc:spChg chg="del mod">
          <ac:chgData name="Paula Vázquez-Valero" userId="3a0e46d7-2099-40af-a155-aa45b68bfff3" providerId="ADAL" clId="{57DA573B-B202-45D5-8B0F-E0DB3FD2BB69}" dt="2024-01-02T18:15:11.679" v="510" actId="478"/>
          <ac:spMkLst>
            <pc:docMk/>
            <pc:sldMk cId="1201809633" sldId="285"/>
            <ac:spMk id="2055" creationId="{F17D8083-43E7-47E4-8452-81747DA6613C}"/>
          </ac:spMkLst>
        </pc:spChg>
        <pc:spChg chg="del mod">
          <ac:chgData name="Paula Vázquez-Valero" userId="3a0e46d7-2099-40af-a155-aa45b68bfff3" providerId="ADAL" clId="{57DA573B-B202-45D5-8B0F-E0DB3FD2BB69}" dt="2024-01-02T18:23:00.366" v="906" actId="478"/>
          <ac:spMkLst>
            <pc:docMk/>
            <pc:sldMk cId="1201809633" sldId="285"/>
            <ac:spMk id="2057" creationId="{0381C4A2-6D3D-AE7B-A269-A009DB3A5500}"/>
          </ac:spMkLst>
        </pc:spChg>
        <pc:spChg chg="del">
          <ac:chgData name="Paula Vázquez-Valero" userId="3a0e46d7-2099-40af-a155-aa45b68bfff3" providerId="ADAL" clId="{57DA573B-B202-45D5-8B0F-E0DB3FD2BB69}" dt="2024-01-02T18:17:43.897" v="580" actId="478"/>
          <ac:spMkLst>
            <pc:docMk/>
            <pc:sldMk cId="1201809633" sldId="285"/>
            <ac:spMk id="2058" creationId="{3D9D80A9-529D-91F4-4AE9-DA695D09F9D9}"/>
          </ac:spMkLst>
        </pc:spChg>
        <pc:spChg chg="add del mod">
          <ac:chgData name="Paula Vázquez-Valero" userId="3a0e46d7-2099-40af-a155-aa45b68bfff3" providerId="ADAL" clId="{57DA573B-B202-45D5-8B0F-E0DB3FD2BB69}" dt="2024-01-02T18:16:29.771" v="542" actId="21"/>
          <ac:spMkLst>
            <pc:docMk/>
            <pc:sldMk cId="1201809633" sldId="285"/>
            <ac:spMk id="2061" creationId="{7764737E-CF31-3374-E99F-B43C81D9D3A3}"/>
          </ac:spMkLst>
        </pc:spChg>
        <pc:spChg chg="mod">
          <ac:chgData name="Paula Vázquez-Valero" userId="3a0e46d7-2099-40af-a155-aa45b68bfff3" providerId="ADAL" clId="{57DA573B-B202-45D5-8B0F-E0DB3FD2BB69}" dt="2024-01-02T18:22:31.754" v="874" actId="1038"/>
          <ac:spMkLst>
            <pc:docMk/>
            <pc:sldMk cId="1201809633" sldId="285"/>
            <ac:spMk id="2063" creationId="{CEF1FD37-B975-1EBC-4B80-0CE55D401F67}"/>
          </ac:spMkLst>
        </pc:spChg>
        <pc:spChg chg="mod">
          <ac:chgData name="Paula Vázquez-Valero" userId="3a0e46d7-2099-40af-a155-aa45b68bfff3" providerId="ADAL" clId="{57DA573B-B202-45D5-8B0F-E0DB3FD2BB69}" dt="2024-01-02T18:20:01.470" v="650" actId="1076"/>
          <ac:spMkLst>
            <pc:docMk/>
            <pc:sldMk cId="1201809633" sldId="285"/>
            <ac:spMk id="2065" creationId="{F512B71B-B63F-C1E6-7E82-0B30F715BACC}"/>
          </ac:spMkLst>
        </pc:spChg>
        <pc:spChg chg="add del mod">
          <ac:chgData name="Paula Vázquez-Valero" userId="3a0e46d7-2099-40af-a155-aa45b68bfff3" providerId="ADAL" clId="{57DA573B-B202-45D5-8B0F-E0DB3FD2BB69}" dt="2024-01-02T18:16:29.771" v="542" actId="21"/>
          <ac:spMkLst>
            <pc:docMk/>
            <pc:sldMk cId="1201809633" sldId="285"/>
            <ac:spMk id="2066" creationId="{A1B51F85-0DC1-F728-BCDD-DDD1FDF8CA6C}"/>
          </ac:spMkLst>
        </pc:spChg>
        <pc:spChg chg="mod">
          <ac:chgData name="Paula Vázquez-Valero" userId="3a0e46d7-2099-40af-a155-aa45b68bfff3" providerId="ADAL" clId="{57DA573B-B202-45D5-8B0F-E0DB3FD2BB69}" dt="2024-01-02T18:22:31.754" v="874" actId="1038"/>
          <ac:spMkLst>
            <pc:docMk/>
            <pc:sldMk cId="1201809633" sldId="285"/>
            <ac:spMk id="2067" creationId="{EB51A00F-0D65-9928-4557-1066E3584031}"/>
          </ac:spMkLst>
        </pc:spChg>
        <pc:spChg chg="del mod">
          <ac:chgData name="Paula Vázquez-Valero" userId="3a0e46d7-2099-40af-a155-aa45b68bfff3" providerId="ADAL" clId="{57DA573B-B202-45D5-8B0F-E0DB3FD2BB69}" dt="2024-01-02T18:15:34.372" v="515" actId="478"/>
          <ac:spMkLst>
            <pc:docMk/>
            <pc:sldMk cId="1201809633" sldId="285"/>
            <ac:spMk id="2069" creationId="{E5761D83-2ECB-F7D0-011E-28FB2C50EF0F}"/>
          </ac:spMkLst>
        </pc:spChg>
        <pc:spChg chg="del mod">
          <ac:chgData name="Paula Vázquez-Valero" userId="3a0e46d7-2099-40af-a155-aa45b68bfff3" providerId="ADAL" clId="{57DA573B-B202-45D5-8B0F-E0DB3FD2BB69}" dt="2024-01-02T18:15:11.679" v="510" actId="478"/>
          <ac:spMkLst>
            <pc:docMk/>
            <pc:sldMk cId="1201809633" sldId="285"/>
            <ac:spMk id="2070" creationId="{EC41950B-F253-9AB6-E3EB-5D1BE295D122}"/>
          </ac:spMkLst>
        </pc:spChg>
        <pc:spChg chg="mod">
          <ac:chgData name="Paula Vázquez-Valero" userId="3a0e46d7-2099-40af-a155-aa45b68bfff3" providerId="ADAL" clId="{57DA573B-B202-45D5-8B0F-E0DB3FD2BB69}" dt="2024-01-02T18:22:31.754" v="874" actId="1038"/>
          <ac:spMkLst>
            <pc:docMk/>
            <pc:sldMk cId="1201809633" sldId="285"/>
            <ac:spMk id="2071" creationId="{3CC7D325-296C-C3EE-51D1-CE7079DE3254}"/>
          </ac:spMkLst>
        </pc:spChg>
        <pc:spChg chg="add del mod">
          <ac:chgData name="Paula Vázquez-Valero" userId="3a0e46d7-2099-40af-a155-aa45b68bfff3" providerId="ADAL" clId="{57DA573B-B202-45D5-8B0F-E0DB3FD2BB69}" dt="2024-01-02T18:16:29.771" v="542" actId="21"/>
          <ac:spMkLst>
            <pc:docMk/>
            <pc:sldMk cId="1201809633" sldId="285"/>
            <ac:spMk id="2072" creationId="{67A14515-3CBE-4115-C09D-3D71AA098662}"/>
          </ac:spMkLst>
        </pc:spChg>
        <pc:spChg chg="add del mod">
          <ac:chgData name="Paula Vázquez-Valero" userId="3a0e46d7-2099-40af-a155-aa45b68bfff3" providerId="ADAL" clId="{57DA573B-B202-45D5-8B0F-E0DB3FD2BB69}" dt="2024-01-02T18:16:29.771" v="542" actId="21"/>
          <ac:spMkLst>
            <pc:docMk/>
            <pc:sldMk cId="1201809633" sldId="285"/>
            <ac:spMk id="2074" creationId="{7DFB6A77-934A-97D4-0289-65E410893302}"/>
          </ac:spMkLst>
        </pc:spChg>
        <pc:spChg chg="mod">
          <ac:chgData name="Paula Vázquez-Valero" userId="3a0e46d7-2099-40af-a155-aa45b68bfff3" providerId="ADAL" clId="{57DA573B-B202-45D5-8B0F-E0DB3FD2BB69}" dt="2024-01-02T18:23:24.769" v="965" actId="113"/>
          <ac:spMkLst>
            <pc:docMk/>
            <pc:sldMk cId="1201809633" sldId="285"/>
            <ac:spMk id="2075" creationId="{013E0EF7-A965-179C-D2B5-9E641AFABAD5}"/>
          </ac:spMkLst>
        </pc:spChg>
        <pc:spChg chg="del">
          <ac:chgData name="Paula Vázquez-Valero" userId="3a0e46d7-2099-40af-a155-aa45b68bfff3" providerId="ADAL" clId="{57DA573B-B202-45D5-8B0F-E0DB3FD2BB69}" dt="2024-01-02T18:17:42.186" v="579" actId="478"/>
          <ac:spMkLst>
            <pc:docMk/>
            <pc:sldMk cId="1201809633" sldId="285"/>
            <ac:spMk id="2076" creationId="{0D593A26-D515-58CC-CF1D-F665E1E296FF}"/>
          </ac:spMkLst>
        </pc:spChg>
        <pc:spChg chg="mod">
          <ac:chgData name="Paula Vázquez-Valero" userId="3a0e46d7-2099-40af-a155-aa45b68bfff3" providerId="ADAL" clId="{57DA573B-B202-45D5-8B0F-E0DB3FD2BB69}" dt="2024-01-02T18:22:46.035" v="885" actId="1035"/>
          <ac:spMkLst>
            <pc:docMk/>
            <pc:sldMk cId="1201809633" sldId="285"/>
            <ac:spMk id="2081" creationId="{2E07391F-37B3-C599-E6DC-6F1FA143B5EC}"/>
          </ac:spMkLst>
        </pc:spChg>
        <pc:spChg chg="add mod">
          <ac:chgData name="Paula Vázquez-Valero" userId="3a0e46d7-2099-40af-a155-aa45b68bfff3" providerId="ADAL" clId="{57DA573B-B202-45D5-8B0F-E0DB3FD2BB69}" dt="2024-01-02T18:22:08.120" v="845" actId="14100"/>
          <ac:spMkLst>
            <pc:docMk/>
            <pc:sldMk cId="1201809633" sldId="285"/>
            <ac:spMk id="2082" creationId="{C5A5A676-FA8B-B881-96CD-2BD5579257A3}"/>
          </ac:spMkLst>
        </pc:spChg>
        <pc:spChg chg="mod">
          <ac:chgData name="Paula Vázquez-Valero" userId="3a0e46d7-2099-40af-a155-aa45b68bfff3" providerId="ADAL" clId="{57DA573B-B202-45D5-8B0F-E0DB3FD2BB69}" dt="2024-01-02T18:11:25.402" v="236" actId="1036"/>
          <ac:spMkLst>
            <pc:docMk/>
            <pc:sldMk cId="1201809633" sldId="285"/>
            <ac:spMk id="2083" creationId="{1FD40BD3-9454-C396-324F-5EDB52E9780E}"/>
          </ac:spMkLst>
        </pc:spChg>
        <pc:spChg chg="add del mod">
          <ac:chgData name="Paula Vázquez-Valero" userId="3a0e46d7-2099-40af-a155-aa45b68bfff3" providerId="ADAL" clId="{57DA573B-B202-45D5-8B0F-E0DB3FD2BB69}" dt="2024-01-02T18:21:01.606" v="734" actId="478"/>
          <ac:spMkLst>
            <pc:docMk/>
            <pc:sldMk cId="1201809633" sldId="285"/>
            <ac:spMk id="2084" creationId="{495E5DF1-3063-DD6A-DE0E-8079E4E4732C}"/>
          </ac:spMkLst>
        </pc:spChg>
        <pc:spChg chg="mod">
          <ac:chgData name="Paula Vázquez-Valero" userId="3a0e46d7-2099-40af-a155-aa45b68bfff3" providerId="ADAL" clId="{57DA573B-B202-45D5-8B0F-E0DB3FD2BB69}" dt="2024-01-02T18:11:25.402" v="236" actId="1036"/>
          <ac:spMkLst>
            <pc:docMk/>
            <pc:sldMk cId="1201809633" sldId="285"/>
            <ac:spMk id="2086" creationId="{F221B089-E596-94A4-FD86-3B8A426CFB2B}"/>
          </ac:spMkLst>
        </pc:spChg>
        <pc:spChg chg="del">
          <ac:chgData name="Paula Vázquez-Valero" userId="3a0e46d7-2099-40af-a155-aa45b68bfff3" providerId="ADAL" clId="{57DA573B-B202-45D5-8B0F-E0DB3FD2BB69}" dt="2024-01-02T18:20:56.206" v="733" actId="478"/>
          <ac:spMkLst>
            <pc:docMk/>
            <pc:sldMk cId="1201809633" sldId="285"/>
            <ac:spMk id="2087" creationId="{306B4E55-E40E-313A-5A13-3FA857CF8C78}"/>
          </ac:spMkLst>
        </pc:spChg>
        <pc:spChg chg="mod">
          <ac:chgData name="Paula Vázquez-Valero" userId="3a0e46d7-2099-40af-a155-aa45b68bfff3" providerId="ADAL" clId="{57DA573B-B202-45D5-8B0F-E0DB3FD2BB69}" dt="2024-01-02T19:06:43.651" v="2885" actId="20577"/>
          <ac:spMkLst>
            <pc:docMk/>
            <pc:sldMk cId="1201809633" sldId="285"/>
            <ac:spMk id="2088" creationId="{6C797753-1413-54DA-948A-16DC26026C11}"/>
          </ac:spMkLst>
        </pc:spChg>
        <pc:spChg chg="add del mod">
          <ac:chgData name="Paula Vázquez-Valero" userId="3a0e46d7-2099-40af-a155-aa45b68bfff3" providerId="ADAL" clId="{57DA573B-B202-45D5-8B0F-E0DB3FD2BB69}" dt="2024-01-02T18:21:01.606" v="734" actId="478"/>
          <ac:spMkLst>
            <pc:docMk/>
            <pc:sldMk cId="1201809633" sldId="285"/>
            <ac:spMk id="2092" creationId="{751E0297-0E96-0D54-67B6-997BC5077DF0}"/>
          </ac:spMkLst>
        </pc:spChg>
        <pc:spChg chg="add mod">
          <ac:chgData name="Paula Vázquez-Valero" userId="3a0e46d7-2099-40af-a155-aa45b68bfff3" providerId="ADAL" clId="{57DA573B-B202-45D5-8B0F-E0DB3FD2BB69}" dt="2024-01-02T18:16:49.542" v="553" actId="14100"/>
          <ac:spMkLst>
            <pc:docMk/>
            <pc:sldMk cId="1201809633" sldId="285"/>
            <ac:spMk id="2094" creationId="{29FB17FD-DD3E-FB0A-D360-633D3DD6BAAE}"/>
          </ac:spMkLst>
        </pc:spChg>
        <pc:spChg chg="add mod">
          <ac:chgData name="Paula Vázquez-Valero" userId="3a0e46d7-2099-40af-a155-aa45b68bfff3" providerId="ADAL" clId="{57DA573B-B202-45D5-8B0F-E0DB3FD2BB69}" dt="2024-01-02T18:16:53.730" v="554" actId="1076"/>
          <ac:spMkLst>
            <pc:docMk/>
            <pc:sldMk cId="1201809633" sldId="285"/>
            <ac:spMk id="2096" creationId="{543CC4CE-0382-C61C-609C-6372FBFD6D11}"/>
          </ac:spMkLst>
        </pc:spChg>
        <pc:spChg chg="add mod">
          <ac:chgData name="Paula Vázquez-Valero" userId="3a0e46d7-2099-40af-a155-aa45b68bfff3" providerId="ADAL" clId="{57DA573B-B202-45D5-8B0F-E0DB3FD2BB69}" dt="2024-01-02T18:17:11.905" v="563" actId="1076"/>
          <ac:spMkLst>
            <pc:docMk/>
            <pc:sldMk cId="1201809633" sldId="285"/>
            <ac:spMk id="2097" creationId="{B10EF86A-21F4-918F-D647-A2D294458159}"/>
          </ac:spMkLst>
        </pc:spChg>
        <pc:spChg chg="add mod">
          <ac:chgData name="Paula Vázquez-Valero" userId="3a0e46d7-2099-40af-a155-aa45b68bfff3" providerId="ADAL" clId="{57DA573B-B202-45D5-8B0F-E0DB3FD2BB69}" dt="2024-01-02T18:17:16.263" v="564" actId="1076"/>
          <ac:spMkLst>
            <pc:docMk/>
            <pc:sldMk cId="1201809633" sldId="285"/>
            <ac:spMk id="2099" creationId="{CF01ABB9-3AA0-8947-6F45-0FDCB583E3B8}"/>
          </ac:spMkLst>
        </pc:spChg>
        <pc:spChg chg="add del mod">
          <ac:chgData name="Paula Vázquez-Valero" userId="3a0e46d7-2099-40af-a155-aa45b68bfff3" providerId="ADAL" clId="{57DA573B-B202-45D5-8B0F-E0DB3FD2BB69}" dt="2024-01-02T18:17:21.551" v="565" actId="478"/>
          <ac:spMkLst>
            <pc:docMk/>
            <pc:sldMk cId="1201809633" sldId="285"/>
            <ac:spMk id="2100" creationId="{EA76DBF5-09E6-72EA-A861-BFD0864F66C3}"/>
          </ac:spMkLst>
        </pc:spChg>
        <pc:spChg chg="add del mod">
          <ac:chgData name="Paula Vázquez-Valero" userId="3a0e46d7-2099-40af-a155-aa45b68bfff3" providerId="ADAL" clId="{57DA573B-B202-45D5-8B0F-E0DB3FD2BB69}" dt="2024-01-02T18:17:21.551" v="565" actId="478"/>
          <ac:spMkLst>
            <pc:docMk/>
            <pc:sldMk cId="1201809633" sldId="285"/>
            <ac:spMk id="2102" creationId="{311872C4-B196-5862-1A01-55C3B9D0AF54}"/>
          </ac:spMkLst>
        </pc:spChg>
        <pc:spChg chg="add mod">
          <ac:chgData name="Paula Vázquez-Valero" userId="3a0e46d7-2099-40af-a155-aa45b68bfff3" providerId="ADAL" clId="{57DA573B-B202-45D5-8B0F-E0DB3FD2BB69}" dt="2024-01-02T18:17:30.221" v="568" actId="20577"/>
          <ac:spMkLst>
            <pc:docMk/>
            <pc:sldMk cId="1201809633" sldId="285"/>
            <ac:spMk id="2104" creationId="{E5F48E2C-36AC-B676-6DED-1264C0AEA3D3}"/>
          </ac:spMkLst>
        </pc:spChg>
        <pc:spChg chg="add mod">
          <ac:chgData name="Paula Vázquez-Valero" userId="3a0e46d7-2099-40af-a155-aa45b68bfff3" providerId="ADAL" clId="{57DA573B-B202-45D5-8B0F-E0DB3FD2BB69}" dt="2024-01-02T18:17:33.833" v="578" actId="113"/>
          <ac:spMkLst>
            <pc:docMk/>
            <pc:sldMk cId="1201809633" sldId="285"/>
            <ac:spMk id="2105" creationId="{88C39885-4551-6DB4-86A7-AB11E9DB9AFC}"/>
          </ac:spMkLst>
        </pc:spChg>
        <pc:spChg chg="del">
          <ac:chgData name="Paula Vázquez-Valero" userId="3a0e46d7-2099-40af-a155-aa45b68bfff3" providerId="ADAL" clId="{57DA573B-B202-45D5-8B0F-E0DB3FD2BB69}" dt="2024-01-02T18:09:06.020" v="58" actId="478"/>
          <ac:spMkLst>
            <pc:docMk/>
            <pc:sldMk cId="1201809633" sldId="285"/>
            <ac:spMk id="2107" creationId="{A0130F81-FDE4-7AC5-0707-A98E5EA26387}"/>
          </ac:spMkLst>
        </pc:spChg>
        <pc:spChg chg="add mod">
          <ac:chgData name="Paula Vázquez-Valero" userId="3a0e46d7-2099-40af-a155-aa45b68bfff3" providerId="ADAL" clId="{57DA573B-B202-45D5-8B0F-E0DB3FD2BB69}" dt="2024-01-02T18:20:32.751" v="704" actId="14100"/>
          <ac:spMkLst>
            <pc:docMk/>
            <pc:sldMk cId="1201809633" sldId="285"/>
            <ac:spMk id="2108" creationId="{91C26334-A87C-F6FD-516F-D25DCF041E0B}"/>
          </ac:spMkLst>
        </pc:spChg>
        <pc:spChg chg="add mod">
          <ac:chgData name="Paula Vázquez-Valero" userId="3a0e46d7-2099-40af-a155-aa45b68bfff3" providerId="ADAL" clId="{57DA573B-B202-45D5-8B0F-E0DB3FD2BB69}" dt="2024-01-02T18:21:07.278" v="738" actId="1076"/>
          <ac:spMkLst>
            <pc:docMk/>
            <pc:sldMk cId="1201809633" sldId="285"/>
            <ac:spMk id="2110" creationId="{7E83E32B-250F-B7FD-52B4-55CBE2E5E8D2}"/>
          </ac:spMkLst>
        </pc:spChg>
        <pc:spChg chg="add mod">
          <ac:chgData name="Paula Vázquez-Valero" userId="3a0e46d7-2099-40af-a155-aa45b68bfff3" providerId="ADAL" clId="{57DA573B-B202-45D5-8B0F-E0DB3FD2BB69}" dt="2024-01-02T18:23:03.931" v="908" actId="1076"/>
          <ac:spMkLst>
            <pc:docMk/>
            <pc:sldMk cId="1201809633" sldId="285"/>
            <ac:spMk id="2111" creationId="{281FDF4A-E8E7-6748-4EE4-3D5C7A7900A5}"/>
          </ac:spMkLst>
        </pc:spChg>
        <pc:spChg chg="add mod">
          <ac:chgData name="Paula Vázquez-Valero" userId="3a0e46d7-2099-40af-a155-aa45b68bfff3" providerId="ADAL" clId="{57DA573B-B202-45D5-8B0F-E0DB3FD2BB69}" dt="2024-01-02T18:23:35.415" v="972" actId="20577"/>
          <ac:spMkLst>
            <pc:docMk/>
            <pc:sldMk cId="1201809633" sldId="285"/>
            <ac:spMk id="2113" creationId="{65D24421-7EE0-6541-2CBF-173D4613AB81}"/>
          </ac:spMkLst>
        </pc:spChg>
        <pc:spChg chg="add mod">
          <ac:chgData name="Paula Vázquez-Valero" userId="3a0e46d7-2099-40af-a155-aa45b68bfff3" providerId="ADAL" clId="{57DA573B-B202-45D5-8B0F-E0DB3FD2BB69}" dt="2024-01-02T18:56:04.115" v="2408" actId="14100"/>
          <ac:spMkLst>
            <pc:docMk/>
            <pc:sldMk cId="1201809633" sldId="285"/>
            <ac:spMk id="2115" creationId="{1C54C93C-22C5-9CB6-D25A-3CA85633127A}"/>
          </ac:spMkLst>
        </pc:spChg>
        <pc:grpChg chg="add del mod">
          <ac:chgData name="Paula Vázquez-Valero" userId="3a0e46d7-2099-40af-a155-aa45b68bfff3" providerId="ADAL" clId="{57DA573B-B202-45D5-8B0F-E0DB3FD2BB69}" dt="2024-01-02T18:36:24.182" v="1601" actId="21"/>
          <ac:grpSpMkLst>
            <pc:docMk/>
            <pc:sldMk cId="1201809633" sldId="285"/>
            <ac:grpSpMk id="11" creationId="{5B728C3B-D58B-02B1-31E9-233C9AF1182B}"/>
          </ac:grpSpMkLst>
        </pc:grpChg>
        <pc:grpChg chg="mod">
          <ac:chgData name="Paula Vázquez-Valero" userId="3a0e46d7-2099-40af-a155-aa45b68bfff3" providerId="ADAL" clId="{57DA573B-B202-45D5-8B0F-E0DB3FD2BB69}" dt="2024-01-02T18:13:24.303" v="338" actId="1076"/>
          <ac:grpSpMkLst>
            <pc:docMk/>
            <pc:sldMk cId="1201809633" sldId="285"/>
            <ac:grpSpMk id="24" creationId="{FC061796-F242-942A-C65B-00B3BB3D8337}"/>
          </ac:grpSpMkLst>
        </pc:grpChg>
        <pc:grpChg chg="add mod">
          <ac:chgData name="Paula Vázquez-Valero" userId="3a0e46d7-2099-40af-a155-aa45b68bfff3" providerId="ADAL" clId="{57DA573B-B202-45D5-8B0F-E0DB3FD2BB69}" dt="2024-01-02T18:09:06.491" v="59"/>
          <ac:grpSpMkLst>
            <pc:docMk/>
            <pc:sldMk cId="1201809633" sldId="285"/>
            <ac:grpSpMk id="26" creationId="{FC78670D-32FF-C047-2E24-DBEBFFDC0B6C}"/>
          </ac:grpSpMkLst>
        </pc:grpChg>
        <pc:grpChg chg="del">
          <ac:chgData name="Paula Vázquez-Valero" userId="3a0e46d7-2099-40af-a155-aa45b68bfff3" providerId="ADAL" clId="{57DA573B-B202-45D5-8B0F-E0DB3FD2BB69}" dt="2024-01-02T18:09:06.020" v="58" actId="478"/>
          <ac:grpSpMkLst>
            <pc:docMk/>
            <pc:sldMk cId="1201809633" sldId="285"/>
            <ac:grpSpMk id="35" creationId="{1D4DBC77-1B9D-2DC3-F51B-51F6165E4697}"/>
          </ac:grpSpMkLst>
        </pc:grpChg>
        <pc:grpChg chg="del mod">
          <ac:chgData name="Paula Vázquez-Valero" userId="3a0e46d7-2099-40af-a155-aa45b68bfff3" providerId="ADAL" clId="{57DA573B-B202-45D5-8B0F-E0DB3FD2BB69}" dt="2024-01-02T18:15:11.679" v="510" actId="478"/>
          <ac:grpSpMkLst>
            <pc:docMk/>
            <pc:sldMk cId="1201809633" sldId="285"/>
            <ac:grpSpMk id="50" creationId="{8BEC2DB2-FB36-9191-E409-108063811B4F}"/>
          </ac:grpSpMkLst>
        </pc:grpChg>
        <pc:grpChg chg="mod">
          <ac:chgData name="Paula Vázquez-Valero" userId="3a0e46d7-2099-40af-a155-aa45b68bfff3" providerId="ADAL" clId="{57DA573B-B202-45D5-8B0F-E0DB3FD2BB69}" dt="2024-01-02T18:11:25.402" v="236" actId="1036"/>
          <ac:grpSpMkLst>
            <pc:docMk/>
            <pc:sldMk cId="1201809633" sldId="285"/>
            <ac:grpSpMk id="57" creationId="{FB663850-457B-AB58-39E3-A184894DD6B5}"/>
          </ac:grpSpMkLst>
        </pc:grpChg>
        <pc:grpChg chg="mod">
          <ac:chgData name="Paula Vázquez-Valero" userId="3a0e46d7-2099-40af-a155-aa45b68bfff3" providerId="ADAL" clId="{57DA573B-B202-45D5-8B0F-E0DB3FD2BB69}" dt="2024-01-02T18:22:31.754" v="874" actId="1038"/>
          <ac:grpSpMkLst>
            <pc:docMk/>
            <pc:sldMk cId="1201809633" sldId="285"/>
            <ac:grpSpMk id="2059" creationId="{4A1208A9-AB59-6A00-FC37-71936B57A0FE}"/>
          </ac:grpSpMkLst>
        </pc:grpChg>
        <pc:grpChg chg="mod">
          <ac:chgData name="Paula Vázquez-Valero" userId="3a0e46d7-2099-40af-a155-aa45b68bfff3" providerId="ADAL" clId="{57DA573B-B202-45D5-8B0F-E0DB3FD2BB69}" dt="2024-01-02T18:12:05.746" v="263" actId="1036"/>
          <ac:grpSpMkLst>
            <pc:docMk/>
            <pc:sldMk cId="1201809633" sldId="285"/>
            <ac:grpSpMk id="2068" creationId="{3F5E9FF1-64A3-9899-BD8E-C50ECAEEFB00}"/>
          </ac:grpSpMkLst>
        </pc:grpChg>
        <pc:graphicFrameChg chg="del">
          <ac:chgData name="Paula Vázquez-Valero" userId="3a0e46d7-2099-40af-a155-aa45b68bfff3" providerId="ADAL" clId="{57DA573B-B202-45D5-8B0F-E0DB3FD2BB69}" dt="2024-01-02T18:09:06.020" v="58" actId="478"/>
          <ac:graphicFrameMkLst>
            <pc:docMk/>
            <pc:sldMk cId="1201809633" sldId="285"/>
            <ac:graphicFrameMk id="13" creationId="{3968C8B7-1FD4-197A-B689-8863E41027C2}"/>
          </ac:graphicFrameMkLst>
        </pc:graphicFrameChg>
        <pc:graphicFrameChg chg="add mod">
          <ac:chgData name="Paula Vázquez-Valero" userId="3a0e46d7-2099-40af-a155-aa45b68bfff3" providerId="ADAL" clId="{57DA573B-B202-45D5-8B0F-E0DB3FD2BB69}" dt="2024-01-02T18:09:06.491" v="59"/>
          <ac:graphicFrameMkLst>
            <pc:docMk/>
            <pc:sldMk cId="1201809633" sldId="285"/>
            <ac:graphicFrameMk id="20" creationId="{2118B85E-B1B4-CE38-CBE0-76AF8D267F43}"/>
          </ac:graphicFrameMkLst>
        </pc:graphicFrameChg>
        <pc:graphicFrameChg chg="add mod">
          <ac:chgData name="Paula Vázquez-Valero" userId="3a0e46d7-2099-40af-a155-aa45b68bfff3" providerId="ADAL" clId="{57DA573B-B202-45D5-8B0F-E0DB3FD2BB69}" dt="2024-01-02T18:09:06.491" v="59"/>
          <ac:graphicFrameMkLst>
            <pc:docMk/>
            <pc:sldMk cId="1201809633" sldId="285"/>
            <ac:graphicFrameMk id="22" creationId="{D872FF7E-C432-561F-49EC-ECBF1D1DD419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09:06.020" v="58" actId="478"/>
          <ac:graphicFrameMkLst>
            <pc:docMk/>
            <pc:sldMk cId="1201809633" sldId="285"/>
            <ac:graphicFrameMk id="30" creationId="{9304AC91-2B9D-5612-C262-3C045734B9F4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09:06.020" v="58" actId="478"/>
          <ac:graphicFrameMkLst>
            <pc:docMk/>
            <pc:sldMk cId="1201809633" sldId="285"/>
            <ac:graphicFrameMk id="39" creationId="{73C2325E-568B-966A-6B08-AB355CE6CAE4}"/>
          </ac:graphicFrameMkLst>
        </pc:graphicFrameChg>
        <pc:graphicFrameChg chg="mod modGraphic">
          <ac:chgData name="Paula Vázquez-Valero" userId="3a0e46d7-2099-40af-a155-aa45b68bfff3" providerId="ADAL" clId="{57DA573B-B202-45D5-8B0F-E0DB3FD2BB69}" dt="2024-01-02T18:11:59.689" v="243" actId="14734"/>
          <ac:graphicFrameMkLst>
            <pc:docMk/>
            <pc:sldMk cId="1201809633" sldId="285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57DA573B-B202-45D5-8B0F-E0DB3FD2BB69}" dt="2024-01-02T18:11:25.402" v="236" actId="1036"/>
          <ac:picMkLst>
            <pc:docMk/>
            <pc:sldMk cId="1201809633" sldId="285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57DA573B-B202-45D5-8B0F-E0DB3FD2BB69}" dt="2024-01-02T18:09:06.020" v="58" actId="478"/>
          <ac:picMkLst>
            <pc:docMk/>
            <pc:sldMk cId="1201809633" sldId="285"/>
            <ac:picMk id="15" creationId="{9893218C-EDCE-4915-2326-820E7C9052B8}"/>
          </ac:picMkLst>
        </pc:picChg>
        <pc:picChg chg="mod">
          <ac:chgData name="Paula Vázquez-Valero" userId="3a0e46d7-2099-40af-a155-aa45b68bfff3" providerId="ADAL" clId="{57DA573B-B202-45D5-8B0F-E0DB3FD2BB69}" dt="2024-01-02T18:09:06.491" v="59"/>
          <ac:picMkLst>
            <pc:docMk/>
            <pc:sldMk cId="1201809633" sldId="285"/>
            <ac:picMk id="28" creationId="{99F009D8-6DCC-A3BE-C435-A19A7AE37200}"/>
          </ac:picMkLst>
        </pc:picChg>
        <pc:picChg chg="del">
          <ac:chgData name="Paula Vázquez-Valero" userId="3a0e46d7-2099-40af-a155-aa45b68bfff3" providerId="ADAL" clId="{57DA573B-B202-45D5-8B0F-E0DB3FD2BB69}" dt="2024-01-02T18:09:06.020" v="58" actId="478"/>
          <ac:picMkLst>
            <pc:docMk/>
            <pc:sldMk cId="1201809633" sldId="285"/>
            <ac:picMk id="32" creationId="{B9011C92-7B12-7527-8001-137AC4766F3E}"/>
          </ac:picMkLst>
        </pc:picChg>
        <pc:picChg chg="add mod">
          <ac:chgData name="Paula Vázquez-Valero" userId="3a0e46d7-2099-40af-a155-aa45b68bfff3" providerId="ADAL" clId="{57DA573B-B202-45D5-8B0F-E0DB3FD2BB69}" dt="2024-01-02T18:09:06.491" v="59"/>
          <ac:picMkLst>
            <pc:docMk/>
            <pc:sldMk cId="1201809633" sldId="285"/>
            <ac:picMk id="33" creationId="{41F1C531-9A31-AE3A-B2A3-F395B8B7306A}"/>
          </ac:picMkLst>
        </pc:picChg>
        <pc:picChg chg="add mod">
          <ac:chgData name="Paula Vázquez-Valero" userId="3a0e46d7-2099-40af-a155-aa45b68bfff3" providerId="ADAL" clId="{57DA573B-B202-45D5-8B0F-E0DB3FD2BB69}" dt="2024-01-02T18:09:06.491" v="59"/>
          <ac:picMkLst>
            <pc:docMk/>
            <pc:sldMk cId="1201809633" sldId="285"/>
            <ac:picMk id="34" creationId="{939326C8-7C37-9231-F2FB-19FCB00584FE}"/>
          </ac:picMkLst>
        </pc:picChg>
        <pc:picChg chg="del">
          <ac:chgData name="Paula Vázquez-Valero" userId="3a0e46d7-2099-40af-a155-aa45b68bfff3" providerId="ADAL" clId="{57DA573B-B202-45D5-8B0F-E0DB3FD2BB69}" dt="2024-01-02T18:09:06.020" v="58" actId="478"/>
          <ac:picMkLst>
            <pc:docMk/>
            <pc:sldMk cId="1201809633" sldId="285"/>
            <ac:picMk id="41" creationId="{5960F842-B736-CBAD-DEBB-547F7CAB57F0}"/>
          </ac:picMkLst>
        </pc:picChg>
        <pc:picChg chg="add mod">
          <ac:chgData name="Paula Vázquez-Valero" userId="3a0e46d7-2099-40af-a155-aa45b68bfff3" providerId="ADAL" clId="{57DA573B-B202-45D5-8B0F-E0DB3FD2BB69}" dt="2024-01-02T18:12:36.623" v="268" actId="1076"/>
          <ac:picMkLst>
            <pc:docMk/>
            <pc:sldMk cId="1201809633" sldId="285"/>
            <ac:picMk id="42" creationId="{A3D3D7BB-9A85-716E-4E90-9331B404CDDE}"/>
          </ac:picMkLst>
        </pc:picChg>
        <pc:picChg chg="add mod">
          <ac:chgData name="Paula Vázquez-Valero" userId="3a0e46d7-2099-40af-a155-aa45b68bfff3" providerId="ADAL" clId="{57DA573B-B202-45D5-8B0F-E0DB3FD2BB69}" dt="2024-01-02T18:12:41.457" v="271" actId="1076"/>
          <ac:picMkLst>
            <pc:docMk/>
            <pc:sldMk cId="1201809633" sldId="285"/>
            <ac:picMk id="43" creationId="{8D4E4FD1-ED47-EE27-3744-0922B945FA5D}"/>
          </ac:picMkLst>
        </pc:picChg>
        <pc:picChg chg="add del mod">
          <ac:chgData name="Paula Vázquez-Valero" userId="3a0e46d7-2099-40af-a155-aa45b68bfff3" providerId="ADAL" clId="{57DA573B-B202-45D5-8B0F-E0DB3FD2BB69}" dt="2024-01-02T18:12:46.044" v="273" actId="21"/>
          <ac:picMkLst>
            <pc:docMk/>
            <pc:sldMk cId="1201809633" sldId="285"/>
            <ac:picMk id="44" creationId="{B1AC6563-D9DB-8DBD-166E-A27FBD67B3AF}"/>
          </ac:picMkLst>
        </pc:picChg>
        <pc:picChg chg="add del mod">
          <ac:chgData name="Paula Vázquez-Valero" userId="3a0e46d7-2099-40af-a155-aa45b68bfff3" providerId="ADAL" clId="{57DA573B-B202-45D5-8B0F-E0DB3FD2BB69}" dt="2024-01-02T18:12:46.044" v="273" actId="21"/>
          <ac:picMkLst>
            <pc:docMk/>
            <pc:sldMk cId="1201809633" sldId="285"/>
            <ac:picMk id="45" creationId="{C4BD36EF-FA6D-C0BF-B590-8305903BB0ED}"/>
          </ac:picMkLst>
        </pc:picChg>
        <pc:picChg chg="add mod">
          <ac:chgData name="Paula Vázquez-Valero" userId="3a0e46d7-2099-40af-a155-aa45b68bfff3" providerId="ADAL" clId="{57DA573B-B202-45D5-8B0F-E0DB3FD2BB69}" dt="2024-01-02T18:12:52.110" v="276" actId="1076"/>
          <ac:picMkLst>
            <pc:docMk/>
            <pc:sldMk cId="1201809633" sldId="285"/>
            <ac:picMk id="46" creationId="{97636BD9-AA4C-718E-E381-D3AD315BD173}"/>
          </ac:picMkLst>
        </pc:picChg>
        <pc:picChg chg="add del mod">
          <ac:chgData name="Paula Vázquez-Valero" userId="3a0e46d7-2099-40af-a155-aa45b68bfff3" providerId="ADAL" clId="{57DA573B-B202-45D5-8B0F-E0DB3FD2BB69}" dt="2024-01-02T18:16:29.771" v="542" actId="21"/>
          <ac:picMkLst>
            <pc:docMk/>
            <pc:sldMk cId="1201809633" sldId="285"/>
            <ac:picMk id="60" creationId="{A4B919AB-CF0A-C653-2A33-C881E4FFEC77}"/>
          </ac:picMkLst>
        </pc:picChg>
        <pc:picChg chg="del mod">
          <ac:chgData name="Paula Vázquez-Valero" userId="3a0e46d7-2099-40af-a155-aa45b68bfff3" providerId="ADAL" clId="{57DA573B-B202-45D5-8B0F-E0DB3FD2BB69}" dt="2024-01-02T18:15:11.679" v="510" actId="478"/>
          <ac:picMkLst>
            <pc:docMk/>
            <pc:sldMk cId="1201809633" sldId="285"/>
            <ac:picMk id="2060" creationId="{3E1C1F6D-3362-7B83-F824-305C685EBBCE}"/>
          </ac:picMkLst>
        </pc:picChg>
        <pc:picChg chg="add del mod">
          <ac:chgData name="Paula Vázquez-Valero" userId="3a0e46d7-2099-40af-a155-aa45b68bfff3" providerId="ADAL" clId="{57DA573B-B202-45D5-8B0F-E0DB3FD2BB69}" dt="2024-01-02T18:16:29.771" v="542" actId="21"/>
          <ac:picMkLst>
            <pc:docMk/>
            <pc:sldMk cId="1201809633" sldId="285"/>
            <ac:picMk id="2062" creationId="{FC4C290D-7252-9A11-596C-6151A3DC1329}"/>
          </ac:picMkLst>
        </pc:picChg>
        <pc:picChg chg="mod">
          <ac:chgData name="Paula Vázquez-Valero" userId="3a0e46d7-2099-40af-a155-aa45b68bfff3" providerId="ADAL" clId="{57DA573B-B202-45D5-8B0F-E0DB3FD2BB69}" dt="2024-01-02T18:22:31.754" v="874" actId="1038"/>
          <ac:picMkLst>
            <pc:docMk/>
            <pc:sldMk cId="1201809633" sldId="285"/>
            <ac:picMk id="2064" creationId="{EFBE703D-AA61-AC01-EECC-E73F3BE5C621}"/>
          </ac:picMkLst>
        </pc:picChg>
        <pc:picChg chg="add del mod">
          <ac:chgData name="Paula Vázquez-Valero" userId="3a0e46d7-2099-40af-a155-aa45b68bfff3" providerId="ADAL" clId="{57DA573B-B202-45D5-8B0F-E0DB3FD2BB69}" dt="2024-01-02T18:16:29.771" v="542" actId="21"/>
          <ac:picMkLst>
            <pc:docMk/>
            <pc:sldMk cId="1201809633" sldId="285"/>
            <ac:picMk id="2073" creationId="{183C8E8F-D768-BCA6-1991-105D18005E9B}"/>
          </ac:picMkLst>
        </pc:picChg>
        <pc:picChg chg="mod">
          <ac:chgData name="Paula Vázquez-Valero" userId="3a0e46d7-2099-40af-a155-aa45b68bfff3" providerId="ADAL" clId="{57DA573B-B202-45D5-8B0F-E0DB3FD2BB69}" dt="2024-01-02T18:22:44.167" v="880" actId="1036"/>
          <ac:picMkLst>
            <pc:docMk/>
            <pc:sldMk cId="1201809633" sldId="285"/>
            <ac:picMk id="2077" creationId="{41B3B560-3C29-2C14-0873-B52F0BA1AD12}"/>
          </ac:picMkLst>
        </pc:picChg>
        <pc:picChg chg="del">
          <ac:chgData name="Paula Vázquez-Valero" userId="3a0e46d7-2099-40af-a155-aa45b68bfff3" providerId="ADAL" clId="{57DA573B-B202-45D5-8B0F-E0DB3FD2BB69}" dt="2024-01-02T18:17:42.186" v="579" actId="478"/>
          <ac:picMkLst>
            <pc:docMk/>
            <pc:sldMk cId="1201809633" sldId="285"/>
            <ac:picMk id="2078" creationId="{9417E705-D389-73E7-60FD-98727A069AF9}"/>
          </ac:picMkLst>
        </pc:picChg>
        <pc:picChg chg="mod">
          <ac:chgData name="Paula Vázquez-Valero" userId="3a0e46d7-2099-40af-a155-aa45b68bfff3" providerId="ADAL" clId="{57DA573B-B202-45D5-8B0F-E0DB3FD2BB69}" dt="2024-01-02T18:22:46.035" v="885" actId="1035"/>
          <ac:picMkLst>
            <pc:docMk/>
            <pc:sldMk cId="1201809633" sldId="285"/>
            <ac:picMk id="2080" creationId="{4DFAECA7-EAA1-0CD5-C721-45E09375926B}"/>
          </ac:picMkLst>
        </pc:picChg>
        <pc:picChg chg="add del mod">
          <ac:chgData name="Paula Vázquez-Valero" userId="3a0e46d7-2099-40af-a155-aa45b68bfff3" providerId="ADAL" clId="{57DA573B-B202-45D5-8B0F-E0DB3FD2BB69}" dt="2024-01-02T18:21:01.606" v="734" actId="478"/>
          <ac:picMkLst>
            <pc:docMk/>
            <pc:sldMk cId="1201809633" sldId="285"/>
            <ac:picMk id="2085" creationId="{27BB725D-842D-0E47-565B-0E712A3D8578}"/>
          </ac:picMkLst>
        </pc:picChg>
        <pc:picChg chg="del">
          <ac:chgData name="Paula Vázquez-Valero" userId="3a0e46d7-2099-40af-a155-aa45b68bfff3" providerId="ADAL" clId="{57DA573B-B202-45D5-8B0F-E0DB3FD2BB69}" dt="2024-01-02T18:11:15.093" v="206" actId="478"/>
          <ac:picMkLst>
            <pc:docMk/>
            <pc:sldMk cId="1201809633" sldId="285"/>
            <ac:picMk id="2090" creationId="{7E86BC24-7007-7BE0-9A07-D9DA168EEBD1}"/>
          </ac:picMkLst>
        </pc:picChg>
        <pc:picChg chg="del">
          <ac:chgData name="Paula Vázquez-Valero" userId="3a0e46d7-2099-40af-a155-aa45b68bfff3" providerId="ADAL" clId="{57DA573B-B202-45D5-8B0F-E0DB3FD2BB69}" dt="2024-01-02T18:11:15.093" v="206" actId="478"/>
          <ac:picMkLst>
            <pc:docMk/>
            <pc:sldMk cId="1201809633" sldId="285"/>
            <ac:picMk id="2091" creationId="{9314AFC0-18EA-CFE5-DC9D-FA9E2538C28A}"/>
          </ac:picMkLst>
        </pc:picChg>
        <pc:picChg chg="add mod">
          <ac:chgData name="Paula Vázquez-Valero" userId="3a0e46d7-2099-40af-a155-aa45b68bfff3" providerId="ADAL" clId="{57DA573B-B202-45D5-8B0F-E0DB3FD2BB69}" dt="2024-01-02T18:21:11.200" v="739" actId="1076"/>
          <ac:picMkLst>
            <pc:docMk/>
            <pc:sldMk cId="1201809633" sldId="285"/>
            <ac:picMk id="2093" creationId="{5EEE450B-6371-CFF4-E48D-881A63E2B714}"/>
          </ac:picMkLst>
        </pc:picChg>
        <pc:picChg chg="add mod">
          <ac:chgData name="Paula Vázquez-Valero" userId="3a0e46d7-2099-40af-a155-aa45b68bfff3" providerId="ADAL" clId="{57DA573B-B202-45D5-8B0F-E0DB3FD2BB69}" dt="2024-01-02T18:16:55.631" v="555" actId="1076"/>
          <ac:picMkLst>
            <pc:docMk/>
            <pc:sldMk cId="1201809633" sldId="285"/>
            <ac:picMk id="2095" creationId="{EE5D9290-E3C5-9130-29F3-EEE6E4163773}"/>
          </ac:picMkLst>
        </pc:picChg>
        <pc:picChg chg="add del mod">
          <ac:chgData name="Paula Vázquez-Valero" userId="3a0e46d7-2099-40af-a155-aa45b68bfff3" providerId="ADAL" clId="{57DA573B-B202-45D5-8B0F-E0DB3FD2BB69}" dt="2024-01-02T18:17:02.951" v="558" actId="478"/>
          <ac:picMkLst>
            <pc:docMk/>
            <pc:sldMk cId="1201809633" sldId="285"/>
            <ac:picMk id="2098" creationId="{7991F499-E705-D26C-9F0A-20C4D67D93A5}"/>
          </ac:picMkLst>
        </pc:picChg>
        <pc:picChg chg="add del mod">
          <ac:chgData name="Paula Vázquez-Valero" userId="3a0e46d7-2099-40af-a155-aa45b68bfff3" providerId="ADAL" clId="{57DA573B-B202-45D5-8B0F-E0DB3FD2BB69}" dt="2024-01-02T18:17:21.551" v="565" actId="478"/>
          <ac:picMkLst>
            <pc:docMk/>
            <pc:sldMk cId="1201809633" sldId="285"/>
            <ac:picMk id="2101" creationId="{07785054-491A-2608-E880-1036EDEA7929}"/>
          </ac:picMkLst>
        </pc:picChg>
        <pc:picChg chg="add mod">
          <ac:chgData name="Paula Vázquez-Valero" userId="3a0e46d7-2099-40af-a155-aa45b68bfff3" providerId="ADAL" clId="{57DA573B-B202-45D5-8B0F-E0DB3FD2BB69}" dt="2024-01-02T18:17:07.511" v="560" actId="1076"/>
          <ac:picMkLst>
            <pc:docMk/>
            <pc:sldMk cId="1201809633" sldId="285"/>
            <ac:picMk id="2103" creationId="{B0D6AE91-FB6A-BD3B-1686-FB8B0893B421}"/>
          </ac:picMkLst>
        </pc:picChg>
        <pc:picChg chg="add mod">
          <ac:chgData name="Paula Vázquez-Valero" userId="3a0e46d7-2099-40af-a155-aa45b68bfff3" providerId="ADAL" clId="{57DA573B-B202-45D5-8B0F-E0DB3FD2BB69}" dt="2024-01-02T18:17:28.589" v="567" actId="1076"/>
          <ac:picMkLst>
            <pc:docMk/>
            <pc:sldMk cId="1201809633" sldId="285"/>
            <ac:picMk id="2106" creationId="{D739E7CC-66F1-3009-6A12-AFC714F1A492}"/>
          </ac:picMkLst>
        </pc:picChg>
        <pc:picChg chg="add mod">
          <ac:chgData name="Paula Vázquez-Valero" userId="3a0e46d7-2099-40af-a155-aa45b68bfff3" providerId="ADAL" clId="{57DA573B-B202-45D5-8B0F-E0DB3FD2BB69}" dt="2024-01-02T18:20:36.048" v="706" actId="1076"/>
          <ac:picMkLst>
            <pc:docMk/>
            <pc:sldMk cId="1201809633" sldId="285"/>
            <ac:picMk id="2109" creationId="{44580EB5-9FE5-24BC-9814-C03729AD23AF}"/>
          </ac:picMkLst>
        </pc:picChg>
        <pc:picChg chg="add mod">
          <ac:chgData name="Paula Vázquez-Valero" userId="3a0e46d7-2099-40af-a155-aa45b68bfff3" providerId="ADAL" clId="{57DA573B-B202-45D5-8B0F-E0DB3FD2BB69}" dt="2024-01-02T18:23:03.931" v="908" actId="1076"/>
          <ac:picMkLst>
            <pc:docMk/>
            <pc:sldMk cId="1201809633" sldId="285"/>
            <ac:picMk id="2112" creationId="{E087ECE0-A539-893A-4EDF-FA2D6587F9C0}"/>
          </ac:picMkLst>
        </pc:picChg>
        <pc:picChg chg="add mod">
          <ac:chgData name="Paula Vázquez-Valero" userId="3a0e46d7-2099-40af-a155-aa45b68bfff3" providerId="ADAL" clId="{57DA573B-B202-45D5-8B0F-E0DB3FD2BB69}" dt="2024-01-02T18:23:32.530" v="969" actId="1035"/>
          <ac:picMkLst>
            <pc:docMk/>
            <pc:sldMk cId="1201809633" sldId="285"/>
            <ac:picMk id="2114" creationId="{7E281857-BB95-E579-A8B1-359EF247B47B}"/>
          </ac:picMkLst>
        </pc:picChg>
        <pc:cxnChg chg="add del mod">
          <ac:chgData name="Paula Vázquez-Valero" userId="3a0e46d7-2099-40af-a155-aa45b68bfff3" providerId="ADAL" clId="{57DA573B-B202-45D5-8B0F-E0DB3FD2BB69}" dt="2024-01-02T18:27:18.341" v="1222" actId="478"/>
          <ac:cxnSpMkLst>
            <pc:docMk/>
            <pc:sldMk cId="1201809633" sldId="285"/>
            <ac:cxnSpMk id="2050" creationId="{0BFCD300-FE5F-DD6C-0E3A-F8B8F49A1E9B}"/>
          </ac:cxnSpMkLst>
        </pc:cxnChg>
        <pc:cxnChg chg="add del mod">
          <ac:chgData name="Paula Vázquez-Valero" userId="3a0e46d7-2099-40af-a155-aa45b68bfff3" providerId="ADAL" clId="{57DA573B-B202-45D5-8B0F-E0DB3FD2BB69}" dt="2024-01-02T18:27:18.341" v="1222" actId="478"/>
          <ac:cxnSpMkLst>
            <pc:docMk/>
            <pc:sldMk cId="1201809633" sldId="285"/>
            <ac:cxnSpMk id="2056" creationId="{EF96F83B-9680-C803-2436-FF41F8EAF361}"/>
          </ac:cxnSpMkLst>
        </pc:cxnChg>
      </pc:sldChg>
      <pc:sldChg chg="modSp mod">
        <pc:chgData name="Paula Vázquez-Valero" userId="3a0e46d7-2099-40af-a155-aa45b68bfff3" providerId="ADAL" clId="{57DA573B-B202-45D5-8B0F-E0DB3FD2BB69}" dt="2024-02-16T11:44:48.136" v="35702" actId="20577"/>
        <pc:sldMkLst>
          <pc:docMk/>
          <pc:sldMk cId="1423029802" sldId="288"/>
        </pc:sldMkLst>
        <pc:spChg chg="mod">
          <ac:chgData name="Paula Vázquez-Valero" userId="3a0e46d7-2099-40af-a155-aa45b68bfff3" providerId="ADAL" clId="{57DA573B-B202-45D5-8B0F-E0DB3FD2BB69}" dt="2024-02-16T11:44:48.136" v="35702" actId="20577"/>
          <ac:spMkLst>
            <pc:docMk/>
            <pc:sldMk cId="1423029802" sldId="288"/>
            <ac:spMk id="17" creationId="{81442029-6280-4910-8B6E-57FA5B823DC3}"/>
          </ac:spMkLst>
        </pc:spChg>
      </pc:sldChg>
      <pc:sldChg chg="addSp delSp modSp mod modNotesTx">
        <pc:chgData name="Paula Vázquez-Valero" userId="3a0e46d7-2099-40af-a155-aa45b68bfff3" providerId="ADAL" clId="{57DA573B-B202-45D5-8B0F-E0DB3FD2BB69}" dt="2024-02-16T16:12:36.458" v="35846" actId="20577"/>
        <pc:sldMkLst>
          <pc:docMk/>
          <pc:sldMk cId="2441503634" sldId="289"/>
        </pc:sldMkLst>
        <pc:spChg chg="add del mod">
          <ac:chgData name="Paula Vázquez-Valero" userId="3a0e46d7-2099-40af-a155-aa45b68bfff3" providerId="ADAL" clId="{57DA573B-B202-45D5-8B0F-E0DB3FD2BB69}" dt="2024-02-16T16:07:40.011" v="35793" actId="478"/>
          <ac:spMkLst>
            <pc:docMk/>
            <pc:sldMk cId="2441503634" sldId="289"/>
            <ac:spMk id="3" creationId="{AC12B582-848F-8C5D-55A8-7795F6A49BD0}"/>
          </ac:spMkLst>
        </pc:spChg>
        <pc:graphicFrameChg chg="mod modGraphic">
          <ac:chgData name="Paula Vázquez-Valero" userId="3a0e46d7-2099-40af-a155-aa45b68bfff3" providerId="ADAL" clId="{57DA573B-B202-45D5-8B0F-E0DB3FD2BB69}" dt="2024-02-16T16:12:15.974" v="35845" actId="20577"/>
          <ac:graphicFrameMkLst>
            <pc:docMk/>
            <pc:sldMk cId="2441503634" sldId="289"/>
            <ac:graphicFrameMk id="11" creationId="{A6462308-1E0C-477D-823F-D9A1B0BE5720}"/>
          </ac:graphicFrameMkLst>
        </pc:graphicFrameChg>
      </pc:sldChg>
      <pc:sldChg chg="addSp delSp modSp mod delAnim modAnim">
        <pc:chgData name="Paula Vázquez-Valero" userId="3a0e46d7-2099-40af-a155-aa45b68bfff3" providerId="ADAL" clId="{57DA573B-B202-45D5-8B0F-E0DB3FD2BB69}" dt="2024-02-15T11:42:55.908" v="35700" actId="478"/>
        <pc:sldMkLst>
          <pc:docMk/>
          <pc:sldMk cId="3912185675" sldId="290"/>
        </pc:sldMkLst>
        <pc:spChg chg="mod">
          <ac:chgData name="Paula Vázquez-Valero" userId="3a0e46d7-2099-40af-a155-aa45b68bfff3" providerId="ADAL" clId="{57DA573B-B202-45D5-8B0F-E0DB3FD2BB69}" dt="2024-02-15T11:31:20.617" v="35228" actId="1076"/>
          <ac:spMkLst>
            <pc:docMk/>
            <pc:sldMk cId="3912185675" sldId="290"/>
            <ac:spMk id="2" creationId="{410BF57D-5712-4531-9884-A070797D95DC}"/>
          </ac:spMkLst>
        </pc:spChg>
        <pc:spChg chg="add del mod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3" creationId="{728BDBC0-0B9A-272C-6653-00EC430E450D}"/>
          </ac:spMkLst>
        </pc:spChg>
        <pc:spChg chg="add mod">
          <ac:chgData name="Paula Vázquez-Valero" userId="3a0e46d7-2099-40af-a155-aa45b68bfff3" providerId="ADAL" clId="{57DA573B-B202-45D5-8B0F-E0DB3FD2BB69}" dt="2024-02-15T11:33:10.856" v="35285" actId="1036"/>
          <ac:spMkLst>
            <pc:docMk/>
            <pc:sldMk cId="3912185675" sldId="290"/>
            <ac:spMk id="8" creationId="{058D7A67-9BE9-3D92-A63E-E969C56CC2BD}"/>
          </ac:spMkLst>
        </pc:spChg>
        <pc:spChg chg="del">
          <ac:chgData name="Paula Vázquez-Valero" userId="3a0e46d7-2099-40af-a155-aa45b68bfff3" providerId="ADAL" clId="{57DA573B-B202-45D5-8B0F-E0DB3FD2BB69}" dt="2024-01-02T18:08:29.610" v="53" actId="478"/>
          <ac:spMkLst>
            <pc:docMk/>
            <pc:sldMk cId="3912185675" sldId="290"/>
            <ac:spMk id="10" creationId="{AD7FAC95-9B82-48F5-0FB7-72F12BDBB0E9}"/>
          </ac:spMkLst>
        </pc:spChg>
        <pc:spChg chg="del">
          <ac:chgData name="Paula Vázquez-Valero" userId="3a0e46d7-2099-40af-a155-aa45b68bfff3" providerId="ADAL" clId="{57DA573B-B202-45D5-8B0F-E0DB3FD2BB69}" dt="2024-01-02T18:08:29.610" v="53" actId="478"/>
          <ac:spMkLst>
            <pc:docMk/>
            <pc:sldMk cId="3912185675" sldId="290"/>
            <ac:spMk id="11" creationId="{4829060C-1FCA-40CC-8529-4C1382370FD3}"/>
          </ac:spMkLst>
        </pc:spChg>
        <pc:spChg chg="add mod">
          <ac:chgData name="Paula Vázquez-Valero" userId="3a0e46d7-2099-40af-a155-aa45b68bfff3" providerId="ADAL" clId="{57DA573B-B202-45D5-8B0F-E0DB3FD2BB69}" dt="2024-02-15T11:33:10.856" v="35285" actId="1036"/>
          <ac:spMkLst>
            <pc:docMk/>
            <pc:sldMk cId="3912185675" sldId="290"/>
            <ac:spMk id="11" creationId="{512C3696-2A8C-D295-B177-A588ADA15C1B}"/>
          </ac:spMkLst>
        </pc:spChg>
        <pc:spChg chg="add mod">
          <ac:chgData name="Paula Vázquez-Valero" userId="3a0e46d7-2099-40af-a155-aa45b68bfff3" providerId="ADAL" clId="{57DA573B-B202-45D5-8B0F-E0DB3FD2BB69}" dt="2024-02-15T11:32:55.329" v="35272" actId="255"/>
          <ac:spMkLst>
            <pc:docMk/>
            <pc:sldMk cId="3912185675" sldId="290"/>
            <ac:spMk id="12" creationId="{F7501907-1323-A2E5-9F54-611A3502E846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13" creationId="{FDD69B8D-5010-E31E-8760-21A9F0E54F67}"/>
          </ac:spMkLst>
        </pc:spChg>
        <pc:spChg chg="del">
          <ac:chgData name="Paula Vázquez-Valero" userId="3a0e46d7-2099-40af-a155-aa45b68bfff3" providerId="ADAL" clId="{57DA573B-B202-45D5-8B0F-E0DB3FD2BB69}" dt="2024-01-02T18:08:29.610" v="53" actId="478"/>
          <ac:spMkLst>
            <pc:docMk/>
            <pc:sldMk cId="3912185675" sldId="290"/>
            <ac:spMk id="14" creationId="{55EA0E25-6777-4C6A-9E58-D89B44C0EEBA}"/>
          </ac:spMkLst>
        </pc:spChg>
        <pc:spChg chg="add del mod">
          <ac:chgData name="Paula Vázquez-Valero" userId="3a0e46d7-2099-40af-a155-aa45b68bfff3" providerId="ADAL" clId="{57DA573B-B202-45D5-8B0F-E0DB3FD2BB69}" dt="2024-02-15T11:40:22.749" v="35596" actId="478"/>
          <ac:spMkLst>
            <pc:docMk/>
            <pc:sldMk cId="3912185675" sldId="290"/>
            <ac:spMk id="14" creationId="{A864BDFB-C725-7767-25DB-1FB8B627E6FE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15" creationId="{84FF2E04-B926-8A39-DA8B-BD17C36B1C3E}"/>
          </ac:spMkLst>
        </pc:spChg>
        <pc:spChg chg="del">
          <ac:chgData name="Paula Vázquez-Valero" userId="3a0e46d7-2099-40af-a155-aa45b68bfff3" providerId="ADAL" clId="{57DA573B-B202-45D5-8B0F-E0DB3FD2BB69}" dt="2024-01-02T18:08:29.610" v="53" actId="478"/>
          <ac:spMkLst>
            <pc:docMk/>
            <pc:sldMk cId="3912185675" sldId="290"/>
            <ac:spMk id="16" creationId="{A70DBA70-C447-413F-9249-25AA8FC8263A}"/>
          </ac:spMkLst>
        </pc:spChg>
        <pc:spChg chg="add del mod">
          <ac:chgData name="Paula Vázquez-Valero" userId="3a0e46d7-2099-40af-a155-aa45b68bfff3" providerId="ADAL" clId="{57DA573B-B202-45D5-8B0F-E0DB3FD2BB69}" dt="2024-02-15T11:40:25.865" v="35598" actId="478"/>
          <ac:spMkLst>
            <pc:docMk/>
            <pc:sldMk cId="3912185675" sldId="290"/>
            <ac:spMk id="17" creationId="{DF16EF04-9FDA-130C-9713-0E9805DCF728}"/>
          </ac:spMkLst>
        </pc:spChg>
        <pc:spChg chg="add del mod">
          <ac:chgData name="Paula Vázquez-Valero" userId="3a0e46d7-2099-40af-a155-aa45b68bfff3" providerId="ADAL" clId="{57DA573B-B202-45D5-8B0F-E0DB3FD2BB69}" dt="2024-01-02T18:08:36.580" v="56" actId="478"/>
          <ac:spMkLst>
            <pc:docMk/>
            <pc:sldMk cId="3912185675" sldId="290"/>
            <ac:spMk id="17" creationId="{E3573598-F1C9-3E9D-D07F-28F5A126A130}"/>
          </ac:spMkLst>
        </pc:spChg>
        <pc:spChg chg="del">
          <ac:chgData name="Paula Vázquez-Valero" userId="3a0e46d7-2099-40af-a155-aa45b68bfff3" providerId="ADAL" clId="{57DA573B-B202-45D5-8B0F-E0DB3FD2BB69}" dt="2024-01-02T18:08:29.610" v="53" actId="478"/>
          <ac:spMkLst>
            <pc:docMk/>
            <pc:sldMk cId="3912185675" sldId="290"/>
            <ac:spMk id="19" creationId="{3ED8EE26-A53E-4BD8-87A0-B8B7C7AD2D64}"/>
          </ac:spMkLst>
        </pc:spChg>
        <pc:spChg chg="add del mod">
          <ac:chgData name="Paula Vázquez-Valero" userId="3a0e46d7-2099-40af-a155-aa45b68bfff3" providerId="ADAL" clId="{57DA573B-B202-45D5-8B0F-E0DB3FD2BB69}" dt="2024-02-15T11:40:25.865" v="35598" actId="478"/>
          <ac:spMkLst>
            <pc:docMk/>
            <pc:sldMk cId="3912185675" sldId="290"/>
            <ac:spMk id="19" creationId="{6304A740-704B-7FFB-7F31-C0DB2B82712A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21" creationId="{8E83AE4A-F2BE-7827-484E-74C6A39815AA}"/>
          </ac:spMkLst>
        </pc:spChg>
        <pc:spChg chg="add mod">
          <ac:chgData name="Paula Vázquez-Valero" userId="3a0e46d7-2099-40af-a155-aa45b68bfff3" providerId="ADAL" clId="{57DA573B-B202-45D5-8B0F-E0DB3FD2BB69}" dt="2024-02-15T11:32:55.329" v="35272" actId="255"/>
          <ac:spMkLst>
            <pc:docMk/>
            <pc:sldMk cId="3912185675" sldId="290"/>
            <ac:spMk id="22" creationId="{72AF4622-E2EC-FF8D-D1E9-17F8BB9178B8}"/>
          </ac:spMkLst>
        </pc:spChg>
        <pc:spChg chg="add del mod">
          <ac:chgData name="Paula Vázquez-Valero" userId="3a0e46d7-2099-40af-a155-aa45b68bfff3" providerId="ADAL" clId="{57DA573B-B202-45D5-8B0F-E0DB3FD2BB69}" dt="2024-02-15T11:40:22.749" v="35596" actId="478"/>
          <ac:spMkLst>
            <pc:docMk/>
            <pc:sldMk cId="3912185675" sldId="290"/>
            <ac:spMk id="23" creationId="{4C46E29C-957B-551A-1910-938D20B4B2CC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24" creationId="{4B46B799-13A8-5002-EAF1-64DFD603D9EA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25" creationId="{992094D3-50D7-8F3C-2400-8EC64F628C77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26" creationId="{E772B0E3-256B-9B98-F562-7979CC6F3476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30" creationId="{C4C31623-464C-DA06-50F3-223584F050EF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31" creationId="{BAF830E4-3DDA-0308-74A7-497FDCBAE3AB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32" creationId="{7D604616-ECB7-DEF2-6DE6-75563E7359AF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35" creationId="{52151548-8CEC-B979-9704-156D8E51BD86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36" creationId="{46A0C358-F8CF-DF21-1359-FE3810A19735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38" creationId="{3A6000F1-8C53-7A61-E784-3271CC4867DF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39" creationId="{4E09D21E-A24A-FD0B-E8D4-FE50BA2A9E86}"/>
          </ac:spMkLst>
        </pc:spChg>
        <pc:spChg chg="add del mod">
          <ac:chgData name="Paula Vázquez-Valero" userId="3a0e46d7-2099-40af-a155-aa45b68bfff3" providerId="ADAL" clId="{57DA573B-B202-45D5-8B0F-E0DB3FD2BB69}" dt="2024-02-15T11:40:24.529" v="35597" actId="478"/>
          <ac:spMkLst>
            <pc:docMk/>
            <pc:sldMk cId="3912185675" sldId="290"/>
            <ac:spMk id="40" creationId="{6D914687-56B4-C341-DF66-A70D6825625D}"/>
          </ac:spMkLst>
        </pc:spChg>
        <pc:spChg chg="add mod">
          <ac:chgData name="Paula Vázquez-Valero" userId="3a0e46d7-2099-40af-a155-aa45b68bfff3" providerId="ADAL" clId="{57DA573B-B202-45D5-8B0F-E0DB3FD2BB69}" dt="2024-02-15T11:33:10.856" v="35285" actId="1036"/>
          <ac:spMkLst>
            <pc:docMk/>
            <pc:sldMk cId="3912185675" sldId="290"/>
            <ac:spMk id="43" creationId="{0563EA7B-266E-2830-2096-49C2D6D4D482}"/>
          </ac:spMkLst>
        </pc:spChg>
        <pc:spChg chg="add del mod">
          <ac:chgData name="Paula Vázquez-Valero" userId="3a0e46d7-2099-40af-a155-aa45b68bfff3" providerId="ADAL" clId="{57DA573B-B202-45D5-8B0F-E0DB3FD2BB69}" dt="2024-02-15T11:35:47.859" v="35394" actId="478"/>
          <ac:spMkLst>
            <pc:docMk/>
            <pc:sldMk cId="3912185675" sldId="290"/>
            <ac:spMk id="45" creationId="{8DA380F3-897A-1A97-485C-38AA9409722C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48" creationId="{2E037CF7-984F-445D-A00D-24E084890111}"/>
          </ac:spMkLst>
        </pc:spChg>
        <pc:spChg chg="mod">
          <ac:chgData name="Paula Vázquez-Valero" userId="3a0e46d7-2099-40af-a155-aa45b68bfff3" providerId="ADAL" clId="{57DA573B-B202-45D5-8B0F-E0DB3FD2BB69}" dt="2024-02-15T11:21:10.481" v="35166" actId="1076"/>
          <ac:spMkLst>
            <pc:docMk/>
            <pc:sldMk cId="3912185675" sldId="290"/>
            <ac:spMk id="49" creationId="{A54AFFD7-B5A1-A1D2-31F2-8482BC719B87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50" creationId="{8F855E4C-62C6-4042-ABCE-89AE8BB27799}"/>
          </ac:spMkLst>
        </pc:spChg>
        <pc:spChg chg="mod">
          <ac:chgData name="Paula Vázquez-Valero" userId="3a0e46d7-2099-40af-a155-aa45b68bfff3" providerId="ADAL" clId="{57DA573B-B202-45D5-8B0F-E0DB3FD2BB69}" dt="2024-02-15T11:21:10.481" v="35166" actId="1076"/>
          <ac:spMkLst>
            <pc:docMk/>
            <pc:sldMk cId="3912185675" sldId="290"/>
            <ac:spMk id="55" creationId="{A2952E2A-9C3D-6435-FDA8-48272378EB7D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56" creationId="{D3C9FABB-E155-4EEB-86C7-42EB2D261825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57" creationId="{3C4B121D-5C00-A2A7-91E0-D142A3F17C2F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58" creationId="{2CA34EEE-963F-425E-5B9A-7EE9FD14A2A0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59" creationId="{FC5A9A0C-DF4C-97C8-3E73-7D22C6C28A5A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60" creationId="{D7C413CB-E527-F908-6489-36EFB5BF2CAC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62" creationId="{26063989-93BF-6CD6-4A9A-FDE58DA9B18F}"/>
          </ac:spMkLst>
        </pc:spChg>
        <pc:spChg chg="add mod">
          <ac:chgData name="Paula Vázquez-Valero" userId="3a0e46d7-2099-40af-a155-aa45b68bfff3" providerId="ADAL" clId="{57DA573B-B202-45D5-8B0F-E0DB3FD2BB69}" dt="2024-02-15T11:36:22.340" v="35443" actId="1038"/>
          <ac:spMkLst>
            <pc:docMk/>
            <pc:sldMk cId="3912185675" sldId="290"/>
            <ac:spMk id="66" creationId="{9A5FC6BB-FACC-A5C9-32CE-1D6ED5F46C9D}"/>
          </ac:spMkLst>
        </pc:spChg>
        <pc:spChg chg="del">
          <ac:chgData name="Paula Vázquez-Valero" userId="3a0e46d7-2099-40af-a155-aa45b68bfff3" providerId="ADAL" clId="{57DA573B-B202-45D5-8B0F-E0DB3FD2BB69}" dt="2024-02-15T11:24:47.941" v="35211" actId="478"/>
          <ac:spMkLst>
            <pc:docMk/>
            <pc:sldMk cId="3912185675" sldId="290"/>
            <ac:spMk id="67" creationId="{80A22FC6-D8F9-CB29-3CCA-CA8201666D39}"/>
          </ac:spMkLst>
        </pc:spChg>
        <pc:spChg chg="add mod">
          <ac:chgData name="Paula Vázquez-Valero" userId="3a0e46d7-2099-40af-a155-aa45b68bfff3" providerId="ADAL" clId="{57DA573B-B202-45D5-8B0F-E0DB3FD2BB69}" dt="2024-02-15T11:36:22.340" v="35443" actId="1038"/>
          <ac:spMkLst>
            <pc:docMk/>
            <pc:sldMk cId="3912185675" sldId="290"/>
            <ac:spMk id="69" creationId="{E9E94E19-45AB-177A-6C89-665C94D939DF}"/>
          </ac:spMkLst>
        </pc:spChg>
        <pc:spChg chg="add mod">
          <ac:chgData name="Paula Vázquez-Valero" userId="3a0e46d7-2099-40af-a155-aa45b68bfff3" providerId="ADAL" clId="{57DA573B-B202-45D5-8B0F-E0DB3FD2BB69}" dt="2024-02-15T11:36:22.340" v="35443" actId="1038"/>
          <ac:spMkLst>
            <pc:docMk/>
            <pc:sldMk cId="3912185675" sldId="290"/>
            <ac:spMk id="74" creationId="{638FF27A-9926-83A6-5E9F-40F1DF90C56C}"/>
          </ac:spMkLst>
        </pc:spChg>
        <pc:spChg chg="add mod">
          <ac:chgData name="Paula Vázquez-Valero" userId="3a0e46d7-2099-40af-a155-aa45b68bfff3" providerId="ADAL" clId="{57DA573B-B202-45D5-8B0F-E0DB3FD2BB69}" dt="2024-02-15T11:36:22.340" v="35443" actId="1038"/>
          <ac:spMkLst>
            <pc:docMk/>
            <pc:sldMk cId="3912185675" sldId="290"/>
            <ac:spMk id="77" creationId="{B1EF59F8-CA14-45F1-0C97-DAC7C1F71643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78" creationId="{489D7539-DB72-70B4-280B-A947978E8A43}"/>
          </ac:spMkLst>
        </pc:spChg>
        <pc:spChg chg="del">
          <ac:chgData name="Paula Vázquez-Valero" userId="3a0e46d7-2099-40af-a155-aa45b68bfff3" providerId="ADAL" clId="{57DA573B-B202-45D5-8B0F-E0DB3FD2BB69}" dt="2024-02-15T11:25:25.539" v="35212" actId="478"/>
          <ac:spMkLst>
            <pc:docMk/>
            <pc:sldMk cId="3912185675" sldId="290"/>
            <ac:spMk id="80" creationId="{9487371A-09A4-BCBD-8EA1-33D313FC5676}"/>
          </ac:spMkLst>
        </pc:spChg>
        <pc:spChg chg="mod">
          <ac:chgData name="Paula Vázquez-Valero" userId="3a0e46d7-2099-40af-a155-aa45b68bfff3" providerId="ADAL" clId="{57DA573B-B202-45D5-8B0F-E0DB3FD2BB69}" dt="2024-02-15T11:21:30.705" v="35169"/>
          <ac:spMkLst>
            <pc:docMk/>
            <pc:sldMk cId="3912185675" sldId="290"/>
            <ac:spMk id="81" creationId="{975BD3FA-62DA-2213-C404-208A3B315F90}"/>
          </ac:spMkLst>
        </pc:spChg>
        <pc:spChg chg="mod">
          <ac:chgData name="Paula Vázquez-Valero" userId="3a0e46d7-2099-40af-a155-aa45b68bfff3" providerId="ADAL" clId="{57DA573B-B202-45D5-8B0F-E0DB3FD2BB69}" dt="2024-02-15T11:21:30.705" v="35169"/>
          <ac:spMkLst>
            <pc:docMk/>
            <pc:sldMk cId="3912185675" sldId="290"/>
            <ac:spMk id="87" creationId="{B252D88A-D999-7158-524B-C3C6DBDF331E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88" creationId="{3FF42F98-2379-5082-600A-1F06A9C4A04E}"/>
          </ac:spMkLst>
        </pc:spChg>
        <pc:spChg chg="add mod">
          <ac:chgData name="Paula Vázquez-Valero" userId="3a0e46d7-2099-40af-a155-aa45b68bfff3" providerId="ADAL" clId="{57DA573B-B202-45D5-8B0F-E0DB3FD2BB69}" dt="2024-02-15T11:36:13.018" v="35435" actId="255"/>
          <ac:spMkLst>
            <pc:docMk/>
            <pc:sldMk cId="3912185675" sldId="290"/>
            <ac:spMk id="89" creationId="{E1C6F5FA-461B-439B-5F78-472D3EC6FC12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90" creationId="{44EA9AAD-000B-9952-D070-97068C3EB50F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93" creationId="{AAB36745-518D-10B1-6786-BD15443A5780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94" creationId="{269658AE-8DD8-6FF7-36AD-7D7B87F4B646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95" creationId="{1D609585-8E6A-FEAF-C477-09BD0C3C7BC5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96" creationId="{693409CC-D1E8-5097-FA06-49F382AFAA87}"/>
          </ac:spMkLst>
        </pc:spChg>
        <pc:spChg chg="del">
          <ac:chgData name="Paula Vázquez-Valero" userId="3a0e46d7-2099-40af-a155-aa45b68bfff3" providerId="ADAL" clId="{57DA573B-B202-45D5-8B0F-E0DB3FD2BB69}" dt="2024-02-15T11:25:34.014" v="35214" actId="478"/>
          <ac:spMkLst>
            <pc:docMk/>
            <pc:sldMk cId="3912185675" sldId="290"/>
            <ac:spMk id="100" creationId="{AEA32649-C769-4471-7B4A-D459F452EEB2}"/>
          </ac:spMkLst>
        </pc:spChg>
        <pc:spChg chg="del">
          <ac:chgData name="Paula Vázquez-Valero" userId="3a0e46d7-2099-40af-a155-aa45b68bfff3" providerId="ADAL" clId="{57DA573B-B202-45D5-8B0F-E0DB3FD2BB69}" dt="2024-02-15T11:25:39.589" v="35215" actId="478"/>
          <ac:spMkLst>
            <pc:docMk/>
            <pc:sldMk cId="3912185675" sldId="290"/>
            <ac:spMk id="101" creationId="{AFEE7488-D5AD-7D5E-B4AF-96A8B6BBC40D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102" creationId="{4A26223B-3870-ADF0-5EB5-317313B8FF3D}"/>
          </ac:spMkLst>
        </pc:spChg>
        <pc:spChg chg="add mo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105" creationId="{61170F2C-8161-3178-6228-FB78D31754F4}"/>
          </ac:spMkLst>
        </pc:spChg>
        <pc:spChg chg="add del mod">
          <ac:chgData name="Paula Vázquez-Valero" userId="3a0e46d7-2099-40af-a155-aa45b68bfff3" providerId="ADAL" clId="{57DA573B-B202-45D5-8B0F-E0DB3FD2BB69}" dt="2024-02-15T11:22:07.914" v="35194"/>
          <ac:spMkLst>
            <pc:docMk/>
            <pc:sldMk cId="3912185675" sldId="290"/>
            <ac:spMk id="106" creationId="{2DBF82D6-1675-F3FF-F30E-8FBD66C2C8A3}"/>
          </ac:spMkLst>
        </pc:spChg>
        <pc:spChg chg="add del mod">
          <ac:chgData name="Paula Vázquez-Valero" userId="3a0e46d7-2099-40af-a155-aa45b68bfff3" providerId="ADAL" clId="{57DA573B-B202-45D5-8B0F-E0DB3FD2BB69}" dt="2024-02-15T11:22:07.538" v="35193"/>
          <ac:spMkLst>
            <pc:docMk/>
            <pc:sldMk cId="3912185675" sldId="290"/>
            <ac:spMk id="107" creationId="{A956EC34-6150-BCBB-0CF9-7E15DED3AAE6}"/>
          </ac:spMkLst>
        </pc:spChg>
        <pc:spChg chg="add mod or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108" creationId="{A48B4313-04BE-1137-3293-AA47D3EC5C1C}"/>
          </ac:spMkLst>
        </pc:spChg>
        <pc:spChg chg="add mod ord">
          <ac:chgData name="Paula Vázquez-Valero" userId="3a0e46d7-2099-40af-a155-aa45b68bfff3" providerId="ADAL" clId="{57DA573B-B202-45D5-8B0F-E0DB3FD2BB69}" dt="2024-02-15T11:36:00.978" v="35427" actId="1038"/>
          <ac:spMkLst>
            <pc:docMk/>
            <pc:sldMk cId="3912185675" sldId="290"/>
            <ac:spMk id="109" creationId="{1EE1F7C6-DD38-CAA7-B09E-AAC88C9F9991}"/>
          </ac:spMkLst>
        </pc:spChg>
        <pc:spChg chg="add mod ord">
          <ac:chgData name="Paula Vázquez-Valero" userId="3a0e46d7-2099-40af-a155-aa45b68bfff3" providerId="ADAL" clId="{57DA573B-B202-45D5-8B0F-E0DB3FD2BB69}" dt="2024-02-15T11:38:56.466" v="35542" actId="1037"/>
          <ac:spMkLst>
            <pc:docMk/>
            <pc:sldMk cId="3912185675" sldId="290"/>
            <ac:spMk id="111" creationId="{3E4E29A0-D54F-2977-A61F-71000950EC5C}"/>
          </ac:spMkLst>
        </pc:spChg>
        <pc:spChg chg="add mod ord">
          <ac:chgData name="Paula Vázquez-Valero" userId="3a0e46d7-2099-40af-a155-aa45b68bfff3" providerId="ADAL" clId="{57DA573B-B202-45D5-8B0F-E0DB3FD2BB69}" dt="2024-02-15T11:38:57.750" v="35545" actId="1035"/>
          <ac:spMkLst>
            <pc:docMk/>
            <pc:sldMk cId="3912185675" sldId="290"/>
            <ac:spMk id="114" creationId="{794E5BE4-EB11-DBE8-05D2-141344723C65}"/>
          </ac:spMkLst>
        </pc:spChg>
        <pc:spChg chg="add mod">
          <ac:chgData name="Paula Vázquez-Valero" userId="3a0e46d7-2099-40af-a155-aa45b68bfff3" providerId="ADAL" clId="{57DA573B-B202-45D5-8B0F-E0DB3FD2BB69}" dt="2024-02-15T11:40:00.235" v="35576" actId="1035"/>
          <ac:spMkLst>
            <pc:docMk/>
            <pc:sldMk cId="3912185675" sldId="290"/>
            <ac:spMk id="117" creationId="{8CFCA34E-0A0B-D71B-60E5-5F3261F4D6F0}"/>
          </ac:spMkLst>
        </pc:spChg>
        <pc:spChg chg="add mod">
          <ac:chgData name="Paula Vázquez-Valero" userId="3a0e46d7-2099-40af-a155-aa45b68bfff3" providerId="ADAL" clId="{57DA573B-B202-45D5-8B0F-E0DB3FD2BB69}" dt="2024-02-15T11:40:00.235" v="35576" actId="1035"/>
          <ac:spMkLst>
            <pc:docMk/>
            <pc:sldMk cId="3912185675" sldId="290"/>
            <ac:spMk id="119" creationId="{E08BA588-BCD6-CE07-7FDE-BE083AD13262}"/>
          </ac:spMkLst>
        </pc:spChg>
        <pc:spChg chg="add del mod">
          <ac:chgData name="Paula Vázquez-Valero" userId="3a0e46d7-2099-40af-a155-aa45b68bfff3" providerId="ADAL" clId="{57DA573B-B202-45D5-8B0F-E0DB3FD2BB69}" dt="2024-02-15T11:42:55.908" v="35700" actId="478"/>
          <ac:spMkLst>
            <pc:docMk/>
            <pc:sldMk cId="3912185675" sldId="290"/>
            <ac:spMk id="123" creationId="{DF103A31-9E6D-DE09-D288-2A47E2120912}"/>
          </ac:spMkLst>
        </pc:spChg>
        <pc:spChg chg="add del mod">
          <ac:chgData name="Paula Vázquez-Valero" userId="3a0e46d7-2099-40af-a155-aa45b68bfff3" providerId="ADAL" clId="{57DA573B-B202-45D5-8B0F-E0DB3FD2BB69}" dt="2024-02-15T11:42:55.908" v="35700" actId="478"/>
          <ac:spMkLst>
            <pc:docMk/>
            <pc:sldMk cId="3912185675" sldId="290"/>
            <ac:spMk id="125" creationId="{D2ABA6C0-51FB-6355-6D4F-F6FDC22FAE01}"/>
          </ac:spMkLst>
        </pc:spChg>
        <pc:spChg chg="mod">
          <ac:chgData name="Paula Vázquez-Valero" userId="3a0e46d7-2099-40af-a155-aa45b68bfff3" providerId="ADAL" clId="{57DA573B-B202-45D5-8B0F-E0DB3FD2BB69}" dt="2024-02-15T11:42:10.288" v="35699" actId="1038"/>
          <ac:spMkLst>
            <pc:docMk/>
            <pc:sldMk cId="3912185675" sldId="290"/>
            <ac:spMk id="2050" creationId="{D882F1D0-08FA-1ED1-BF42-44C34694C9F7}"/>
          </ac:spMkLst>
        </pc:spChg>
        <pc:spChg chg="mod">
          <ac:chgData name="Paula Vázquez-Valero" userId="3a0e46d7-2099-40af-a155-aa45b68bfff3" providerId="ADAL" clId="{57DA573B-B202-45D5-8B0F-E0DB3FD2BB69}" dt="2024-02-15T11:42:10.288" v="35699" actId="1038"/>
          <ac:spMkLst>
            <pc:docMk/>
            <pc:sldMk cId="3912185675" sldId="290"/>
            <ac:spMk id="2052" creationId="{86266A73-599E-267D-1A79-13E99DF8C3BB}"/>
          </ac:spMkLst>
        </pc:spChg>
        <pc:spChg chg="mod ord">
          <ac:chgData name="Paula Vázquez-Valero" userId="3a0e46d7-2099-40af-a155-aa45b68bfff3" providerId="ADAL" clId="{57DA573B-B202-45D5-8B0F-E0DB3FD2BB69}" dt="2024-02-15T11:42:10.288" v="35699" actId="1038"/>
          <ac:spMkLst>
            <pc:docMk/>
            <pc:sldMk cId="3912185675" sldId="290"/>
            <ac:spMk id="2054" creationId="{BCA9FFE7-11D9-4B49-3DFB-E5417EC232FF}"/>
          </ac:spMkLst>
        </pc:spChg>
        <pc:spChg chg="mod">
          <ac:chgData name="Paula Vázquez-Valero" userId="3a0e46d7-2099-40af-a155-aa45b68bfff3" providerId="ADAL" clId="{57DA573B-B202-45D5-8B0F-E0DB3FD2BB69}" dt="2024-02-15T11:42:10.288" v="35699" actId="1038"/>
          <ac:spMkLst>
            <pc:docMk/>
            <pc:sldMk cId="3912185675" sldId="290"/>
            <ac:spMk id="2058" creationId="{95E358D5-F5CC-02D0-F7F2-335BD509DAFB}"/>
          </ac:spMkLst>
        </pc:spChg>
        <pc:spChg chg="add del mod">
          <ac:chgData name="Paula Vázquez-Valero" userId="3a0e46d7-2099-40af-a155-aa45b68bfff3" providerId="ADAL" clId="{57DA573B-B202-45D5-8B0F-E0DB3FD2BB69}" dt="2024-02-15T11:42:55.908" v="35700" actId="478"/>
          <ac:spMkLst>
            <pc:docMk/>
            <pc:sldMk cId="3912185675" sldId="290"/>
            <ac:spMk id="2061" creationId="{637C4B38-5380-4EDD-AF5D-A007C23AEBD5}"/>
          </ac:spMkLst>
        </pc:spChg>
        <pc:spChg chg="add del mod">
          <ac:chgData name="Paula Vázquez-Valero" userId="3a0e46d7-2099-40af-a155-aa45b68bfff3" providerId="ADAL" clId="{57DA573B-B202-45D5-8B0F-E0DB3FD2BB69}" dt="2024-02-15T11:42:55.908" v="35700" actId="478"/>
          <ac:spMkLst>
            <pc:docMk/>
            <pc:sldMk cId="3912185675" sldId="290"/>
            <ac:spMk id="2063" creationId="{CB810C95-5CC7-CA0D-6976-6B602E6533A3}"/>
          </ac:spMkLst>
        </pc:spChg>
        <pc:spChg chg="add del mod">
          <ac:chgData name="Paula Vázquez-Valero" userId="3a0e46d7-2099-40af-a155-aa45b68bfff3" providerId="ADAL" clId="{57DA573B-B202-45D5-8B0F-E0DB3FD2BB69}" dt="2024-02-15T11:32:33.419" v="35266" actId="478"/>
          <ac:spMkLst>
            <pc:docMk/>
            <pc:sldMk cId="3912185675" sldId="290"/>
            <ac:spMk id="2067" creationId="{5E816CCA-8B2C-E9D1-93FB-B631A3DB1457}"/>
          </ac:spMkLst>
        </pc:spChg>
        <pc:spChg chg="add del mod">
          <ac:chgData name="Paula Vázquez-Valero" userId="3a0e46d7-2099-40af-a155-aa45b68bfff3" providerId="ADAL" clId="{57DA573B-B202-45D5-8B0F-E0DB3FD2BB69}" dt="2024-02-15T11:32:31.011" v="35264" actId="478"/>
          <ac:spMkLst>
            <pc:docMk/>
            <pc:sldMk cId="3912185675" sldId="290"/>
            <ac:spMk id="2069" creationId="{D0F913BA-2574-551F-06E4-6442478E6F21}"/>
          </ac:spMkLst>
        </pc:spChg>
        <pc:spChg chg="add mod">
          <ac:chgData name="Paula Vázquez-Valero" userId="3a0e46d7-2099-40af-a155-aa45b68bfff3" providerId="ADAL" clId="{57DA573B-B202-45D5-8B0F-E0DB3FD2BB69}" dt="2024-02-15T11:36:22.340" v="35443" actId="1038"/>
          <ac:spMkLst>
            <pc:docMk/>
            <pc:sldMk cId="3912185675" sldId="290"/>
            <ac:spMk id="2070" creationId="{53E18276-F86C-8725-BC20-36F73253681C}"/>
          </ac:spMkLst>
        </pc:spChg>
        <pc:spChg chg="add mod">
          <ac:chgData name="Paula Vázquez-Valero" userId="3a0e46d7-2099-40af-a155-aa45b68bfff3" providerId="ADAL" clId="{57DA573B-B202-45D5-8B0F-E0DB3FD2BB69}" dt="2024-02-15T11:36:22.340" v="35443" actId="1038"/>
          <ac:spMkLst>
            <pc:docMk/>
            <pc:sldMk cId="3912185675" sldId="290"/>
            <ac:spMk id="2071" creationId="{55122167-7270-7249-E178-691D96E80FE7}"/>
          </ac:spMkLst>
        </pc:spChg>
        <pc:spChg chg="add mod">
          <ac:chgData name="Paula Vázquez-Valero" userId="3a0e46d7-2099-40af-a155-aa45b68bfff3" providerId="ADAL" clId="{57DA573B-B202-45D5-8B0F-E0DB3FD2BB69}" dt="2024-02-15T11:36:22.340" v="35443" actId="1038"/>
          <ac:spMkLst>
            <pc:docMk/>
            <pc:sldMk cId="3912185675" sldId="290"/>
            <ac:spMk id="2072" creationId="{6C146B33-30B4-A6C0-8C2B-198EF9F9EF13}"/>
          </ac:spMkLst>
        </pc:spChg>
        <pc:spChg chg="add mod">
          <ac:chgData name="Paula Vázquez-Valero" userId="3a0e46d7-2099-40af-a155-aa45b68bfff3" providerId="ADAL" clId="{57DA573B-B202-45D5-8B0F-E0DB3FD2BB69}" dt="2024-02-15T11:37:06.234" v="35464" actId="1076"/>
          <ac:spMkLst>
            <pc:docMk/>
            <pc:sldMk cId="3912185675" sldId="290"/>
            <ac:spMk id="2073" creationId="{EC0DF75C-E6E2-4A4C-686B-66EA14E4AB22}"/>
          </ac:spMkLst>
        </pc:spChg>
        <pc:spChg chg="add mod">
          <ac:chgData name="Paula Vázquez-Valero" userId="3a0e46d7-2099-40af-a155-aa45b68bfff3" providerId="ADAL" clId="{57DA573B-B202-45D5-8B0F-E0DB3FD2BB69}" dt="2024-02-15T11:37:18.993" v="35472" actId="1038"/>
          <ac:spMkLst>
            <pc:docMk/>
            <pc:sldMk cId="3912185675" sldId="290"/>
            <ac:spMk id="2074" creationId="{7FE84294-8C88-D1BB-30F6-573704ADEAE1}"/>
          </ac:spMkLst>
        </pc:spChg>
        <pc:spChg chg="add mod">
          <ac:chgData name="Paula Vázquez-Valero" userId="3a0e46d7-2099-40af-a155-aa45b68bfff3" providerId="ADAL" clId="{57DA573B-B202-45D5-8B0F-E0DB3FD2BB69}" dt="2024-02-15T11:37:32.087" v="35491" actId="1076"/>
          <ac:spMkLst>
            <pc:docMk/>
            <pc:sldMk cId="3912185675" sldId="290"/>
            <ac:spMk id="2075" creationId="{4BDDBF47-94C7-A7B0-44BC-972A90AFDE17}"/>
          </ac:spMkLst>
        </pc:spChg>
        <pc:spChg chg="add mod">
          <ac:chgData name="Paula Vázquez-Valero" userId="3a0e46d7-2099-40af-a155-aa45b68bfff3" providerId="ADAL" clId="{57DA573B-B202-45D5-8B0F-E0DB3FD2BB69}" dt="2024-02-15T11:37:32.087" v="35491" actId="1076"/>
          <ac:spMkLst>
            <pc:docMk/>
            <pc:sldMk cId="3912185675" sldId="290"/>
            <ac:spMk id="2076" creationId="{274D136A-6775-1EFB-47F3-2A811558BC99}"/>
          </ac:spMkLst>
        </pc:spChg>
        <pc:spChg chg="add mod">
          <ac:chgData name="Paula Vázquez-Valero" userId="3a0e46d7-2099-40af-a155-aa45b68bfff3" providerId="ADAL" clId="{57DA573B-B202-45D5-8B0F-E0DB3FD2BB69}" dt="2024-02-15T11:37:32.087" v="35491" actId="1076"/>
          <ac:spMkLst>
            <pc:docMk/>
            <pc:sldMk cId="3912185675" sldId="290"/>
            <ac:spMk id="2080" creationId="{FE8F651F-EBB0-1F86-F836-5FF30EE77238}"/>
          </ac:spMkLst>
        </pc:spChg>
        <pc:spChg chg="add mod">
          <ac:chgData name="Paula Vázquez-Valero" userId="3a0e46d7-2099-40af-a155-aa45b68bfff3" providerId="ADAL" clId="{57DA573B-B202-45D5-8B0F-E0DB3FD2BB69}" dt="2024-02-15T11:37:37.377" v="35492" actId="1076"/>
          <ac:spMkLst>
            <pc:docMk/>
            <pc:sldMk cId="3912185675" sldId="290"/>
            <ac:spMk id="2081" creationId="{B448CE97-BB6F-32E3-FD9A-816236CBF9FC}"/>
          </ac:spMkLst>
        </pc:spChg>
        <pc:spChg chg="add mod">
          <ac:chgData name="Paula Vázquez-Valero" userId="3a0e46d7-2099-40af-a155-aa45b68bfff3" providerId="ADAL" clId="{57DA573B-B202-45D5-8B0F-E0DB3FD2BB69}" dt="2024-02-15T11:37:37.377" v="35492" actId="1076"/>
          <ac:spMkLst>
            <pc:docMk/>
            <pc:sldMk cId="3912185675" sldId="290"/>
            <ac:spMk id="2085" creationId="{2708A739-13E2-935F-4E8A-1BE072723261}"/>
          </ac:spMkLst>
        </pc:spChg>
        <pc:spChg chg="add mod">
          <ac:chgData name="Paula Vázquez-Valero" userId="3a0e46d7-2099-40af-a155-aa45b68bfff3" providerId="ADAL" clId="{57DA573B-B202-45D5-8B0F-E0DB3FD2BB69}" dt="2024-02-15T11:37:42.688" v="35493" actId="1076"/>
          <ac:spMkLst>
            <pc:docMk/>
            <pc:sldMk cId="3912185675" sldId="290"/>
            <ac:spMk id="2086" creationId="{38BB7B98-8EB4-9D0B-37CB-AAB43704DA7C}"/>
          </ac:spMkLst>
        </pc:spChg>
        <pc:spChg chg="add mod">
          <ac:chgData name="Paula Vázquez-Valero" userId="3a0e46d7-2099-40af-a155-aa45b68bfff3" providerId="ADAL" clId="{57DA573B-B202-45D5-8B0F-E0DB3FD2BB69}" dt="2024-02-15T11:37:42.688" v="35493" actId="1076"/>
          <ac:spMkLst>
            <pc:docMk/>
            <pc:sldMk cId="3912185675" sldId="290"/>
            <ac:spMk id="2088" creationId="{54FEC74A-F146-27DB-15AF-E8F8CAF08509}"/>
          </ac:spMkLst>
        </pc:spChg>
        <pc:spChg chg="add mod">
          <ac:chgData name="Paula Vázquez-Valero" userId="3a0e46d7-2099-40af-a155-aa45b68bfff3" providerId="ADAL" clId="{57DA573B-B202-45D5-8B0F-E0DB3FD2BB69}" dt="2024-02-15T11:37:42.688" v="35493" actId="1076"/>
          <ac:spMkLst>
            <pc:docMk/>
            <pc:sldMk cId="3912185675" sldId="290"/>
            <ac:spMk id="2089" creationId="{8A70B1A2-7C56-CE1D-D2D0-AD7A99EA03AD}"/>
          </ac:spMkLst>
        </pc:spChg>
        <pc:spChg chg="add mod">
          <ac:chgData name="Paula Vázquez-Valero" userId="3a0e46d7-2099-40af-a155-aa45b68bfff3" providerId="ADAL" clId="{57DA573B-B202-45D5-8B0F-E0DB3FD2BB69}" dt="2024-02-15T11:37:13.008" v="35467" actId="14100"/>
          <ac:spMkLst>
            <pc:docMk/>
            <pc:sldMk cId="3912185675" sldId="290"/>
            <ac:spMk id="2091" creationId="{F7322506-484B-C019-27C6-0B481A80AB0F}"/>
          </ac:spMkLst>
        </pc:spChg>
        <pc:spChg chg="add del mod">
          <ac:chgData name="Paula Vázquez-Valero" userId="3a0e46d7-2099-40af-a155-aa45b68bfff3" providerId="ADAL" clId="{57DA573B-B202-45D5-8B0F-E0DB3FD2BB69}" dt="2024-02-15T11:39:34.643" v="35559" actId="478"/>
          <ac:spMkLst>
            <pc:docMk/>
            <pc:sldMk cId="3912185675" sldId="290"/>
            <ac:spMk id="2100" creationId="{9681BE0E-456B-6FF1-D4D8-1C04A559675B}"/>
          </ac:spMkLst>
        </pc:spChg>
        <pc:spChg chg="add del mod">
          <ac:chgData name="Paula Vázquez-Valero" userId="3a0e46d7-2099-40af-a155-aa45b68bfff3" providerId="ADAL" clId="{57DA573B-B202-45D5-8B0F-E0DB3FD2BB69}" dt="2024-02-15T11:39:34.643" v="35559" actId="478"/>
          <ac:spMkLst>
            <pc:docMk/>
            <pc:sldMk cId="3912185675" sldId="290"/>
            <ac:spMk id="2101" creationId="{5FFE8565-C944-FDED-5647-6063C090CE48}"/>
          </ac:spMkLst>
        </pc:spChg>
        <pc:spChg chg="add mod">
          <ac:chgData name="Paula Vázquez-Valero" userId="3a0e46d7-2099-40af-a155-aa45b68bfff3" providerId="ADAL" clId="{57DA573B-B202-45D5-8B0F-E0DB3FD2BB69}" dt="2024-02-15T11:41:01.025" v="35616" actId="20577"/>
          <ac:spMkLst>
            <pc:docMk/>
            <pc:sldMk cId="3912185675" sldId="290"/>
            <ac:spMk id="2106" creationId="{4C46BBF1-D176-EE40-E875-182E4ABEBCA2}"/>
          </ac:spMkLst>
        </pc:spChg>
        <pc:spChg chg="add mod">
          <ac:chgData name="Paula Vázquez-Valero" userId="3a0e46d7-2099-40af-a155-aa45b68bfff3" providerId="ADAL" clId="{57DA573B-B202-45D5-8B0F-E0DB3FD2BB69}" dt="2024-02-15T11:41:07.367" v="35619" actId="20577"/>
          <ac:spMkLst>
            <pc:docMk/>
            <pc:sldMk cId="3912185675" sldId="290"/>
            <ac:spMk id="2107" creationId="{CE30CC09-D09E-6A99-7101-49D29D3A1DB9}"/>
          </ac:spMkLst>
        </pc:spChg>
        <pc:spChg chg="add mod">
          <ac:chgData name="Paula Vázquez-Valero" userId="3a0e46d7-2099-40af-a155-aa45b68bfff3" providerId="ADAL" clId="{57DA573B-B202-45D5-8B0F-E0DB3FD2BB69}" dt="2024-02-15T11:42:06.584" v="35689" actId="1035"/>
          <ac:spMkLst>
            <pc:docMk/>
            <pc:sldMk cId="3912185675" sldId="290"/>
            <ac:spMk id="2110" creationId="{89905F29-79F5-31C3-11C7-A2D517F35E43}"/>
          </ac:spMkLst>
        </pc:spChg>
        <pc:spChg chg="add mod">
          <ac:chgData name="Paula Vázquez-Valero" userId="3a0e46d7-2099-40af-a155-aa45b68bfff3" providerId="ADAL" clId="{57DA573B-B202-45D5-8B0F-E0DB3FD2BB69}" dt="2024-02-15T11:42:06.584" v="35689" actId="1035"/>
          <ac:spMkLst>
            <pc:docMk/>
            <pc:sldMk cId="3912185675" sldId="290"/>
            <ac:spMk id="2111" creationId="{91EC4C90-704D-A5E4-CC5B-BA84E7393132}"/>
          </ac:spMkLst>
        </pc:spChg>
        <pc:grpChg chg="add del mod">
          <ac:chgData name="Paula Vázquez-Valero" userId="3a0e46d7-2099-40af-a155-aa45b68bfff3" providerId="ADAL" clId="{57DA573B-B202-45D5-8B0F-E0DB3FD2BB69}" dt="2024-02-15T11:21:14.447" v="35168" actId="478"/>
          <ac:grpSpMkLst>
            <pc:docMk/>
            <pc:sldMk cId="3912185675" sldId="290"/>
            <ac:grpSpMk id="46" creationId="{4961CD30-73B4-8420-42EF-D803BF75C6F6}"/>
          </ac:grpSpMkLst>
        </pc:grpChg>
        <pc:grpChg chg="del">
          <ac:chgData name="Paula Vázquez-Valero" userId="3a0e46d7-2099-40af-a155-aa45b68bfff3" providerId="ADAL" clId="{57DA573B-B202-45D5-8B0F-E0DB3FD2BB69}" dt="2024-02-15T11:25:25.539" v="35212" actId="478"/>
          <ac:grpSpMkLst>
            <pc:docMk/>
            <pc:sldMk cId="3912185675" sldId="290"/>
            <ac:grpSpMk id="63" creationId="{8682C92E-F6EA-09E0-07F5-CD9B0C6D3198}"/>
          </ac:grpSpMkLst>
        </pc:grpChg>
        <pc:grpChg chg="add del mod">
          <ac:chgData name="Paula Vázquez-Valero" userId="3a0e46d7-2099-40af-a155-aa45b68bfff3" providerId="ADAL" clId="{57DA573B-B202-45D5-8B0F-E0DB3FD2BB69}" dt="2024-02-15T11:21:47.644" v="35185" actId="478"/>
          <ac:grpSpMkLst>
            <pc:docMk/>
            <pc:sldMk cId="3912185675" sldId="290"/>
            <ac:grpSpMk id="79" creationId="{EA8AA011-1266-81C6-6E3F-DBF7864407BD}"/>
          </ac:grpSpMkLst>
        </pc:grpChg>
        <pc:grpChg chg="del">
          <ac:chgData name="Paula Vázquez-Valero" userId="3a0e46d7-2099-40af-a155-aa45b68bfff3" providerId="ADAL" clId="{57DA573B-B202-45D5-8B0F-E0DB3FD2BB69}" dt="2024-01-02T18:08:35.431" v="55" actId="478"/>
          <ac:grpSpMkLst>
            <pc:docMk/>
            <pc:sldMk cId="3912185675" sldId="290"/>
            <ac:grpSpMk id="105" creationId="{994C77D8-476A-34D6-161E-0AF49E5A11B5}"/>
          </ac:grpSpMkLst>
        </pc:grpChg>
        <pc:grpChg chg="add mod">
          <ac:chgData name="Paula Vázquez-Valero" userId="3a0e46d7-2099-40af-a155-aa45b68bfff3" providerId="ADAL" clId="{57DA573B-B202-45D5-8B0F-E0DB3FD2BB69}" dt="2024-02-15T11:42:10.288" v="35699" actId="1038"/>
          <ac:grpSpMkLst>
            <pc:docMk/>
            <pc:sldMk cId="3912185675" sldId="290"/>
            <ac:grpSpMk id="2048" creationId="{5154E7BA-378E-FEF8-7E31-67AFC42EBFE2}"/>
          </ac:grpSpMkLst>
        </pc:grpChg>
        <pc:grpChg chg="mod">
          <ac:chgData name="Paula Vázquez-Valero" userId="3a0e46d7-2099-40af-a155-aa45b68bfff3" providerId="ADAL" clId="{57DA573B-B202-45D5-8B0F-E0DB3FD2BB69}" dt="2024-02-15T11:42:10.288" v="35699" actId="1038"/>
          <ac:grpSpMkLst>
            <pc:docMk/>
            <pc:sldMk cId="3912185675" sldId="290"/>
            <ac:grpSpMk id="2049" creationId="{B7D1C6CE-0695-310A-C8DD-504CFE61144E}"/>
          </ac:grpSpMkLst>
        </pc:grpChg>
        <pc:grpChg chg="mod">
          <ac:chgData name="Paula Vázquez-Valero" userId="3a0e46d7-2099-40af-a155-aa45b68bfff3" providerId="ADAL" clId="{57DA573B-B202-45D5-8B0F-E0DB3FD2BB69}" dt="2024-02-15T11:42:10.288" v="35699" actId="1038"/>
          <ac:grpSpMkLst>
            <pc:docMk/>
            <pc:sldMk cId="3912185675" sldId="290"/>
            <ac:grpSpMk id="2051" creationId="{74ADA371-A28D-BC41-3A39-6285FE82C458}"/>
          </ac:grpSpMkLst>
        </pc:grpChg>
        <pc:grpChg chg="del">
          <ac:chgData name="Paula Vázquez-Valero" userId="3a0e46d7-2099-40af-a155-aa45b68bfff3" providerId="ADAL" clId="{57DA573B-B202-45D5-8B0F-E0DB3FD2BB69}" dt="2024-02-15T11:25:25.539" v="35212" actId="478"/>
          <ac:grpSpMkLst>
            <pc:docMk/>
            <pc:sldMk cId="3912185675" sldId="290"/>
            <ac:grpSpMk id="2053" creationId="{F356F4BF-DA39-2445-313C-D0910FD8CF84}"/>
          </ac:grpSpMkLst>
        </pc:grpChg>
        <pc:graphicFrameChg chg="add mod modGraphic">
          <ac:chgData name="Paula Vázquez-Valero" userId="3a0e46d7-2099-40af-a155-aa45b68bfff3" providerId="ADAL" clId="{57DA573B-B202-45D5-8B0F-E0DB3FD2BB69}" dt="2024-02-15T11:35:41.221" v="35391" actId="1076"/>
          <ac:graphicFrameMkLst>
            <pc:docMk/>
            <pc:sldMk cId="3912185675" sldId="290"/>
            <ac:graphicFrameMk id="4" creationId="{1476FE78-73E7-9750-BD52-D10F4CE98CF2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32:26.600" v="35263" actId="1076"/>
          <ac:graphicFrameMkLst>
            <pc:docMk/>
            <pc:sldMk cId="3912185675" sldId="290"/>
            <ac:graphicFrameMk id="6" creationId="{A0794880-40C9-2B89-13AD-91BDFDC3FDC9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02T18:08:35.431" v="55" actId="478"/>
          <ac:graphicFrameMkLst>
            <pc:docMk/>
            <pc:sldMk cId="3912185675" sldId="290"/>
            <ac:graphicFrameMk id="7" creationId="{7B343EEE-A926-0B23-BD6E-04D900A1F4A9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33:25.893" v="35300" actId="403"/>
          <ac:graphicFrameMkLst>
            <pc:docMk/>
            <pc:sldMk cId="3912185675" sldId="290"/>
            <ac:graphicFrameMk id="7" creationId="{E94284FB-EE0A-DAD7-22D9-73C0C1F15F94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08:29.610" v="53" actId="478"/>
          <ac:graphicFrameMkLst>
            <pc:docMk/>
            <pc:sldMk cId="3912185675" sldId="290"/>
            <ac:graphicFrameMk id="8" creationId="{1972CB00-9685-4365-BC91-43BFDE7F0CC9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33:29.089" v="35302" actId="403"/>
          <ac:graphicFrameMkLst>
            <pc:docMk/>
            <pc:sldMk cId="3912185675" sldId="290"/>
            <ac:graphicFrameMk id="10" creationId="{3926E9CF-0E8C-57BE-14DE-BAAD4CBA1C91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08:29.610" v="53" actId="478"/>
          <ac:graphicFrameMkLst>
            <pc:docMk/>
            <pc:sldMk cId="3912185675" sldId="290"/>
            <ac:graphicFrameMk id="23" creationId="{2265EAC0-DC06-49A0-80DC-23B50E9D2E7A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08:29.610" v="53" actId="478"/>
          <ac:graphicFrameMkLst>
            <pc:docMk/>
            <pc:sldMk cId="3912185675" sldId="290"/>
            <ac:graphicFrameMk id="24" creationId="{CB1DE308-2353-45C7-BE64-E6C466D2A9C8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08:29.610" v="53" actId="478"/>
          <ac:graphicFrameMkLst>
            <pc:docMk/>
            <pc:sldMk cId="3912185675" sldId="290"/>
            <ac:graphicFrameMk id="25" creationId="{0C4CCF2B-B85F-4111-85E3-E28D2A6533B1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08:29.610" v="53" actId="478"/>
          <ac:graphicFrameMkLst>
            <pc:docMk/>
            <pc:sldMk cId="3912185675" sldId="290"/>
            <ac:graphicFrameMk id="26" creationId="{64904F9D-2F63-4594-9A56-BC3F0D8BA7D0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25:25.539" v="35212" actId="478"/>
          <ac:graphicFrameMkLst>
            <pc:docMk/>
            <pc:sldMk cId="3912185675" sldId="290"/>
            <ac:graphicFrameMk id="27" creationId="{C40E87F4-AD87-4461-BE71-D84BCCAD045C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25:25.539" v="35212" actId="478"/>
          <ac:graphicFrameMkLst>
            <pc:docMk/>
            <pc:sldMk cId="3912185675" sldId="290"/>
            <ac:graphicFrameMk id="33" creationId="{F2BFDC80-9A66-D17F-A993-A92A1381698B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25:25.539" v="35212" actId="478"/>
          <ac:graphicFrameMkLst>
            <pc:docMk/>
            <pc:sldMk cId="3912185675" sldId="290"/>
            <ac:graphicFrameMk id="34" creationId="{3B835524-4740-4230-085E-9CC1A8334E15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33:32.105" v="35304" actId="403"/>
          <ac:graphicFrameMkLst>
            <pc:docMk/>
            <pc:sldMk cId="3912185675" sldId="290"/>
            <ac:graphicFrameMk id="42" creationId="{6060EDA0-4C5A-E3B2-A700-B7273D0D6E93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25:25.539" v="35212" actId="478"/>
          <ac:graphicFrameMkLst>
            <pc:docMk/>
            <pc:sldMk cId="3912185675" sldId="290"/>
            <ac:graphicFrameMk id="47" creationId="{CBB0F9E6-1C29-5E7C-36DF-DDC12C34A46B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25:25.539" v="35212" actId="478"/>
          <ac:graphicFrameMkLst>
            <pc:docMk/>
            <pc:sldMk cId="3912185675" sldId="290"/>
            <ac:graphicFrameMk id="52" creationId="{94F6B934-F977-7CAD-6B2D-1660AFEDB148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25:25.539" v="35212" actId="478"/>
          <ac:graphicFrameMkLst>
            <pc:docMk/>
            <pc:sldMk cId="3912185675" sldId="290"/>
            <ac:graphicFrameMk id="53" creationId="{53EADD04-7849-BF9D-AD86-EAD6A4CA913F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25:25.539" v="35212" actId="478"/>
          <ac:graphicFrameMkLst>
            <pc:docMk/>
            <pc:sldMk cId="3912185675" sldId="290"/>
            <ac:graphicFrameMk id="61" creationId="{390018D0-C152-C38E-96F9-C4941985156B}"/>
          </ac:graphicFrameMkLst>
        </pc:graphicFrameChg>
        <pc:graphicFrameChg chg="del modGraphic">
          <ac:chgData name="Paula Vázquez-Valero" userId="3a0e46d7-2099-40af-a155-aa45b68bfff3" providerId="ADAL" clId="{57DA573B-B202-45D5-8B0F-E0DB3FD2BB69}" dt="2024-02-15T11:33:35.275" v="35305" actId="478"/>
          <ac:graphicFrameMkLst>
            <pc:docMk/>
            <pc:sldMk cId="3912185675" sldId="290"/>
            <ac:graphicFrameMk id="73" creationId="{ACD17F09-82A8-4AB0-BFB0-F9410AFC426C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33:35.275" v="35305" actId="478"/>
          <ac:graphicFrameMkLst>
            <pc:docMk/>
            <pc:sldMk cId="3912185675" sldId="290"/>
            <ac:graphicFrameMk id="97" creationId="{85B952A5-C657-211A-D426-277F580ECD54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5T11:33:35.275" v="35305" actId="478"/>
          <ac:graphicFrameMkLst>
            <pc:docMk/>
            <pc:sldMk cId="3912185675" sldId="290"/>
            <ac:graphicFrameMk id="98" creationId="{7F986DAE-FE87-2455-FF52-B092678D467B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2-15T11:40:22.749" v="35596" actId="478"/>
          <ac:graphicFrameMkLst>
            <pc:docMk/>
            <pc:sldMk cId="3912185675" sldId="290"/>
            <ac:graphicFrameMk id="110" creationId="{2E232693-9F9F-A584-C2FF-33281A8B7630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5T11:40:22.749" v="35596" actId="478"/>
          <ac:graphicFrameMkLst>
            <pc:docMk/>
            <pc:sldMk cId="3912185675" sldId="290"/>
            <ac:graphicFrameMk id="113" creationId="{03A0379C-5DB6-2EEF-DBE8-327689937EFC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5T11:40:17.282" v="35595" actId="478"/>
          <ac:graphicFrameMkLst>
            <pc:docMk/>
            <pc:sldMk cId="3912185675" sldId="290"/>
            <ac:graphicFrameMk id="116" creationId="{5DEE6776-E3FD-F2ED-222D-CDEFB62B6287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5T11:40:17.282" v="35595" actId="478"/>
          <ac:graphicFrameMkLst>
            <pc:docMk/>
            <pc:sldMk cId="3912185675" sldId="290"/>
            <ac:graphicFrameMk id="118" creationId="{CA33D842-1D4C-2756-8D8D-2C5726AA9AD7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5T11:42:55.908" v="35700" actId="478"/>
          <ac:graphicFrameMkLst>
            <pc:docMk/>
            <pc:sldMk cId="3912185675" sldId="290"/>
            <ac:graphicFrameMk id="122" creationId="{139A624A-C826-EC77-2B51-5014A6854361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5T11:42:55.908" v="35700" actId="478"/>
          <ac:graphicFrameMkLst>
            <pc:docMk/>
            <pc:sldMk cId="3912185675" sldId="290"/>
            <ac:graphicFrameMk id="124" creationId="{3EC1EE84-6DC4-1648-EB29-00B9501CC6E3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5T11:42:55.908" v="35700" actId="478"/>
          <ac:graphicFrameMkLst>
            <pc:docMk/>
            <pc:sldMk cId="3912185675" sldId="290"/>
            <ac:graphicFrameMk id="2059" creationId="{6CAE1F92-22E6-EC9B-E3F5-54837D32843C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5T11:42:55.908" v="35700" actId="478"/>
          <ac:graphicFrameMkLst>
            <pc:docMk/>
            <pc:sldMk cId="3912185675" sldId="290"/>
            <ac:graphicFrameMk id="2062" creationId="{5371F98D-4633-CDC1-C77D-CE6CA4EE4A91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5T11:32:31.011" v="35264" actId="478"/>
          <ac:graphicFrameMkLst>
            <pc:docMk/>
            <pc:sldMk cId="3912185675" sldId="290"/>
            <ac:graphicFrameMk id="2068" creationId="{2A67EE16-E89F-C2DC-3C8C-A52F0100EAC8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38:06.720" v="35499" actId="20577"/>
          <ac:graphicFrameMkLst>
            <pc:docMk/>
            <pc:sldMk cId="3912185675" sldId="290"/>
            <ac:graphicFrameMk id="2092" creationId="{EE75EDD9-839D-CEDC-481B-5AD6B8C4799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38:10.896" v="35510" actId="20577"/>
          <ac:graphicFrameMkLst>
            <pc:docMk/>
            <pc:sldMk cId="3912185675" sldId="290"/>
            <ac:graphicFrameMk id="2093" creationId="{C39BBD94-26CC-2EF3-F3B8-67402B21522A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39:09.407" v="35548" actId="20577"/>
          <ac:graphicFrameMkLst>
            <pc:docMk/>
            <pc:sldMk cId="3912185675" sldId="290"/>
            <ac:graphicFrameMk id="2096" creationId="{0B451F9C-73B7-AE2C-D903-05FDE86A8D46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39:18.229" v="35556" actId="20577"/>
          <ac:graphicFrameMkLst>
            <pc:docMk/>
            <pc:sldMk cId="3912185675" sldId="290"/>
            <ac:graphicFrameMk id="2097" creationId="{3AF1F6E6-B2EA-E2B8-10A2-19BC058D65A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40:35.941" v="35601" actId="20577"/>
          <ac:graphicFrameMkLst>
            <pc:docMk/>
            <pc:sldMk cId="3912185675" sldId="290"/>
            <ac:graphicFrameMk id="2102" creationId="{221C8B30-EFE6-6FD3-EEDB-582BAFEBBAA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40:37.544" v="35602" actId="20577"/>
          <ac:graphicFrameMkLst>
            <pc:docMk/>
            <pc:sldMk cId="3912185675" sldId="290"/>
            <ac:graphicFrameMk id="2103" creationId="{7494E1B5-8050-DF6A-EB4F-3E2751D7C080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42:06.584" v="35689" actId="1035"/>
          <ac:graphicFrameMkLst>
            <pc:docMk/>
            <pc:sldMk cId="3912185675" sldId="290"/>
            <ac:graphicFrameMk id="2108" creationId="{D1239B7D-BA83-152D-F966-27496790CDA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5T11:42:06.584" v="35689" actId="1035"/>
          <ac:graphicFrameMkLst>
            <pc:docMk/>
            <pc:sldMk cId="3912185675" sldId="290"/>
            <ac:graphicFrameMk id="2109" creationId="{BCB03089-EC35-C22E-6307-0B5AED6E8C50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24T11:43:31.280" v="9297" actId="21"/>
          <ac:picMkLst>
            <pc:docMk/>
            <pc:sldMk cId="3912185675" sldId="290"/>
            <ac:picMk id="8" creationId="{3328C52A-B326-C84A-E900-9AAE88DF0851}"/>
          </ac:picMkLst>
        </pc:picChg>
        <pc:picChg chg="add del mod">
          <ac:chgData name="Paula Vázquez-Valero" userId="3a0e46d7-2099-40af-a155-aa45b68bfff3" providerId="ADAL" clId="{57DA573B-B202-45D5-8B0F-E0DB3FD2BB69}" dt="2024-01-24T11:43:31.280" v="9297" actId="21"/>
          <ac:picMkLst>
            <pc:docMk/>
            <pc:sldMk cId="3912185675" sldId="290"/>
            <ac:picMk id="11" creationId="{8DCE8BBD-A1F0-B939-6640-BAD7B529C385}"/>
          </ac:picMkLst>
        </pc:picChg>
        <pc:picChg chg="del">
          <ac:chgData name="Paula Vázquez-Valero" userId="3a0e46d7-2099-40af-a155-aa45b68bfff3" providerId="ADAL" clId="{57DA573B-B202-45D5-8B0F-E0DB3FD2BB69}" dt="2024-01-02T18:08:29.610" v="53" actId="478"/>
          <ac:picMkLst>
            <pc:docMk/>
            <pc:sldMk cId="3912185675" sldId="290"/>
            <ac:picMk id="13" creationId="{EDB9D71D-71C3-F252-BAA9-D81F636A404E}"/>
          </ac:picMkLst>
        </pc:picChg>
        <pc:picChg chg="del">
          <ac:chgData name="Paula Vázquez-Valero" userId="3a0e46d7-2099-40af-a155-aa45b68bfff3" providerId="ADAL" clId="{57DA573B-B202-45D5-8B0F-E0DB3FD2BB69}" dt="2024-01-02T18:08:29.610" v="53" actId="478"/>
          <ac:picMkLst>
            <pc:docMk/>
            <pc:sldMk cId="3912185675" sldId="290"/>
            <ac:picMk id="15" creationId="{338CCC65-7B24-2A38-68DA-C09368D46BCD}"/>
          </ac:picMkLst>
        </pc:picChg>
        <pc:picChg chg="add del mod">
          <ac:chgData name="Paula Vázquez-Valero" userId="3a0e46d7-2099-40af-a155-aa45b68bfff3" providerId="ADAL" clId="{57DA573B-B202-45D5-8B0F-E0DB3FD2BB69}" dt="2024-02-15T11:40:24.529" v="35597" actId="478"/>
          <ac:picMkLst>
            <pc:docMk/>
            <pc:sldMk cId="3912185675" sldId="290"/>
            <ac:picMk id="16" creationId="{2B536770-175C-70A5-6693-E10653460B3E}"/>
          </ac:picMkLst>
        </pc:picChg>
        <pc:picChg chg="add del mod">
          <ac:chgData name="Paula Vázquez-Valero" userId="3a0e46d7-2099-40af-a155-aa45b68bfff3" providerId="ADAL" clId="{57DA573B-B202-45D5-8B0F-E0DB3FD2BB69}" dt="2024-02-15T11:40:24.529" v="35597" actId="478"/>
          <ac:picMkLst>
            <pc:docMk/>
            <pc:sldMk cId="3912185675" sldId="290"/>
            <ac:picMk id="18" creationId="{0FA80972-CC43-DD33-B9E7-E4FD0FED6DFE}"/>
          </ac:picMkLst>
        </pc:picChg>
        <pc:picChg chg="del">
          <ac:chgData name="Paula Vázquez-Valero" userId="3a0e46d7-2099-40af-a155-aa45b68bfff3" providerId="ADAL" clId="{57DA573B-B202-45D5-8B0F-E0DB3FD2BB69}" dt="2024-01-02T18:08:29.610" v="53" actId="478"/>
          <ac:picMkLst>
            <pc:docMk/>
            <pc:sldMk cId="3912185675" sldId="290"/>
            <ac:picMk id="18" creationId="{FDFA9ABF-64E6-762D-5275-B6A67B863A59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20" creationId="{41804E2C-9C97-DDE2-6516-CF964F53A5A8}"/>
          </ac:picMkLst>
        </pc:picChg>
        <pc:picChg chg="del">
          <ac:chgData name="Paula Vázquez-Valero" userId="3a0e46d7-2099-40af-a155-aa45b68bfff3" providerId="ADAL" clId="{57DA573B-B202-45D5-8B0F-E0DB3FD2BB69}" dt="2024-01-02T18:08:38.387" v="57" actId="478"/>
          <ac:picMkLst>
            <pc:docMk/>
            <pc:sldMk cId="3912185675" sldId="290"/>
            <ac:picMk id="21" creationId="{93824346-E1BB-389E-71F8-67D415F07A15}"/>
          </ac:picMkLst>
        </pc:picChg>
        <pc:picChg chg="add mod">
          <ac:chgData name="Paula Vázquez-Valero" userId="3a0e46d7-2099-40af-a155-aa45b68bfff3" providerId="ADAL" clId="{57DA573B-B202-45D5-8B0F-E0DB3FD2BB69}" dt="2024-02-15T11:32:26.600" v="35263" actId="1076"/>
          <ac:picMkLst>
            <pc:docMk/>
            <pc:sldMk cId="3912185675" sldId="290"/>
            <ac:picMk id="28" creationId="{C57E8129-D21C-3F16-02B1-B07C1B81AEE9}"/>
          </ac:picMkLst>
        </pc:picChg>
        <pc:picChg chg="add mod">
          <ac:chgData name="Paula Vázquez-Valero" userId="3a0e46d7-2099-40af-a155-aa45b68bfff3" providerId="ADAL" clId="{57DA573B-B202-45D5-8B0F-E0DB3FD2BB69}" dt="2024-02-15T11:32:26.600" v="35263" actId="1076"/>
          <ac:picMkLst>
            <pc:docMk/>
            <pc:sldMk cId="3912185675" sldId="290"/>
            <ac:picMk id="29" creationId="{08D3CA81-6873-FB5B-010A-136E2A48A974}"/>
          </ac:picMkLst>
        </pc:picChg>
        <pc:picChg chg="add mod">
          <ac:chgData name="Paula Vázquez-Valero" userId="3a0e46d7-2099-40af-a155-aa45b68bfff3" providerId="ADAL" clId="{57DA573B-B202-45D5-8B0F-E0DB3FD2BB69}" dt="2024-02-15T11:33:19.914" v="35297" actId="1036"/>
          <ac:picMkLst>
            <pc:docMk/>
            <pc:sldMk cId="3912185675" sldId="290"/>
            <ac:picMk id="37" creationId="{1090360E-8BCD-6AFA-2AF3-2FBE5A77224C}"/>
          </ac:picMkLst>
        </pc:picChg>
        <pc:picChg chg="del">
          <ac:chgData name="Paula Vázquez-Valero" userId="3a0e46d7-2099-40af-a155-aa45b68bfff3" providerId="ADAL" clId="{57DA573B-B202-45D5-8B0F-E0DB3FD2BB69}" dt="2024-01-02T18:08:29.610" v="53" actId="478"/>
          <ac:picMkLst>
            <pc:docMk/>
            <pc:sldMk cId="3912185675" sldId="290"/>
            <ac:picMk id="39" creationId="{10ACF5CF-7E43-AAB1-1BD5-DE9A0ED020A9}"/>
          </ac:picMkLst>
        </pc:picChg>
        <pc:picChg chg="add mod">
          <ac:chgData name="Paula Vázquez-Valero" userId="3a0e46d7-2099-40af-a155-aa45b68bfff3" providerId="ADAL" clId="{57DA573B-B202-45D5-8B0F-E0DB3FD2BB69}" dt="2024-02-15T11:33:16.272" v="35292" actId="1037"/>
          <ac:picMkLst>
            <pc:docMk/>
            <pc:sldMk cId="3912185675" sldId="290"/>
            <ac:picMk id="41" creationId="{D5D13856-3766-1F1E-D969-945B275C2DA5}"/>
          </ac:picMkLst>
        </pc:picChg>
        <pc:picChg chg="add mod">
          <ac:chgData name="Paula Vázquez-Valero" userId="3a0e46d7-2099-40af-a155-aa45b68bfff3" providerId="ADAL" clId="{57DA573B-B202-45D5-8B0F-E0DB3FD2BB69}" dt="2024-02-15T11:33:21.657" v="35298" actId="1076"/>
          <ac:picMkLst>
            <pc:docMk/>
            <pc:sldMk cId="3912185675" sldId="290"/>
            <ac:picMk id="44" creationId="{6CC6A832-98D1-80A6-B3C3-B72690DC05D5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51" creationId="{1EA0855D-BBCF-35B4-57D4-000ADA3AB013}"/>
          </ac:picMkLst>
        </pc:picChg>
        <pc:picChg chg="del mod">
          <ac:chgData name="Paula Vázquez-Valero" userId="3a0e46d7-2099-40af-a155-aa45b68bfff3" providerId="ADAL" clId="{57DA573B-B202-45D5-8B0F-E0DB3FD2BB69}" dt="2024-02-15T11:21:13.420" v="35167" actId="478"/>
          <ac:picMkLst>
            <pc:docMk/>
            <pc:sldMk cId="3912185675" sldId="290"/>
            <ac:picMk id="54" creationId="{7CB3A85B-EDE0-4102-B2DF-ADF7BD66DAB4}"/>
          </ac:picMkLst>
        </pc:picChg>
        <pc:picChg chg="del">
          <ac:chgData name="Paula Vázquez-Valero" userId="3a0e46d7-2099-40af-a155-aa45b68bfff3" providerId="ADAL" clId="{57DA573B-B202-45D5-8B0F-E0DB3FD2BB69}" dt="2024-02-15T11:24:47.941" v="35211" actId="478"/>
          <ac:picMkLst>
            <pc:docMk/>
            <pc:sldMk cId="3912185675" sldId="290"/>
            <ac:picMk id="68" creationId="{40959315-6476-BB22-A3A9-BF84FE46282A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70" creationId="{92C5A5FC-BFF7-358D-D0DD-C49B0AEA0216}"/>
          </ac:picMkLst>
        </pc:picChg>
        <pc:picChg chg="del">
          <ac:chgData name="Paula Vázquez-Valero" userId="3a0e46d7-2099-40af-a155-aa45b68bfff3" providerId="ADAL" clId="{57DA573B-B202-45D5-8B0F-E0DB3FD2BB69}" dt="2024-02-15T11:24:47.941" v="35211" actId="478"/>
          <ac:picMkLst>
            <pc:docMk/>
            <pc:sldMk cId="3912185675" sldId="290"/>
            <ac:picMk id="71" creationId="{64AE4DAC-9953-199D-F788-3FD3629A67D5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72" creationId="{D193DB19-1A05-3F1D-B26A-E216F6D1AACC}"/>
          </ac:picMkLst>
        </pc:picChg>
        <pc:picChg chg="add mod">
          <ac:chgData name="Paula Vázquez-Valero" userId="3a0e46d7-2099-40af-a155-aa45b68bfff3" providerId="ADAL" clId="{57DA573B-B202-45D5-8B0F-E0DB3FD2BB69}" dt="2024-02-15T11:36:22.340" v="35443" actId="1038"/>
          <ac:picMkLst>
            <pc:docMk/>
            <pc:sldMk cId="3912185675" sldId="290"/>
            <ac:picMk id="75" creationId="{E8CBE64D-C1F8-1788-3196-F26B8C03AB0F}"/>
          </ac:picMkLst>
        </pc:picChg>
        <pc:picChg chg="add mod">
          <ac:chgData name="Paula Vázquez-Valero" userId="3a0e46d7-2099-40af-a155-aa45b68bfff3" providerId="ADAL" clId="{57DA573B-B202-45D5-8B0F-E0DB3FD2BB69}" dt="2024-02-15T11:36:22.340" v="35443" actId="1038"/>
          <ac:picMkLst>
            <pc:docMk/>
            <pc:sldMk cId="3912185675" sldId="290"/>
            <ac:picMk id="76" creationId="{E83DBAE2-73B1-986A-C737-9423E2416FEF}"/>
          </ac:picMkLst>
        </pc:picChg>
        <pc:picChg chg="del">
          <ac:chgData name="Paula Vázquez-Valero" userId="3a0e46d7-2099-40af-a155-aa45b68bfff3" providerId="ADAL" clId="{57DA573B-B202-45D5-8B0F-E0DB3FD2BB69}" dt="2024-01-02T18:08:29.610" v="53" actId="478"/>
          <ac:picMkLst>
            <pc:docMk/>
            <pc:sldMk cId="3912185675" sldId="290"/>
            <ac:picMk id="78" creationId="{A6E4FED2-0B9C-F69D-A6EF-2136CA2E0554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82" creationId="{5CC151A0-58DD-4130-F1B3-721447E5D0BB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83" creationId="{56445151-49D5-CEE9-9559-0F09F56C898F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84" creationId="{7C811110-3A3A-A8CF-F43C-36C8535BB121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85" creationId="{F61B4800-0122-6F1D-F26C-DB800ECE38D2}"/>
          </ac:picMkLst>
        </pc:picChg>
        <pc:picChg chg="mod">
          <ac:chgData name="Paula Vázquez-Valero" userId="3a0e46d7-2099-40af-a155-aa45b68bfff3" providerId="ADAL" clId="{57DA573B-B202-45D5-8B0F-E0DB3FD2BB69}" dt="2024-02-15T11:21:30.705" v="35169"/>
          <ac:picMkLst>
            <pc:docMk/>
            <pc:sldMk cId="3912185675" sldId="290"/>
            <ac:picMk id="86" creationId="{11CBA6F7-3734-C115-3940-88CC8FF402C7}"/>
          </ac:picMkLst>
        </pc:picChg>
        <pc:picChg chg="del">
          <ac:chgData name="Paula Vázquez-Valero" userId="3a0e46d7-2099-40af-a155-aa45b68bfff3" providerId="ADAL" clId="{57DA573B-B202-45D5-8B0F-E0DB3FD2BB69}" dt="2024-02-15T11:25:30.160" v="35213" actId="478"/>
          <ac:picMkLst>
            <pc:docMk/>
            <pc:sldMk cId="3912185675" sldId="290"/>
            <ac:picMk id="91" creationId="{2E4EDAAF-0A6E-F3F9-D50D-2F042FDEFAFC}"/>
          </ac:picMkLst>
        </pc:picChg>
        <pc:picChg chg="del">
          <ac:chgData name="Paula Vázquez-Valero" userId="3a0e46d7-2099-40af-a155-aa45b68bfff3" providerId="ADAL" clId="{57DA573B-B202-45D5-8B0F-E0DB3FD2BB69}" dt="2024-02-15T11:25:30.160" v="35213" actId="478"/>
          <ac:picMkLst>
            <pc:docMk/>
            <pc:sldMk cId="3912185675" sldId="290"/>
            <ac:picMk id="92" creationId="{1199E763-FE26-F90F-D22B-E1BE4D7FE202}"/>
          </ac:picMkLst>
        </pc:picChg>
        <pc:picChg chg="del">
          <ac:chgData name="Paula Vázquez-Valero" userId="3a0e46d7-2099-40af-a155-aa45b68bfff3" providerId="ADAL" clId="{57DA573B-B202-45D5-8B0F-E0DB3FD2BB69}" dt="2024-02-15T11:25:30.160" v="35213" actId="478"/>
          <ac:picMkLst>
            <pc:docMk/>
            <pc:sldMk cId="3912185675" sldId="290"/>
            <ac:picMk id="99" creationId="{6B918B24-4008-62F1-0A03-4CDAB247074E}"/>
          </ac:picMkLst>
        </pc:picChg>
        <pc:picChg chg="del">
          <ac:chgData name="Paula Vázquez-Valero" userId="3a0e46d7-2099-40af-a155-aa45b68bfff3" providerId="ADAL" clId="{57DA573B-B202-45D5-8B0F-E0DB3FD2BB69}" dt="2024-02-15T11:25:39.589" v="35215" actId="478"/>
          <ac:picMkLst>
            <pc:docMk/>
            <pc:sldMk cId="3912185675" sldId="290"/>
            <ac:picMk id="103" creationId="{3A6A8FC1-0FBD-A6E1-F496-A3AF239AE68F}"/>
          </ac:picMkLst>
        </pc:picChg>
        <pc:picChg chg="del">
          <ac:chgData name="Paula Vázquez-Valero" userId="3a0e46d7-2099-40af-a155-aa45b68bfff3" providerId="ADAL" clId="{57DA573B-B202-45D5-8B0F-E0DB3FD2BB69}" dt="2024-02-15T11:25:39.589" v="35215" actId="478"/>
          <ac:picMkLst>
            <pc:docMk/>
            <pc:sldMk cId="3912185675" sldId="290"/>
            <ac:picMk id="104" creationId="{828D1754-3791-8249-6E0B-EDA8F1419FD1}"/>
          </ac:picMkLst>
        </pc:picChg>
        <pc:picChg chg="add del mod">
          <ac:chgData name="Paula Vázquez-Valero" userId="3a0e46d7-2099-40af-a155-aa45b68bfff3" providerId="ADAL" clId="{57DA573B-B202-45D5-8B0F-E0DB3FD2BB69}" dt="2024-02-15T11:38:14.254" v="35511" actId="21"/>
          <ac:picMkLst>
            <pc:docMk/>
            <pc:sldMk cId="3912185675" sldId="290"/>
            <ac:picMk id="112" creationId="{D22AD88F-8D4C-18D1-23FA-9BD44810495D}"/>
          </ac:picMkLst>
        </pc:picChg>
        <pc:picChg chg="add del mod">
          <ac:chgData name="Paula Vázquez-Valero" userId="3a0e46d7-2099-40af-a155-aa45b68bfff3" providerId="ADAL" clId="{57DA573B-B202-45D5-8B0F-E0DB3FD2BB69}" dt="2024-02-15T11:38:14.254" v="35511" actId="21"/>
          <ac:picMkLst>
            <pc:docMk/>
            <pc:sldMk cId="3912185675" sldId="290"/>
            <ac:picMk id="115" creationId="{63CFA882-37FF-E565-2A98-ADE488F606C3}"/>
          </ac:picMkLst>
        </pc:picChg>
        <pc:picChg chg="add mod">
          <ac:chgData name="Paula Vázquez-Valero" userId="3a0e46d7-2099-40af-a155-aa45b68bfff3" providerId="ADAL" clId="{57DA573B-B202-45D5-8B0F-E0DB3FD2BB69}" dt="2024-02-15T11:40:13.039" v="35594" actId="1038"/>
          <ac:picMkLst>
            <pc:docMk/>
            <pc:sldMk cId="3912185675" sldId="290"/>
            <ac:picMk id="120" creationId="{38A26B25-B66F-CDC6-1448-43DDA92261DC}"/>
          </ac:picMkLst>
        </pc:picChg>
        <pc:picChg chg="add mod">
          <ac:chgData name="Paula Vázquez-Valero" userId="3a0e46d7-2099-40af-a155-aa45b68bfff3" providerId="ADAL" clId="{57DA573B-B202-45D5-8B0F-E0DB3FD2BB69}" dt="2024-02-15T11:40:10.231" v="35590" actId="1036"/>
          <ac:picMkLst>
            <pc:docMk/>
            <pc:sldMk cId="3912185675" sldId="290"/>
            <ac:picMk id="121" creationId="{F61A0F3C-675A-8B6D-A196-2E08C472B13A}"/>
          </ac:picMkLst>
        </pc:picChg>
        <pc:picChg chg="add mod ord">
          <ac:chgData name="Paula Vázquez-Valero" userId="3a0e46d7-2099-40af-a155-aa45b68bfff3" providerId="ADAL" clId="{57DA573B-B202-45D5-8B0F-E0DB3FD2BB69}" dt="2024-02-15T11:40:52.427" v="35608" actId="1076"/>
          <ac:picMkLst>
            <pc:docMk/>
            <pc:sldMk cId="3912185675" sldId="290"/>
            <ac:picMk id="126" creationId="{174D0FAE-BEDC-F5C3-0027-C1112CC56B36}"/>
          </ac:picMkLst>
        </pc:picChg>
        <pc:picChg chg="add mod ord">
          <ac:chgData name="Paula Vázquez-Valero" userId="3a0e46d7-2099-40af-a155-aa45b68bfff3" providerId="ADAL" clId="{57DA573B-B202-45D5-8B0F-E0DB3FD2BB69}" dt="2024-02-15T11:40:50.086" v="35607" actId="1076"/>
          <ac:picMkLst>
            <pc:docMk/>
            <pc:sldMk cId="3912185675" sldId="290"/>
            <ac:picMk id="127" creationId="{1E2F4B15-D973-A23D-DB12-2697DBA9EF23}"/>
          </ac:picMkLst>
        </pc:picChg>
        <pc:picChg chg="mod">
          <ac:chgData name="Paula Vázquez-Valero" userId="3a0e46d7-2099-40af-a155-aa45b68bfff3" providerId="ADAL" clId="{57DA573B-B202-45D5-8B0F-E0DB3FD2BB69}" dt="2024-02-15T11:42:10.288" v="35699" actId="1038"/>
          <ac:picMkLst>
            <pc:docMk/>
            <pc:sldMk cId="3912185675" sldId="290"/>
            <ac:picMk id="2056" creationId="{280019E4-DA67-5E60-697B-EEB292493B2D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2060" creationId="{39D0F8DD-20EA-842B-57D6-B28D99A1DD2D}"/>
          </ac:picMkLst>
        </pc:picChg>
        <pc:picChg chg="add mod">
          <ac:chgData name="Paula Vázquez-Valero" userId="3a0e46d7-2099-40af-a155-aa45b68bfff3" providerId="ADAL" clId="{57DA573B-B202-45D5-8B0F-E0DB3FD2BB69}" dt="2024-02-15T11:42:06.584" v="35689" actId="1035"/>
          <ac:picMkLst>
            <pc:docMk/>
            <pc:sldMk cId="3912185675" sldId="290"/>
            <ac:picMk id="2064" creationId="{4D97C92B-3175-8607-DC09-7C4158277763}"/>
          </ac:picMkLst>
        </pc:picChg>
        <pc:picChg chg="add mod">
          <ac:chgData name="Paula Vázquez-Valero" userId="3a0e46d7-2099-40af-a155-aa45b68bfff3" providerId="ADAL" clId="{57DA573B-B202-45D5-8B0F-E0DB3FD2BB69}" dt="2024-02-15T11:42:06.584" v="35689" actId="1035"/>
          <ac:picMkLst>
            <pc:docMk/>
            <pc:sldMk cId="3912185675" sldId="290"/>
            <ac:picMk id="2065" creationId="{05EF1655-2399-F8B8-FE6B-9E67F5191C30}"/>
          </ac:picMkLst>
        </pc:picChg>
        <pc:picChg chg="add mod">
          <ac:chgData name="Paula Vázquez-Valero" userId="3a0e46d7-2099-40af-a155-aa45b68bfff3" providerId="ADAL" clId="{57DA573B-B202-45D5-8B0F-E0DB3FD2BB69}" dt="2024-02-15T11:37:32.087" v="35491" actId="1076"/>
          <ac:picMkLst>
            <pc:docMk/>
            <pc:sldMk cId="3912185675" sldId="290"/>
            <ac:picMk id="2078" creationId="{1A776D71-C3C3-D7D9-100B-EEA8FE3A60FF}"/>
          </ac:picMkLst>
        </pc:picChg>
        <pc:picChg chg="del">
          <ac:chgData name="Paula Vázquez-Valero" userId="3a0e46d7-2099-40af-a155-aa45b68bfff3" providerId="ADAL" clId="{57DA573B-B202-45D5-8B0F-E0DB3FD2BB69}" dt="2024-02-15T11:25:25.539" v="35212" actId="478"/>
          <ac:picMkLst>
            <pc:docMk/>
            <pc:sldMk cId="3912185675" sldId="290"/>
            <ac:picMk id="2079" creationId="{F036FC06-5178-EECD-45C7-4B4CB6A4EE15}"/>
          </ac:picMkLst>
        </pc:picChg>
        <pc:picChg chg="add mod">
          <ac:chgData name="Paula Vázquez-Valero" userId="3a0e46d7-2099-40af-a155-aa45b68bfff3" providerId="ADAL" clId="{57DA573B-B202-45D5-8B0F-E0DB3FD2BB69}" dt="2024-02-15T11:37:42.688" v="35493" actId="1076"/>
          <ac:picMkLst>
            <pc:docMk/>
            <pc:sldMk cId="3912185675" sldId="290"/>
            <ac:picMk id="2090" creationId="{56450C68-D4F2-70B8-D6C1-19075D54A603}"/>
          </ac:picMkLst>
        </pc:picChg>
        <pc:picChg chg="add mod">
          <ac:chgData name="Paula Vázquez-Valero" userId="3a0e46d7-2099-40af-a155-aa45b68bfff3" providerId="ADAL" clId="{57DA573B-B202-45D5-8B0F-E0DB3FD2BB69}" dt="2024-02-15T11:38:22.378" v="35519" actId="1035"/>
          <ac:picMkLst>
            <pc:docMk/>
            <pc:sldMk cId="3912185675" sldId="290"/>
            <ac:picMk id="2094" creationId="{D7B019FA-AFE0-108E-D340-E39FC8BF3243}"/>
          </ac:picMkLst>
        </pc:picChg>
        <pc:picChg chg="add mod">
          <ac:chgData name="Paula Vázquez-Valero" userId="3a0e46d7-2099-40af-a155-aa45b68bfff3" providerId="ADAL" clId="{57DA573B-B202-45D5-8B0F-E0DB3FD2BB69}" dt="2024-02-15T11:38:30.116" v="35529" actId="1036"/>
          <ac:picMkLst>
            <pc:docMk/>
            <pc:sldMk cId="3912185675" sldId="290"/>
            <ac:picMk id="2095" creationId="{68CEEFB3-748A-A518-C4D8-6B649B0B7D25}"/>
          </ac:picMkLst>
        </pc:picChg>
        <pc:picChg chg="add del mod">
          <ac:chgData name="Paula Vázquez-Valero" userId="3a0e46d7-2099-40af-a155-aa45b68bfff3" providerId="ADAL" clId="{57DA573B-B202-45D5-8B0F-E0DB3FD2BB69}" dt="2024-02-15T11:39:23.052" v="35557" actId="478"/>
          <ac:picMkLst>
            <pc:docMk/>
            <pc:sldMk cId="3912185675" sldId="290"/>
            <ac:picMk id="2098" creationId="{C04B696D-0198-30FA-B049-C02058C50D66}"/>
          </ac:picMkLst>
        </pc:picChg>
        <pc:picChg chg="add del mod">
          <ac:chgData name="Paula Vázquez-Valero" userId="3a0e46d7-2099-40af-a155-aa45b68bfff3" providerId="ADAL" clId="{57DA573B-B202-45D5-8B0F-E0DB3FD2BB69}" dt="2024-02-15T11:39:23.052" v="35557" actId="478"/>
          <ac:picMkLst>
            <pc:docMk/>
            <pc:sldMk cId="3912185675" sldId="290"/>
            <ac:picMk id="2099" creationId="{F7664C5C-DA05-AEFB-3438-B8F71E6ED34F}"/>
          </ac:picMkLst>
        </pc:picChg>
        <pc:picChg chg="add del mod">
          <ac:chgData name="Paula Vázquez-Valero" userId="3a0e46d7-2099-40af-a155-aa45b68bfff3" providerId="ADAL" clId="{57DA573B-B202-45D5-8B0F-E0DB3FD2BB69}" dt="2024-02-15T11:40:41.138" v="35603" actId="478"/>
          <ac:picMkLst>
            <pc:docMk/>
            <pc:sldMk cId="3912185675" sldId="290"/>
            <ac:picMk id="2104" creationId="{D9E79204-C9C5-6109-8868-976E70A7CC3F}"/>
          </ac:picMkLst>
        </pc:picChg>
        <pc:picChg chg="add del mod">
          <ac:chgData name="Paula Vázquez-Valero" userId="3a0e46d7-2099-40af-a155-aa45b68bfff3" providerId="ADAL" clId="{57DA573B-B202-45D5-8B0F-E0DB3FD2BB69}" dt="2024-02-15T11:40:41.138" v="35603" actId="478"/>
          <ac:picMkLst>
            <pc:docMk/>
            <pc:sldMk cId="3912185675" sldId="290"/>
            <ac:picMk id="2105" creationId="{135BF8D5-17C9-B450-DB3F-780A55322F46}"/>
          </ac:picMkLst>
        </pc:picChg>
        <pc:picChg chg="add del mod">
          <ac:chgData name="Paula Vázquez-Valero" userId="3a0e46d7-2099-40af-a155-aa45b68bfff3" providerId="ADAL" clId="{57DA573B-B202-45D5-8B0F-E0DB3FD2BB69}" dt="2024-02-15T11:41:09.646" v="35620" actId="478"/>
          <ac:picMkLst>
            <pc:docMk/>
            <pc:sldMk cId="3912185675" sldId="290"/>
            <ac:picMk id="2112" creationId="{378E2456-6C0B-4723-419F-EE55B7DFE22D}"/>
          </ac:picMkLst>
        </pc:picChg>
        <pc:picChg chg="add del mod">
          <ac:chgData name="Paula Vázquez-Valero" userId="3a0e46d7-2099-40af-a155-aa45b68bfff3" providerId="ADAL" clId="{57DA573B-B202-45D5-8B0F-E0DB3FD2BB69}" dt="2024-02-15T11:41:09.646" v="35620" actId="478"/>
          <ac:picMkLst>
            <pc:docMk/>
            <pc:sldMk cId="3912185675" sldId="290"/>
            <ac:picMk id="2113" creationId="{25310861-DE12-E840-4320-D2494FE8E03C}"/>
          </ac:picMkLst>
        </pc:picChg>
        <pc:cxnChg chg="add mod">
          <ac:chgData name="Paula Vázquez-Valero" userId="3a0e46d7-2099-40af-a155-aa45b68bfff3" providerId="ADAL" clId="{57DA573B-B202-45D5-8B0F-E0DB3FD2BB69}" dt="2024-02-15T11:37:32.087" v="35491" actId="1076"/>
          <ac:cxnSpMkLst>
            <pc:docMk/>
            <pc:sldMk cId="3912185675" sldId="290"/>
            <ac:cxnSpMk id="2077" creationId="{B7B9FC60-013A-26EE-7D3E-0988F33D099F}"/>
          </ac:cxnSpMkLst>
        </pc:cxnChg>
        <pc:cxnChg chg="add mod">
          <ac:chgData name="Paula Vázquez-Valero" userId="3a0e46d7-2099-40af-a155-aa45b68bfff3" providerId="ADAL" clId="{57DA573B-B202-45D5-8B0F-E0DB3FD2BB69}" dt="2024-02-15T11:37:37.377" v="35492" actId="1076"/>
          <ac:cxnSpMkLst>
            <pc:docMk/>
            <pc:sldMk cId="3912185675" sldId="290"/>
            <ac:cxnSpMk id="2082" creationId="{67051119-991C-9921-F632-5CD934422221}"/>
          </ac:cxnSpMkLst>
        </pc:cxnChg>
        <pc:cxnChg chg="add mod">
          <ac:chgData name="Paula Vázquez-Valero" userId="3a0e46d7-2099-40af-a155-aa45b68bfff3" providerId="ADAL" clId="{57DA573B-B202-45D5-8B0F-E0DB3FD2BB69}" dt="2024-02-15T11:37:37.377" v="35492" actId="1076"/>
          <ac:cxnSpMkLst>
            <pc:docMk/>
            <pc:sldMk cId="3912185675" sldId="290"/>
            <ac:cxnSpMk id="2083" creationId="{3CA6FD4C-230F-94F6-E512-198BA8F5EF96}"/>
          </ac:cxnSpMkLst>
        </pc:cxnChg>
        <pc:cxnChg chg="add mod">
          <ac:chgData name="Paula Vázquez-Valero" userId="3a0e46d7-2099-40af-a155-aa45b68bfff3" providerId="ADAL" clId="{57DA573B-B202-45D5-8B0F-E0DB3FD2BB69}" dt="2024-02-15T11:37:37.377" v="35492" actId="1076"/>
          <ac:cxnSpMkLst>
            <pc:docMk/>
            <pc:sldMk cId="3912185675" sldId="290"/>
            <ac:cxnSpMk id="2084" creationId="{A6C90193-A780-1757-A705-2779F3A5D6FC}"/>
          </ac:cxnSpMkLst>
        </pc:cxnChg>
        <pc:cxnChg chg="add mod">
          <ac:chgData name="Paula Vázquez-Valero" userId="3a0e46d7-2099-40af-a155-aa45b68bfff3" providerId="ADAL" clId="{57DA573B-B202-45D5-8B0F-E0DB3FD2BB69}" dt="2024-02-15T11:37:42.688" v="35493" actId="1076"/>
          <ac:cxnSpMkLst>
            <pc:docMk/>
            <pc:sldMk cId="3912185675" sldId="290"/>
            <ac:cxnSpMk id="2087" creationId="{013CA703-007A-9A32-8BD1-B4FE2839F6C4}"/>
          </ac:cxnSpMkLst>
        </pc:cxnChg>
      </pc:sldChg>
      <pc:sldChg chg="addSp delSp modSp mod">
        <pc:chgData name="Paula Vázquez-Valero" userId="3a0e46d7-2099-40af-a155-aa45b68bfff3" providerId="ADAL" clId="{57DA573B-B202-45D5-8B0F-E0DB3FD2BB69}" dt="2024-02-16T16:32:22.502" v="36554" actId="20577"/>
        <pc:sldMkLst>
          <pc:docMk/>
          <pc:sldMk cId="3884832098" sldId="292"/>
        </pc:sldMkLst>
        <pc:spChg chg="add del mod">
          <ac:chgData name="Paula Vázquez-Valero" userId="3a0e46d7-2099-40af-a155-aa45b68bfff3" providerId="ADAL" clId="{57DA573B-B202-45D5-8B0F-E0DB3FD2BB69}" dt="2024-02-16T16:23:22.972" v="36249" actId="21"/>
          <ac:spMkLst>
            <pc:docMk/>
            <pc:sldMk cId="3884832098" sldId="292"/>
            <ac:spMk id="4" creationId="{A373FA38-2BCA-08D6-F820-ECAA1131F89A}"/>
          </ac:spMkLst>
        </pc:spChg>
        <pc:spChg chg="add del mod">
          <ac:chgData name="Paula Vázquez-Valero" userId="3a0e46d7-2099-40af-a155-aa45b68bfff3" providerId="ADAL" clId="{57DA573B-B202-45D5-8B0F-E0DB3FD2BB69}" dt="2024-02-16T11:44:54.340" v="35703" actId="478"/>
          <ac:spMkLst>
            <pc:docMk/>
            <pc:sldMk cId="3884832098" sldId="292"/>
            <ac:spMk id="10" creationId="{42B66083-80F9-5175-F046-0D7F7F6B8645}"/>
          </ac:spMkLst>
        </pc:spChg>
        <pc:spChg chg="add del mod">
          <ac:chgData name="Paula Vázquez-Valero" userId="3a0e46d7-2099-40af-a155-aa45b68bfff3" providerId="ADAL" clId="{57DA573B-B202-45D5-8B0F-E0DB3FD2BB69}" dt="2024-02-16T16:23:22.972" v="36249" actId="21"/>
          <ac:spMkLst>
            <pc:docMk/>
            <pc:sldMk cId="3884832098" sldId="292"/>
            <ac:spMk id="10" creationId="{C2555C59-EE83-7FE2-F259-97B747003E77}"/>
          </ac:spMkLst>
        </pc:spChg>
        <pc:spChg chg="add mod">
          <ac:chgData name="Paula Vázquez-Valero" userId="3a0e46d7-2099-40af-a155-aa45b68bfff3" providerId="ADAL" clId="{57DA573B-B202-45D5-8B0F-E0DB3FD2BB69}" dt="2024-02-16T11:48:59.435" v="35766" actId="1076"/>
          <ac:spMkLst>
            <pc:docMk/>
            <pc:sldMk cId="3884832098" sldId="292"/>
            <ac:spMk id="16" creationId="{78852056-EB6C-7848-63F9-B161F19C9D8B}"/>
          </ac:spMkLst>
        </pc:spChg>
        <pc:spChg chg="add mod">
          <ac:chgData name="Paula Vázquez-Valero" userId="3a0e46d7-2099-40af-a155-aa45b68bfff3" providerId="ADAL" clId="{57DA573B-B202-45D5-8B0F-E0DB3FD2BB69}" dt="2024-02-16T11:48:59.435" v="35766" actId="1076"/>
          <ac:spMkLst>
            <pc:docMk/>
            <pc:sldMk cId="3884832098" sldId="292"/>
            <ac:spMk id="20" creationId="{A968898B-2EB9-30A5-ED81-BEC4C7DB33B9}"/>
          </ac:spMkLst>
        </pc:spChg>
        <pc:spChg chg="del mod">
          <ac:chgData name="Paula Vázquez-Valero" userId="3a0e46d7-2099-40af-a155-aa45b68bfff3" providerId="ADAL" clId="{57DA573B-B202-45D5-8B0F-E0DB3FD2BB69}" dt="2024-02-16T16:21:45.624" v="36235" actId="478"/>
          <ac:spMkLst>
            <pc:docMk/>
            <pc:sldMk cId="3884832098" sldId="292"/>
            <ac:spMk id="28" creationId="{51183C95-819F-980E-544A-6A0399284C55}"/>
          </ac:spMkLst>
        </pc:spChg>
        <pc:spChg chg="del mod">
          <ac:chgData name="Paula Vázquez-Valero" userId="3a0e46d7-2099-40af-a155-aa45b68bfff3" providerId="ADAL" clId="{57DA573B-B202-45D5-8B0F-E0DB3FD2BB69}" dt="2024-02-16T16:32:19.584" v="36553" actId="478"/>
          <ac:spMkLst>
            <pc:docMk/>
            <pc:sldMk cId="3884832098" sldId="292"/>
            <ac:spMk id="29" creationId="{25B2C536-F5BF-2CFA-625A-B983181EE023}"/>
          </ac:spMkLst>
        </pc:spChg>
        <pc:spChg chg="add del mod">
          <ac:chgData name="Paula Vázquez-Valero" userId="3a0e46d7-2099-40af-a155-aa45b68bfff3" providerId="ADAL" clId="{57DA573B-B202-45D5-8B0F-E0DB3FD2BB69}" dt="2024-02-16T16:23:22.972" v="36249" actId="21"/>
          <ac:spMkLst>
            <pc:docMk/>
            <pc:sldMk cId="3884832098" sldId="292"/>
            <ac:spMk id="30" creationId="{72372EAB-231B-719A-BB19-5E8071ED2AC0}"/>
          </ac:spMkLst>
        </pc:spChg>
        <pc:spChg chg="add del mod">
          <ac:chgData name="Paula Vázquez-Valero" userId="3a0e46d7-2099-40af-a155-aa45b68bfff3" providerId="ADAL" clId="{57DA573B-B202-45D5-8B0F-E0DB3FD2BB69}" dt="2024-02-16T16:23:22.972" v="36249" actId="21"/>
          <ac:spMkLst>
            <pc:docMk/>
            <pc:sldMk cId="3884832098" sldId="292"/>
            <ac:spMk id="31" creationId="{F53100DE-4AE8-5E88-8608-58C95AEDD7E4}"/>
          </ac:spMkLst>
        </pc:spChg>
        <pc:spChg chg="add del mod">
          <ac:chgData name="Paula Vázquez-Valero" userId="3a0e46d7-2099-40af-a155-aa45b68bfff3" providerId="ADAL" clId="{57DA573B-B202-45D5-8B0F-E0DB3FD2BB69}" dt="2024-02-16T16:23:27.129" v="36252" actId="21"/>
          <ac:spMkLst>
            <pc:docMk/>
            <pc:sldMk cId="3884832098" sldId="292"/>
            <ac:spMk id="40" creationId="{73D58D08-7918-AA83-33FD-456AB067AC0E}"/>
          </ac:spMkLst>
        </pc:spChg>
        <pc:spChg chg="del mod">
          <ac:chgData name="Paula Vázquez-Valero" userId="3a0e46d7-2099-40af-a155-aa45b68bfff3" providerId="ADAL" clId="{57DA573B-B202-45D5-8B0F-E0DB3FD2BB69}" dt="2024-02-16T16:21:35.768" v="36222" actId="478"/>
          <ac:spMkLst>
            <pc:docMk/>
            <pc:sldMk cId="3884832098" sldId="292"/>
            <ac:spMk id="48" creationId="{A5828342-9492-593C-CC12-C5783BDCD5CA}"/>
          </ac:spMkLst>
        </pc:spChg>
        <pc:spChg chg="add del mod">
          <ac:chgData name="Paula Vázquez-Valero" userId="3a0e46d7-2099-40af-a155-aa45b68bfff3" providerId="ADAL" clId="{57DA573B-B202-45D5-8B0F-E0DB3FD2BB69}" dt="2024-02-16T16:23:27.129" v="36252" actId="21"/>
          <ac:spMkLst>
            <pc:docMk/>
            <pc:sldMk cId="3884832098" sldId="292"/>
            <ac:spMk id="49" creationId="{59B769C1-90D7-2F02-6324-63C82B50ABCC}"/>
          </ac:spMkLst>
        </pc:spChg>
        <pc:spChg chg="mod">
          <ac:chgData name="Paula Vázquez-Valero" userId="3a0e46d7-2099-40af-a155-aa45b68bfff3" providerId="ADAL" clId="{57DA573B-B202-45D5-8B0F-E0DB3FD2BB69}" dt="2024-02-16T16:31:07.112" v="36548" actId="14838"/>
          <ac:spMkLst>
            <pc:docMk/>
            <pc:sldMk cId="3884832098" sldId="292"/>
            <ac:spMk id="50" creationId="{181B411A-644C-8227-F965-F45D6624B6B9}"/>
          </ac:spMkLst>
        </pc:spChg>
        <pc:spChg chg="add del mod">
          <ac:chgData name="Paula Vázquez-Valero" userId="3a0e46d7-2099-40af-a155-aa45b68bfff3" providerId="ADAL" clId="{57DA573B-B202-45D5-8B0F-E0DB3FD2BB69}" dt="2024-02-16T16:23:27.129" v="36252" actId="21"/>
          <ac:spMkLst>
            <pc:docMk/>
            <pc:sldMk cId="3884832098" sldId="292"/>
            <ac:spMk id="51" creationId="{99265979-B825-D588-5B4F-81FF62ED0B9A}"/>
          </ac:spMkLst>
        </pc:spChg>
        <pc:spChg chg="add del mod">
          <ac:chgData name="Paula Vázquez-Valero" userId="3a0e46d7-2099-40af-a155-aa45b68bfff3" providerId="ADAL" clId="{57DA573B-B202-45D5-8B0F-E0DB3FD2BB69}" dt="2024-02-16T16:23:27.129" v="36252" actId="21"/>
          <ac:spMkLst>
            <pc:docMk/>
            <pc:sldMk cId="3884832098" sldId="292"/>
            <ac:spMk id="52" creationId="{3C105BC4-8CFD-1CF6-4DEC-66E3645635F6}"/>
          </ac:spMkLst>
        </pc:spChg>
        <pc:spChg chg="del mod">
          <ac:chgData name="Paula Vázquez-Valero" userId="3a0e46d7-2099-40af-a155-aa45b68bfff3" providerId="ADAL" clId="{57DA573B-B202-45D5-8B0F-E0DB3FD2BB69}" dt="2024-02-16T11:49:47.682" v="35791" actId="478"/>
          <ac:spMkLst>
            <pc:docMk/>
            <pc:sldMk cId="3884832098" sldId="292"/>
            <ac:spMk id="55" creationId="{1DFEC2C9-80AC-E48A-2574-A4F5D374C854}"/>
          </ac:spMkLst>
        </pc:spChg>
        <pc:spChg chg="add mod">
          <ac:chgData name="Paula Vázquez-Valero" userId="3a0e46d7-2099-40af-a155-aa45b68bfff3" providerId="ADAL" clId="{57DA573B-B202-45D5-8B0F-E0DB3FD2BB69}" dt="2024-02-16T16:30:16.386" v="36516" actId="1036"/>
          <ac:spMkLst>
            <pc:docMk/>
            <pc:sldMk cId="3884832098" sldId="292"/>
            <ac:spMk id="57" creationId="{684AB3E1-0895-36FD-D445-7091B662161A}"/>
          </ac:spMkLst>
        </pc:spChg>
        <pc:spChg chg="add mod">
          <ac:chgData name="Paula Vázquez-Valero" userId="3a0e46d7-2099-40af-a155-aa45b68bfff3" providerId="ADAL" clId="{57DA573B-B202-45D5-8B0F-E0DB3FD2BB69}" dt="2024-02-16T16:30:16.386" v="36516" actId="1036"/>
          <ac:spMkLst>
            <pc:docMk/>
            <pc:sldMk cId="3884832098" sldId="292"/>
            <ac:spMk id="58" creationId="{1F651C96-04CB-FA4E-7825-CBB87D502E93}"/>
          </ac:spMkLst>
        </pc:spChg>
        <pc:spChg chg="add mod">
          <ac:chgData name="Paula Vázquez-Valero" userId="3a0e46d7-2099-40af-a155-aa45b68bfff3" providerId="ADAL" clId="{57DA573B-B202-45D5-8B0F-E0DB3FD2BB69}" dt="2024-02-16T16:30:16.386" v="36516" actId="1036"/>
          <ac:spMkLst>
            <pc:docMk/>
            <pc:sldMk cId="3884832098" sldId="292"/>
            <ac:spMk id="60" creationId="{14CEE0C1-BBD6-6B11-1B7F-5C0BDA90120F}"/>
          </ac:spMkLst>
        </pc:spChg>
        <pc:spChg chg="add mod">
          <ac:chgData name="Paula Vázquez-Valero" userId="3a0e46d7-2099-40af-a155-aa45b68bfff3" providerId="ADAL" clId="{57DA573B-B202-45D5-8B0F-E0DB3FD2BB69}" dt="2024-02-16T16:30:16.386" v="36516" actId="1036"/>
          <ac:spMkLst>
            <pc:docMk/>
            <pc:sldMk cId="3884832098" sldId="292"/>
            <ac:spMk id="63" creationId="{80CED0A0-7257-E23D-2E1C-ED9E265B11F4}"/>
          </ac:spMkLst>
        </pc:spChg>
        <pc:spChg chg="add del mod">
          <ac:chgData name="Paula Vázquez-Valero" userId="3a0e46d7-2099-40af-a155-aa45b68bfff3" providerId="ADAL" clId="{57DA573B-B202-45D5-8B0F-E0DB3FD2BB69}" dt="2024-02-16T16:28:43.238" v="36409"/>
          <ac:spMkLst>
            <pc:docMk/>
            <pc:sldMk cId="3884832098" sldId="292"/>
            <ac:spMk id="64" creationId="{79F0068E-04E3-96E0-F098-0B301D4F052A}"/>
          </ac:spMkLst>
        </pc:spChg>
        <pc:spChg chg="add mod">
          <ac:chgData name="Paula Vázquez-Valero" userId="3a0e46d7-2099-40af-a155-aa45b68bfff3" providerId="ADAL" clId="{57DA573B-B202-45D5-8B0F-E0DB3FD2BB69}" dt="2024-02-16T16:30:04.352" v="36481" actId="1076"/>
          <ac:spMkLst>
            <pc:docMk/>
            <pc:sldMk cId="3884832098" sldId="292"/>
            <ac:spMk id="67" creationId="{89B8D494-FD04-6C5D-E9C3-940FBC0A7FEB}"/>
          </ac:spMkLst>
        </pc:spChg>
        <pc:spChg chg="add mod">
          <ac:chgData name="Paula Vázquez-Valero" userId="3a0e46d7-2099-40af-a155-aa45b68bfff3" providerId="ADAL" clId="{57DA573B-B202-45D5-8B0F-E0DB3FD2BB69}" dt="2024-02-16T16:30:04.352" v="36481" actId="1076"/>
          <ac:spMkLst>
            <pc:docMk/>
            <pc:sldMk cId="3884832098" sldId="292"/>
            <ac:spMk id="68" creationId="{24B0B026-F790-48FC-3D66-7EC8EF826E2F}"/>
          </ac:spMkLst>
        </pc:spChg>
        <pc:spChg chg="add mod">
          <ac:chgData name="Paula Vázquez-Valero" userId="3a0e46d7-2099-40af-a155-aa45b68bfff3" providerId="ADAL" clId="{57DA573B-B202-45D5-8B0F-E0DB3FD2BB69}" dt="2024-02-16T16:30:04.352" v="36481" actId="1076"/>
          <ac:spMkLst>
            <pc:docMk/>
            <pc:sldMk cId="3884832098" sldId="292"/>
            <ac:spMk id="69" creationId="{6821B844-F789-3083-B1DD-AB02E21FF7CA}"/>
          </ac:spMkLst>
        </pc:spChg>
        <pc:spChg chg="add mod">
          <ac:chgData name="Paula Vázquez-Valero" userId="3a0e46d7-2099-40af-a155-aa45b68bfff3" providerId="ADAL" clId="{57DA573B-B202-45D5-8B0F-E0DB3FD2BB69}" dt="2024-02-16T16:30:04.352" v="36481" actId="1076"/>
          <ac:spMkLst>
            <pc:docMk/>
            <pc:sldMk cId="3884832098" sldId="292"/>
            <ac:spMk id="70" creationId="{5BE1B21B-088C-DBB4-C1D6-6718011CB91E}"/>
          </ac:spMkLst>
        </pc:spChg>
        <pc:spChg chg="add mod">
          <ac:chgData name="Paula Vázquez-Valero" userId="3a0e46d7-2099-40af-a155-aa45b68bfff3" providerId="ADAL" clId="{57DA573B-B202-45D5-8B0F-E0DB3FD2BB69}" dt="2024-02-16T16:31:48.966" v="36551" actId="14838"/>
          <ac:spMkLst>
            <pc:docMk/>
            <pc:sldMk cId="3884832098" sldId="292"/>
            <ac:spMk id="71" creationId="{FFAD1245-8F4B-1019-B192-C639B58755F1}"/>
          </ac:spMkLst>
        </pc:spChg>
        <pc:spChg chg="mod">
          <ac:chgData name="Paula Vázquez-Valero" userId="3a0e46d7-2099-40af-a155-aa45b68bfff3" providerId="ADAL" clId="{57DA573B-B202-45D5-8B0F-E0DB3FD2BB69}" dt="2024-02-16T16:32:22.502" v="36554" actId="20577"/>
          <ac:spMkLst>
            <pc:docMk/>
            <pc:sldMk cId="3884832098" sldId="292"/>
            <ac:spMk id="2142" creationId="{3F2C7C24-2F94-A3DA-AEEC-F1FBB2BD993C}"/>
          </ac:spMkLst>
        </pc:spChg>
        <pc:picChg chg="del mod">
          <ac:chgData name="Paula Vázquez-Valero" userId="3a0e46d7-2099-40af-a155-aa45b68bfff3" providerId="ADAL" clId="{57DA573B-B202-45D5-8B0F-E0DB3FD2BB69}" dt="2024-02-16T11:49:47.682" v="35791" actId="478"/>
          <ac:picMkLst>
            <pc:docMk/>
            <pc:sldMk cId="3884832098" sldId="292"/>
            <ac:picMk id="4" creationId="{72C4727C-D70C-1DA8-AAF5-60C1DE172584}"/>
          </ac:picMkLst>
        </pc:picChg>
        <pc:picChg chg="del mod">
          <ac:chgData name="Paula Vázquez-Valero" userId="3a0e46d7-2099-40af-a155-aa45b68bfff3" providerId="ADAL" clId="{57DA573B-B202-45D5-8B0F-E0DB3FD2BB69}" dt="2024-02-16T16:16:29.356" v="35937" actId="478"/>
          <ac:picMkLst>
            <pc:docMk/>
            <pc:sldMk cId="3884832098" sldId="292"/>
            <ac:picMk id="9" creationId="{40FD9AD9-EF15-58A2-76D5-B21FB0B23943}"/>
          </ac:picMkLst>
        </pc:picChg>
        <pc:picChg chg="add del mod">
          <ac:chgData name="Paula Vázquez-Valero" userId="3a0e46d7-2099-40af-a155-aa45b68bfff3" providerId="ADAL" clId="{57DA573B-B202-45D5-8B0F-E0DB3FD2BB69}" dt="2024-02-16T16:32:17.272" v="36552" actId="478"/>
          <ac:picMkLst>
            <pc:docMk/>
            <pc:sldMk cId="3884832098" sldId="292"/>
            <ac:picMk id="11" creationId="{041A6841-D8FC-5F85-F15E-BC6B371BA617}"/>
          </ac:picMkLst>
        </pc:picChg>
        <pc:picChg chg="add mod">
          <ac:chgData name="Paula Vázquez-Valero" userId="3a0e46d7-2099-40af-a155-aa45b68bfff3" providerId="ADAL" clId="{57DA573B-B202-45D5-8B0F-E0DB3FD2BB69}" dt="2024-02-16T16:21:20.748" v="36217" actId="1076"/>
          <ac:picMkLst>
            <pc:docMk/>
            <pc:sldMk cId="3884832098" sldId="292"/>
            <ac:picMk id="12" creationId="{550BA19D-4421-01B9-9108-BBAD03F6B179}"/>
          </ac:picMkLst>
        </pc:picChg>
        <pc:picChg chg="add mod">
          <ac:chgData name="Paula Vázquez-Valero" userId="3a0e46d7-2099-40af-a155-aa45b68bfff3" providerId="ADAL" clId="{57DA573B-B202-45D5-8B0F-E0DB3FD2BB69}" dt="2024-02-16T16:25:03.497" v="36290" actId="1076"/>
          <ac:picMkLst>
            <pc:docMk/>
            <pc:sldMk cId="3884832098" sldId="292"/>
            <ac:picMk id="15" creationId="{B1D58B8D-41E2-4F92-E5C5-07E0812C17BF}"/>
          </ac:picMkLst>
        </pc:picChg>
        <pc:picChg chg="add del mod">
          <ac:chgData name="Paula Vázquez-Valero" userId="3a0e46d7-2099-40af-a155-aa45b68bfff3" providerId="ADAL" clId="{57DA573B-B202-45D5-8B0F-E0DB3FD2BB69}" dt="2024-02-16T11:48:46.134" v="35760"/>
          <ac:picMkLst>
            <pc:docMk/>
            <pc:sldMk cId="3884832098" sldId="292"/>
            <ac:picMk id="30" creationId="{1E2CE944-C018-CB6C-8608-65AD551DFAA0}"/>
          </ac:picMkLst>
        </pc:picChg>
        <pc:picChg chg="add del mod">
          <ac:chgData name="Paula Vázquez-Valero" userId="3a0e46d7-2099-40af-a155-aa45b68bfff3" providerId="ADAL" clId="{57DA573B-B202-45D5-8B0F-E0DB3FD2BB69}" dt="2024-02-16T11:48:46.134" v="35760"/>
          <ac:picMkLst>
            <pc:docMk/>
            <pc:sldMk cId="3884832098" sldId="292"/>
            <ac:picMk id="31" creationId="{0BF9AA25-D2FA-5030-99ED-BBB6AFE715F9}"/>
          </ac:picMkLst>
        </pc:picChg>
        <pc:picChg chg="add mod">
          <ac:chgData name="Paula Vázquez-Valero" userId="3a0e46d7-2099-40af-a155-aa45b68bfff3" providerId="ADAL" clId="{57DA573B-B202-45D5-8B0F-E0DB3FD2BB69}" dt="2024-02-16T11:49:01.208" v="35767" actId="1076"/>
          <ac:picMkLst>
            <pc:docMk/>
            <pc:sldMk cId="3884832098" sldId="292"/>
            <ac:picMk id="35" creationId="{98908709-C5E4-8EA6-7D05-941DD231EDF8}"/>
          </ac:picMkLst>
        </pc:picChg>
        <pc:picChg chg="add mod">
          <ac:chgData name="Paula Vázquez-Valero" userId="3a0e46d7-2099-40af-a155-aa45b68bfff3" providerId="ADAL" clId="{57DA573B-B202-45D5-8B0F-E0DB3FD2BB69}" dt="2024-02-16T16:24:44.934" v="36282" actId="1038"/>
          <ac:picMkLst>
            <pc:docMk/>
            <pc:sldMk cId="3884832098" sldId="292"/>
            <ac:picMk id="37" creationId="{C639D1FE-02B6-D0FE-E29B-C4F7403A9564}"/>
          </ac:picMkLst>
        </pc:picChg>
        <pc:picChg chg="add del mod">
          <ac:chgData name="Paula Vázquez-Valero" userId="3a0e46d7-2099-40af-a155-aa45b68bfff3" providerId="ADAL" clId="{57DA573B-B202-45D5-8B0F-E0DB3FD2BB69}" dt="2024-02-16T11:49:13.590" v="35783"/>
          <ac:picMkLst>
            <pc:docMk/>
            <pc:sldMk cId="3884832098" sldId="292"/>
            <ac:picMk id="39" creationId="{458A132B-5C1E-F4CB-E32D-2FFBDDE913A4}"/>
          </ac:picMkLst>
        </pc:picChg>
        <pc:picChg chg="add del mod">
          <ac:chgData name="Paula Vázquez-Valero" userId="3a0e46d7-2099-40af-a155-aa45b68bfff3" providerId="ADAL" clId="{57DA573B-B202-45D5-8B0F-E0DB3FD2BB69}" dt="2024-02-16T16:23:27.129" v="36252" actId="21"/>
          <ac:picMkLst>
            <pc:docMk/>
            <pc:sldMk cId="3884832098" sldId="292"/>
            <ac:picMk id="39" creationId="{47FA6E75-E2F3-1BCF-793F-8049547AEBB8}"/>
          </ac:picMkLst>
        </pc:picChg>
        <pc:picChg chg="add del mod">
          <ac:chgData name="Paula Vázquez-Valero" userId="3a0e46d7-2099-40af-a155-aa45b68bfff3" providerId="ADAL" clId="{57DA573B-B202-45D5-8B0F-E0DB3FD2BB69}" dt="2024-02-16T11:49:13.590" v="35783"/>
          <ac:picMkLst>
            <pc:docMk/>
            <pc:sldMk cId="3884832098" sldId="292"/>
            <ac:picMk id="40" creationId="{E9F7B0A6-653A-03ED-6E27-98F3CC8EC4E6}"/>
          </ac:picMkLst>
        </pc:picChg>
        <pc:picChg chg="mod">
          <ac:chgData name="Paula Vázquez-Valero" userId="3a0e46d7-2099-40af-a155-aa45b68bfff3" providerId="ADAL" clId="{57DA573B-B202-45D5-8B0F-E0DB3FD2BB69}" dt="2024-02-16T11:46:01.421" v="35709" actId="14100"/>
          <ac:picMkLst>
            <pc:docMk/>
            <pc:sldMk cId="3884832098" sldId="292"/>
            <ac:picMk id="41" creationId="{6644AE94-BF3B-C665-72D2-FB2DD8D30B00}"/>
          </ac:picMkLst>
        </pc:picChg>
        <pc:picChg chg="add del mod">
          <ac:chgData name="Paula Vázquez-Valero" userId="3a0e46d7-2099-40af-a155-aa45b68bfff3" providerId="ADAL" clId="{57DA573B-B202-45D5-8B0F-E0DB3FD2BB69}" dt="2024-02-16T16:24:45.770" v="36283" actId="478"/>
          <ac:picMkLst>
            <pc:docMk/>
            <pc:sldMk cId="3884832098" sldId="292"/>
            <ac:picMk id="53" creationId="{DE69CBC9-6509-904E-A15F-C47AC500A86F}"/>
          </ac:picMkLst>
        </pc:picChg>
        <pc:picChg chg="del mod">
          <ac:chgData name="Paula Vázquez-Valero" userId="3a0e46d7-2099-40af-a155-aa45b68bfff3" providerId="ADAL" clId="{57DA573B-B202-45D5-8B0F-E0DB3FD2BB69}" dt="2024-02-16T16:16:29.356" v="35937" actId="478"/>
          <ac:picMkLst>
            <pc:docMk/>
            <pc:sldMk cId="3884832098" sldId="292"/>
            <ac:picMk id="54" creationId="{3C6F4733-9816-8AD8-CD45-CEE027269F5A}"/>
          </ac:picMkLst>
        </pc:picChg>
        <pc:picChg chg="add mod modCrop">
          <ac:chgData name="Paula Vázquez-Valero" userId="3a0e46d7-2099-40af-a155-aa45b68bfff3" providerId="ADAL" clId="{57DA573B-B202-45D5-8B0F-E0DB3FD2BB69}" dt="2024-02-16T16:30:16.386" v="36516" actId="1036"/>
          <ac:picMkLst>
            <pc:docMk/>
            <pc:sldMk cId="3884832098" sldId="292"/>
            <ac:picMk id="55" creationId="{361B3F91-8FDA-CFDE-5E5D-1F81568A192C}"/>
          </ac:picMkLst>
        </pc:picChg>
        <pc:picChg chg="add del mod">
          <ac:chgData name="Paula Vázquez-Valero" userId="3a0e46d7-2099-40af-a155-aa45b68bfff3" providerId="ADAL" clId="{57DA573B-B202-45D5-8B0F-E0DB3FD2BB69}" dt="2024-02-16T16:28:42.905" v="36408"/>
          <ac:picMkLst>
            <pc:docMk/>
            <pc:sldMk cId="3884832098" sldId="292"/>
            <ac:picMk id="65" creationId="{970162EB-9254-8907-35AE-4629ADEF3BFF}"/>
          </ac:picMkLst>
        </pc:picChg>
        <pc:picChg chg="add mod">
          <ac:chgData name="Paula Vázquez-Valero" userId="3a0e46d7-2099-40af-a155-aa45b68bfff3" providerId="ADAL" clId="{57DA573B-B202-45D5-8B0F-E0DB3FD2BB69}" dt="2024-02-16T16:30:04.352" v="36481" actId="1076"/>
          <ac:picMkLst>
            <pc:docMk/>
            <pc:sldMk cId="3884832098" sldId="292"/>
            <ac:picMk id="66" creationId="{B8A11D47-F57F-972B-15D0-47B4DD0FA0D3}"/>
          </ac:picMkLst>
        </pc:picChg>
        <pc:picChg chg="add del mod">
          <ac:chgData name="Paula Vázquez-Valero" userId="3a0e46d7-2099-40af-a155-aa45b68bfff3" providerId="ADAL" clId="{57DA573B-B202-45D5-8B0F-E0DB3FD2BB69}" dt="2024-02-16T16:23:22.972" v="36249" actId="21"/>
          <ac:picMkLst>
            <pc:docMk/>
            <pc:sldMk cId="3884832098" sldId="292"/>
            <ac:picMk id="1026" creationId="{B232FC30-2CC1-72D7-9326-EEC801FEE17C}"/>
          </ac:picMkLst>
        </pc:picChg>
        <pc:picChg chg="del mod">
          <ac:chgData name="Paula Vázquez-Valero" userId="3a0e46d7-2099-40af-a155-aa45b68bfff3" providerId="ADAL" clId="{57DA573B-B202-45D5-8B0F-E0DB3FD2BB69}" dt="2024-02-16T11:49:47.682" v="35791" actId="478"/>
          <ac:picMkLst>
            <pc:docMk/>
            <pc:sldMk cId="3884832098" sldId="292"/>
            <ac:picMk id="20482" creationId="{A4E14C80-D484-D28A-E2CF-DD4F1D1703AB}"/>
          </ac:picMkLst>
        </pc:picChg>
      </pc:sldChg>
      <pc:sldChg chg="modSp add del mod">
        <pc:chgData name="Paula Vázquez-Valero" userId="3a0e46d7-2099-40af-a155-aa45b68bfff3" providerId="ADAL" clId="{57DA573B-B202-45D5-8B0F-E0DB3FD2BB69}" dt="2024-02-14T13:45:40.134" v="34245" actId="47"/>
        <pc:sldMkLst>
          <pc:docMk/>
          <pc:sldMk cId="1144262709" sldId="297"/>
        </pc:sldMkLst>
        <pc:spChg chg="mod">
          <ac:chgData name="Paula Vázquez-Valero" userId="3a0e46d7-2099-40af-a155-aa45b68bfff3" providerId="ADAL" clId="{57DA573B-B202-45D5-8B0F-E0DB3FD2BB69}" dt="2024-02-14T13:18:51.129" v="33115" actId="27636"/>
          <ac:spMkLst>
            <pc:docMk/>
            <pc:sldMk cId="1144262709" sldId="297"/>
            <ac:spMk id="2" creationId="{9E5D7D67-0354-4144-9687-63666CDEA2E4}"/>
          </ac:spMkLst>
        </pc:spChg>
      </pc:sldChg>
      <pc:sldChg chg="addSp delSp modSp mod">
        <pc:chgData name="Paula Vázquez-Valero" userId="3a0e46d7-2099-40af-a155-aa45b68bfff3" providerId="ADAL" clId="{57DA573B-B202-45D5-8B0F-E0DB3FD2BB69}" dt="2024-02-14T14:11:29.271" v="35162" actId="14100"/>
        <pc:sldMkLst>
          <pc:docMk/>
          <pc:sldMk cId="3194760543" sldId="326"/>
        </pc:sldMkLst>
        <pc:spChg chg="add del mod">
          <ac:chgData name="Paula Vázquez-Valero" userId="3a0e46d7-2099-40af-a155-aa45b68bfff3" providerId="ADAL" clId="{57DA573B-B202-45D5-8B0F-E0DB3FD2BB69}" dt="2024-01-24T11:46:35.034" v="9446" actId="478"/>
          <ac:spMkLst>
            <pc:docMk/>
            <pc:sldMk cId="3194760543" sldId="326"/>
            <ac:spMk id="3" creationId="{B15326D2-74F6-43C8-F7E7-F1BC432284C7}"/>
          </ac:spMkLst>
        </pc:spChg>
        <pc:spChg chg="add del mod">
          <ac:chgData name="Paula Vázquez-Valero" userId="3a0e46d7-2099-40af-a155-aa45b68bfff3" providerId="ADAL" clId="{57DA573B-B202-45D5-8B0F-E0DB3FD2BB69}" dt="2024-02-14T13:47:08.393" v="34357" actId="478"/>
          <ac:spMkLst>
            <pc:docMk/>
            <pc:sldMk cId="3194760543" sldId="326"/>
            <ac:spMk id="5" creationId="{4B49F423-93E2-393D-2417-F46905ADA685}"/>
          </ac:spMkLst>
        </pc:spChg>
        <pc:graphicFrameChg chg="mod modGraphic">
          <ac:chgData name="Paula Vázquez-Valero" userId="3a0e46d7-2099-40af-a155-aa45b68bfff3" providerId="ADAL" clId="{57DA573B-B202-45D5-8B0F-E0DB3FD2BB69}" dt="2024-02-14T14:11:29.271" v="35162" actId="14100"/>
          <ac:graphicFrameMkLst>
            <pc:docMk/>
            <pc:sldMk cId="3194760543" sldId="326"/>
            <ac:graphicFrameMk id="4" creationId="{5272C58D-006A-4177-B8AB-E1DAA709CDE7}"/>
          </ac:graphicFrameMkLst>
        </pc:graphicFrameChg>
      </pc:sldChg>
      <pc:sldChg chg="addSp delSp modSp mod delAnim modAnim">
        <pc:chgData name="Paula Vázquez-Valero" userId="3a0e46d7-2099-40af-a155-aa45b68bfff3" providerId="ADAL" clId="{57DA573B-B202-45D5-8B0F-E0DB3FD2BB69}" dt="2024-01-10T15:48:14.528" v="5430" actId="20577"/>
        <pc:sldMkLst>
          <pc:docMk/>
          <pc:sldMk cId="1786702385" sldId="328"/>
        </pc:sldMkLst>
        <pc:spChg chg="mod">
          <ac:chgData name="Paula Vázquez-Valero" userId="3a0e46d7-2099-40af-a155-aa45b68bfff3" providerId="ADAL" clId="{57DA573B-B202-45D5-8B0F-E0DB3FD2BB69}" dt="2024-01-10T15:48:14.528" v="5430" actId="20577"/>
          <ac:spMkLst>
            <pc:docMk/>
            <pc:sldMk cId="1786702385" sldId="328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1-02T18:36:27.777" v="1602" actId="478"/>
          <ac:spMkLst>
            <pc:docMk/>
            <pc:sldMk cId="1786702385" sldId="328"/>
            <ac:spMk id="3" creationId="{69017E17-AA64-B29B-0702-22BB3EAB7B2E}"/>
          </ac:spMkLst>
        </pc:spChg>
        <pc:spChg chg="add mod">
          <ac:chgData name="Paula Vázquez-Valero" userId="3a0e46d7-2099-40af-a155-aa45b68bfff3" providerId="ADAL" clId="{57DA573B-B202-45D5-8B0F-E0DB3FD2BB69}" dt="2024-01-02T18:24:57.275" v="1107" actId="20577"/>
          <ac:spMkLst>
            <pc:docMk/>
            <pc:sldMk cId="1786702385" sldId="328"/>
            <ac:spMk id="10" creationId="{F70B1D13-D7B3-73F5-B116-702D5F4489C4}"/>
          </ac:spMkLst>
        </pc:spChg>
        <pc:spChg chg="mod">
          <ac:chgData name="Paula Vázquez-Valero" userId="3a0e46d7-2099-40af-a155-aa45b68bfff3" providerId="ADAL" clId="{57DA573B-B202-45D5-8B0F-E0DB3FD2BB69}" dt="2024-01-02T18:24:08.760" v="975"/>
          <ac:spMkLst>
            <pc:docMk/>
            <pc:sldMk cId="1786702385" sldId="328"/>
            <ac:spMk id="13" creationId="{12EAB418-43F5-FB7C-92E5-2259C3006A1B}"/>
          </ac:spMkLst>
        </pc:spChg>
        <pc:spChg chg="del">
          <ac:chgData name="Paula Vázquez-Valero" userId="3a0e46d7-2099-40af-a155-aa45b68bfff3" providerId="ADAL" clId="{57DA573B-B202-45D5-8B0F-E0DB3FD2BB69}" dt="2024-01-02T18:24:06.341" v="973" actId="478"/>
          <ac:spMkLst>
            <pc:docMk/>
            <pc:sldMk cId="1786702385" sldId="328"/>
            <ac:spMk id="14" creationId="{58F79798-A67B-3BA3-3060-104D378D4E3B}"/>
          </ac:spMkLst>
        </pc:spChg>
        <pc:spChg chg="mod">
          <ac:chgData name="Paula Vázquez-Valero" userId="3a0e46d7-2099-40af-a155-aa45b68bfff3" providerId="ADAL" clId="{57DA573B-B202-45D5-8B0F-E0DB3FD2BB69}" dt="2024-01-02T18:24:08.760" v="975"/>
          <ac:spMkLst>
            <pc:docMk/>
            <pc:sldMk cId="1786702385" sldId="328"/>
            <ac:spMk id="15" creationId="{068B4F71-67C6-42B6-F8A2-49271E4583AA}"/>
          </ac:spMkLst>
        </pc:spChg>
        <pc:spChg chg="mod">
          <ac:chgData name="Paula Vázquez-Valero" userId="3a0e46d7-2099-40af-a155-aa45b68bfff3" providerId="ADAL" clId="{57DA573B-B202-45D5-8B0F-E0DB3FD2BB69}" dt="2024-01-02T18:24:08.760" v="975"/>
          <ac:spMkLst>
            <pc:docMk/>
            <pc:sldMk cId="1786702385" sldId="328"/>
            <ac:spMk id="17" creationId="{1123D23B-6EB7-1686-DB61-AD01A79DE89F}"/>
          </ac:spMkLst>
        </pc:spChg>
        <pc:spChg chg="mod">
          <ac:chgData name="Paula Vázquez-Valero" userId="3a0e46d7-2099-40af-a155-aa45b68bfff3" providerId="ADAL" clId="{57DA573B-B202-45D5-8B0F-E0DB3FD2BB69}" dt="2024-01-02T18:24:08.760" v="975"/>
          <ac:spMkLst>
            <pc:docMk/>
            <pc:sldMk cId="1786702385" sldId="328"/>
            <ac:spMk id="18" creationId="{88AAB012-3519-211E-7080-E3BBBBCAE35F}"/>
          </ac:spMkLst>
        </pc:spChg>
        <pc:spChg chg="mod">
          <ac:chgData name="Paula Vázquez-Valero" userId="3a0e46d7-2099-40af-a155-aa45b68bfff3" providerId="ADAL" clId="{57DA573B-B202-45D5-8B0F-E0DB3FD2BB69}" dt="2024-01-02T18:24:08.760" v="975"/>
          <ac:spMkLst>
            <pc:docMk/>
            <pc:sldMk cId="1786702385" sldId="328"/>
            <ac:spMk id="25" creationId="{0A293DAC-FEEC-64A2-AFA0-AF3A9B79F1EA}"/>
          </ac:spMkLst>
        </pc:spChg>
        <pc:spChg chg="add del mod">
          <ac:chgData name="Paula Vázquez-Valero" userId="3a0e46d7-2099-40af-a155-aa45b68bfff3" providerId="ADAL" clId="{57DA573B-B202-45D5-8B0F-E0DB3FD2BB69}" dt="2024-01-02T18:24:36.926" v="1061" actId="1035"/>
          <ac:spMkLst>
            <pc:docMk/>
            <pc:sldMk cId="1786702385" sldId="328"/>
            <ac:spMk id="31" creationId="{94D88231-73B4-939B-0A78-01120CA15B43}"/>
          </ac:spMkLst>
        </pc:spChg>
        <pc:spChg chg="del">
          <ac:chgData name="Paula Vázquez-Valero" userId="3a0e46d7-2099-40af-a155-aa45b68bfff3" providerId="ADAL" clId="{57DA573B-B202-45D5-8B0F-E0DB3FD2BB69}" dt="2024-01-02T18:24:06.341" v="973" actId="478"/>
          <ac:spMkLst>
            <pc:docMk/>
            <pc:sldMk cId="1786702385" sldId="328"/>
            <ac:spMk id="35" creationId="{2AD4EA51-674A-438A-A7D4-AE120782830D}"/>
          </ac:spMkLst>
        </pc:spChg>
        <pc:spChg chg="add del mod">
          <ac:chgData name="Paula Vázquez-Valero" userId="3a0e46d7-2099-40af-a155-aa45b68bfff3" providerId="ADAL" clId="{57DA573B-B202-45D5-8B0F-E0DB3FD2BB69}" dt="2024-01-02T18:25:50.909" v="1158" actId="5793"/>
          <ac:spMkLst>
            <pc:docMk/>
            <pc:sldMk cId="1786702385" sldId="328"/>
            <ac:spMk id="42" creationId="{5A524BA8-71B2-BCC0-E16B-9771BB8A716D}"/>
          </ac:spMkLst>
        </pc:spChg>
        <pc:spChg chg="add mod">
          <ac:chgData name="Paula Vázquez-Valero" userId="3a0e46d7-2099-40af-a155-aa45b68bfff3" providerId="ADAL" clId="{57DA573B-B202-45D5-8B0F-E0DB3FD2BB69}" dt="2024-01-02T18:27:27.080" v="1237" actId="1035"/>
          <ac:spMkLst>
            <pc:docMk/>
            <pc:sldMk cId="1786702385" sldId="328"/>
            <ac:spMk id="44" creationId="{1DDAB36D-EFBD-9CE4-9864-37910395AACB}"/>
          </ac:spMkLst>
        </pc:spChg>
        <pc:spChg chg="add mod">
          <ac:chgData name="Paula Vázquez-Valero" userId="3a0e46d7-2099-40af-a155-aa45b68bfff3" providerId="ADAL" clId="{57DA573B-B202-45D5-8B0F-E0DB3FD2BB69}" dt="2024-01-02T18:28:00.035" v="1296" actId="1036"/>
          <ac:spMkLst>
            <pc:docMk/>
            <pc:sldMk cId="1786702385" sldId="328"/>
            <ac:spMk id="45" creationId="{BD564267-28F3-6266-1F05-0A4FB71772D4}"/>
          </ac:spMkLst>
        </pc:spChg>
        <pc:spChg chg="mod topLvl">
          <ac:chgData name="Paula Vázquez-Valero" userId="3a0e46d7-2099-40af-a155-aa45b68bfff3" providerId="ADAL" clId="{57DA573B-B202-45D5-8B0F-E0DB3FD2BB69}" dt="2024-01-02T18:56:22.857" v="2414" actId="21"/>
          <ac:spMkLst>
            <pc:docMk/>
            <pc:sldMk cId="1786702385" sldId="328"/>
            <ac:spMk id="47" creationId="{21C4CFA8-9136-B6E4-6FC6-B60FAAC96C93}"/>
          </ac:spMkLst>
        </pc:spChg>
        <pc:spChg chg="del">
          <ac:chgData name="Paula Vázquez-Valero" userId="3a0e46d7-2099-40af-a155-aa45b68bfff3" providerId="ADAL" clId="{57DA573B-B202-45D5-8B0F-E0DB3FD2BB69}" dt="2024-01-02T18:24:06.341" v="973" actId="478"/>
          <ac:spMkLst>
            <pc:docMk/>
            <pc:sldMk cId="1786702385" sldId="328"/>
            <ac:spMk id="48" creationId="{D609DE3C-FF94-F10F-8B7F-81D2777FB10F}"/>
          </ac:spMkLst>
        </pc:spChg>
        <pc:spChg chg="add del mod topLvl">
          <ac:chgData name="Paula Vázquez-Valero" userId="3a0e46d7-2099-40af-a155-aa45b68bfff3" providerId="ADAL" clId="{57DA573B-B202-45D5-8B0F-E0DB3FD2BB69}" dt="2024-01-02T18:56:22.857" v="2414" actId="21"/>
          <ac:spMkLst>
            <pc:docMk/>
            <pc:sldMk cId="1786702385" sldId="328"/>
            <ac:spMk id="50" creationId="{11C0F819-2F98-9E4A-5CB4-086E45922443}"/>
          </ac:spMkLst>
        </pc:spChg>
        <pc:spChg chg="add del mod">
          <ac:chgData name="Paula Vázquez-Valero" userId="3a0e46d7-2099-40af-a155-aa45b68bfff3" providerId="ADAL" clId="{57DA573B-B202-45D5-8B0F-E0DB3FD2BB69}" dt="2024-01-02T18:27:47.453" v="1254" actId="478"/>
          <ac:spMkLst>
            <pc:docMk/>
            <pc:sldMk cId="1786702385" sldId="328"/>
            <ac:spMk id="51" creationId="{DBEDAB4A-C59B-60E0-66DD-ECE6188428CE}"/>
          </ac:spMkLst>
        </pc:spChg>
        <pc:spChg chg="add mod">
          <ac:chgData name="Paula Vázquez-Valero" userId="3a0e46d7-2099-40af-a155-aa45b68bfff3" providerId="ADAL" clId="{57DA573B-B202-45D5-8B0F-E0DB3FD2BB69}" dt="2024-01-02T18:28:31.535" v="1302" actId="207"/>
          <ac:spMkLst>
            <pc:docMk/>
            <pc:sldMk cId="1786702385" sldId="328"/>
            <ac:spMk id="52" creationId="{0378ABF2-2AA7-D9FC-130E-5D15E0A593E8}"/>
          </ac:spMkLst>
        </pc:spChg>
        <pc:spChg chg="add del mod">
          <ac:chgData name="Paula Vázquez-Valero" userId="3a0e46d7-2099-40af-a155-aa45b68bfff3" providerId="ADAL" clId="{57DA573B-B202-45D5-8B0F-E0DB3FD2BB69}" dt="2024-01-02T18:27:47.453" v="1254" actId="478"/>
          <ac:spMkLst>
            <pc:docMk/>
            <pc:sldMk cId="1786702385" sldId="328"/>
            <ac:spMk id="54" creationId="{5FDA1D93-8DFF-35C6-0CA5-D2671A9FDE4D}"/>
          </ac:spMkLst>
        </pc:spChg>
        <pc:spChg chg="del">
          <ac:chgData name="Paula Vázquez-Valero" userId="3a0e46d7-2099-40af-a155-aa45b68bfff3" providerId="ADAL" clId="{57DA573B-B202-45D5-8B0F-E0DB3FD2BB69}" dt="2024-01-02T18:24:06.341" v="973" actId="478"/>
          <ac:spMkLst>
            <pc:docMk/>
            <pc:sldMk cId="1786702385" sldId="328"/>
            <ac:spMk id="56" creationId="{F1343742-38D8-1B5F-1626-F2FFEB2700D1}"/>
          </ac:spMkLst>
        </pc:spChg>
        <pc:spChg chg="add del mod">
          <ac:chgData name="Paula Vázquez-Valero" userId="3a0e46d7-2099-40af-a155-aa45b68bfff3" providerId="ADAL" clId="{57DA573B-B202-45D5-8B0F-E0DB3FD2BB69}" dt="2024-01-02T18:27:47.453" v="1254" actId="478"/>
          <ac:spMkLst>
            <pc:docMk/>
            <pc:sldMk cId="1786702385" sldId="328"/>
            <ac:spMk id="57" creationId="{7104411E-0515-5E60-614C-C26E65F8F91B}"/>
          </ac:spMkLst>
        </pc:spChg>
        <pc:spChg chg="del">
          <ac:chgData name="Paula Vázquez-Valero" userId="3a0e46d7-2099-40af-a155-aa45b68bfff3" providerId="ADAL" clId="{57DA573B-B202-45D5-8B0F-E0DB3FD2BB69}" dt="2024-01-02T18:24:06.341" v="973" actId="478"/>
          <ac:spMkLst>
            <pc:docMk/>
            <pc:sldMk cId="1786702385" sldId="328"/>
            <ac:spMk id="58" creationId="{C556B94F-210D-BA05-72E8-CF5B1F0E36ED}"/>
          </ac:spMkLst>
        </pc:spChg>
        <pc:spChg chg="add del mod">
          <ac:chgData name="Paula Vázquez-Valero" userId="3a0e46d7-2099-40af-a155-aa45b68bfff3" providerId="ADAL" clId="{57DA573B-B202-45D5-8B0F-E0DB3FD2BB69}" dt="2024-01-02T18:27:47.453" v="1254" actId="478"/>
          <ac:spMkLst>
            <pc:docMk/>
            <pc:sldMk cId="1786702385" sldId="328"/>
            <ac:spMk id="63" creationId="{8622D6E6-515A-C190-52F5-1E3828980325}"/>
          </ac:spMkLst>
        </pc:spChg>
        <pc:spChg chg="add del mod">
          <ac:chgData name="Paula Vázquez-Valero" userId="3a0e46d7-2099-40af-a155-aa45b68bfff3" providerId="ADAL" clId="{57DA573B-B202-45D5-8B0F-E0DB3FD2BB69}" dt="2024-01-02T18:27:47.453" v="1254" actId="478"/>
          <ac:spMkLst>
            <pc:docMk/>
            <pc:sldMk cId="1786702385" sldId="328"/>
            <ac:spMk id="2048" creationId="{9617B2EC-5028-6FFC-24F1-E278E54ABCE9}"/>
          </ac:spMkLst>
        </pc:spChg>
        <pc:spChg chg="del">
          <ac:chgData name="Paula Vázquez-Valero" userId="3a0e46d7-2099-40af-a155-aa45b68bfff3" providerId="ADAL" clId="{57DA573B-B202-45D5-8B0F-E0DB3FD2BB69}" dt="2024-01-02T18:24:08.508" v="974" actId="478"/>
          <ac:spMkLst>
            <pc:docMk/>
            <pc:sldMk cId="1786702385" sldId="328"/>
            <ac:spMk id="2053" creationId="{F3A8EB44-3BDB-1EEC-4F63-4C2ED1B4C290}"/>
          </ac:spMkLst>
        </pc:spChg>
        <pc:spChg chg="del">
          <ac:chgData name="Paula Vázquez-Valero" userId="3a0e46d7-2099-40af-a155-aa45b68bfff3" providerId="ADAL" clId="{57DA573B-B202-45D5-8B0F-E0DB3FD2BB69}" dt="2024-01-02T18:24:08.508" v="974" actId="478"/>
          <ac:spMkLst>
            <pc:docMk/>
            <pc:sldMk cId="1786702385" sldId="328"/>
            <ac:spMk id="2054" creationId="{21FA4A9F-1D5F-A5FA-6681-5C52B2562940}"/>
          </ac:spMkLst>
        </pc:spChg>
        <pc:spChg chg="del">
          <ac:chgData name="Paula Vázquez-Valero" userId="3a0e46d7-2099-40af-a155-aa45b68bfff3" providerId="ADAL" clId="{57DA573B-B202-45D5-8B0F-E0DB3FD2BB69}" dt="2024-01-02T18:24:08.508" v="974" actId="478"/>
          <ac:spMkLst>
            <pc:docMk/>
            <pc:sldMk cId="1786702385" sldId="328"/>
            <ac:spMk id="2055" creationId="{618A4CDE-BD9C-1CF5-2EED-89F1A4E1F67B}"/>
          </ac:spMkLst>
        </pc:spChg>
        <pc:spChg chg="del">
          <ac:chgData name="Paula Vázquez-Valero" userId="3a0e46d7-2099-40af-a155-aa45b68bfff3" providerId="ADAL" clId="{57DA573B-B202-45D5-8B0F-E0DB3FD2BB69}" dt="2024-01-02T18:24:08.508" v="974" actId="478"/>
          <ac:spMkLst>
            <pc:docMk/>
            <pc:sldMk cId="1786702385" sldId="328"/>
            <ac:spMk id="2056" creationId="{8832D5A4-3207-749D-BF43-9E9335AAA653}"/>
          </ac:spMkLst>
        </pc:spChg>
        <pc:spChg chg="add del mod">
          <ac:chgData name="Paula Vázquez-Valero" userId="3a0e46d7-2099-40af-a155-aa45b68bfff3" providerId="ADAL" clId="{57DA573B-B202-45D5-8B0F-E0DB3FD2BB69}" dt="2024-01-02T18:27:47.453" v="1254" actId="478"/>
          <ac:spMkLst>
            <pc:docMk/>
            <pc:sldMk cId="1786702385" sldId="328"/>
            <ac:spMk id="2071" creationId="{B950C999-2E21-DB17-A6C9-19758B15B950}"/>
          </ac:spMkLst>
        </pc:spChg>
        <pc:spChg chg="add del mod">
          <ac:chgData name="Paula Vázquez-Valero" userId="3a0e46d7-2099-40af-a155-aa45b68bfff3" providerId="ADAL" clId="{57DA573B-B202-45D5-8B0F-E0DB3FD2BB69}" dt="2024-01-02T18:27:50.890" v="1256" actId="478"/>
          <ac:spMkLst>
            <pc:docMk/>
            <pc:sldMk cId="1786702385" sldId="328"/>
            <ac:spMk id="2072" creationId="{454E05FA-71E3-C05D-A5B1-B1425135DD5B}"/>
          </ac:spMkLst>
        </pc:spChg>
        <pc:spChg chg="add mod">
          <ac:chgData name="Paula Vázquez-Valero" userId="3a0e46d7-2099-40af-a155-aa45b68bfff3" providerId="ADAL" clId="{57DA573B-B202-45D5-8B0F-E0DB3FD2BB69}" dt="2024-01-02T18:27:55.821" v="1290" actId="1035"/>
          <ac:spMkLst>
            <pc:docMk/>
            <pc:sldMk cId="1786702385" sldId="328"/>
            <ac:spMk id="2074" creationId="{D8FC9F2D-463F-459A-94A0-2D0D3D6ACAEC}"/>
          </ac:spMkLst>
        </pc:spChg>
        <pc:spChg chg="add mod">
          <ac:chgData name="Paula Vázquez-Valero" userId="3a0e46d7-2099-40af-a155-aa45b68bfff3" providerId="ADAL" clId="{57DA573B-B202-45D5-8B0F-E0DB3FD2BB69}" dt="2024-01-02T18:27:55.821" v="1290" actId="1035"/>
          <ac:spMkLst>
            <pc:docMk/>
            <pc:sldMk cId="1786702385" sldId="328"/>
            <ac:spMk id="2076" creationId="{076550F5-B1E5-2EC9-3CC0-DA2F84DC43AA}"/>
          </ac:spMkLst>
        </pc:spChg>
        <pc:spChg chg="add mod">
          <ac:chgData name="Paula Vázquez-Valero" userId="3a0e46d7-2099-40af-a155-aa45b68bfff3" providerId="ADAL" clId="{57DA573B-B202-45D5-8B0F-E0DB3FD2BB69}" dt="2024-01-02T18:56:34.717" v="2415" actId="14100"/>
          <ac:spMkLst>
            <pc:docMk/>
            <pc:sldMk cId="1786702385" sldId="328"/>
            <ac:spMk id="2077" creationId="{0A79E2F5-2BA0-7DB7-BF29-2A6F017B3F07}"/>
          </ac:spMkLst>
        </pc:spChg>
        <pc:spChg chg="add mod">
          <ac:chgData name="Paula Vázquez-Valero" userId="3a0e46d7-2099-40af-a155-aa45b68bfff3" providerId="ADAL" clId="{57DA573B-B202-45D5-8B0F-E0DB3FD2BB69}" dt="2024-01-02T18:29:54.612" v="1374" actId="207"/>
          <ac:spMkLst>
            <pc:docMk/>
            <pc:sldMk cId="1786702385" sldId="328"/>
            <ac:spMk id="2080" creationId="{9470D64C-1C1F-F562-56DA-8A7DD75C903A}"/>
          </ac:spMkLst>
        </pc:spChg>
        <pc:spChg chg="add mod">
          <ac:chgData name="Paula Vázquez-Valero" userId="3a0e46d7-2099-40af-a155-aa45b68bfff3" providerId="ADAL" clId="{57DA573B-B202-45D5-8B0F-E0DB3FD2BB69}" dt="2024-01-02T18:30:05.533" v="1378" actId="1076"/>
          <ac:spMkLst>
            <pc:docMk/>
            <pc:sldMk cId="1786702385" sldId="328"/>
            <ac:spMk id="2081" creationId="{D9CFB52F-CEE9-45F8-E815-E163FD358754}"/>
          </ac:spMkLst>
        </pc:spChg>
        <pc:spChg chg="add mod">
          <ac:chgData name="Paula Vázquez-Valero" userId="3a0e46d7-2099-40af-a155-aa45b68bfff3" providerId="ADAL" clId="{57DA573B-B202-45D5-8B0F-E0DB3FD2BB69}" dt="2024-01-02T18:29:27.337" v="1351" actId="1076"/>
          <ac:spMkLst>
            <pc:docMk/>
            <pc:sldMk cId="1786702385" sldId="328"/>
            <ac:spMk id="2082" creationId="{FF3E59D9-9DA3-C415-FAD7-6DA5C83FDE6B}"/>
          </ac:spMkLst>
        </pc:spChg>
        <pc:spChg chg="add mod">
          <ac:chgData name="Paula Vázquez-Valero" userId="3a0e46d7-2099-40af-a155-aa45b68bfff3" providerId="ADAL" clId="{57DA573B-B202-45D5-8B0F-E0DB3FD2BB69}" dt="2024-01-02T18:29:36.961" v="1369" actId="1035"/>
          <ac:spMkLst>
            <pc:docMk/>
            <pc:sldMk cId="1786702385" sldId="328"/>
            <ac:spMk id="2083" creationId="{4701B7D8-2FC0-10E9-E52D-FDC3CB056702}"/>
          </ac:spMkLst>
        </pc:spChg>
        <pc:spChg chg="add mod">
          <ac:chgData name="Paula Vázquez-Valero" userId="3a0e46d7-2099-40af-a155-aa45b68bfff3" providerId="ADAL" clId="{57DA573B-B202-45D5-8B0F-E0DB3FD2BB69}" dt="2024-01-02T18:29:36.961" v="1369" actId="1035"/>
          <ac:spMkLst>
            <pc:docMk/>
            <pc:sldMk cId="1786702385" sldId="328"/>
            <ac:spMk id="2084" creationId="{15578794-3F3A-6B3A-CAF7-716580C1DB72}"/>
          </ac:spMkLst>
        </pc:spChg>
        <pc:spChg chg="add del mod">
          <ac:chgData name="Paula Vázquez-Valero" userId="3a0e46d7-2099-40af-a155-aa45b68bfff3" providerId="ADAL" clId="{57DA573B-B202-45D5-8B0F-E0DB3FD2BB69}" dt="2024-01-02T18:30:46.637" v="1429" actId="478"/>
          <ac:spMkLst>
            <pc:docMk/>
            <pc:sldMk cId="1786702385" sldId="328"/>
            <ac:spMk id="2086" creationId="{03F955F3-03DD-1184-A47C-13CB90448364}"/>
          </ac:spMkLst>
        </pc:spChg>
        <pc:spChg chg="add mod">
          <ac:chgData name="Paula Vázquez-Valero" userId="3a0e46d7-2099-40af-a155-aa45b68bfff3" providerId="ADAL" clId="{57DA573B-B202-45D5-8B0F-E0DB3FD2BB69}" dt="2024-01-02T18:28:34.334" v="1303" actId="207"/>
          <ac:spMkLst>
            <pc:docMk/>
            <pc:sldMk cId="1786702385" sldId="328"/>
            <ac:spMk id="2087" creationId="{859254C6-18E3-41C1-DE4F-265BB14C8D5F}"/>
          </ac:spMkLst>
        </pc:spChg>
        <pc:spChg chg="mod">
          <ac:chgData name="Paula Vázquez-Valero" userId="3a0e46d7-2099-40af-a155-aa45b68bfff3" providerId="ADAL" clId="{57DA573B-B202-45D5-8B0F-E0DB3FD2BB69}" dt="2024-01-02T19:06:30.590" v="2870" actId="20577"/>
          <ac:spMkLst>
            <pc:docMk/>
            <pc:sldMk cId="1786702385" sldId="328"/>
            <ac:spMk id="2088" creationId="{6C797753-1413-54DA-948A-16DC26026C11}"/>
          </ac:spMkLst>
        </pc:spChg>
        <pc:spChg chg="add mod">
          <ac:chgData name="Paula Vázquez-Valero" userId="3a0e46d7-2099-40af-a155-aa45b68bfff3" providerId="ADAL" clId="{57DA573B-B202-45D5-8B0F-E0DB3FD2BB69}" dt="2024-01-02T18:30:54.540" v="1442" actId="1037"/>
          <ac:spMkLst>
            <pc:docMk/>
            <pc:sldMk cId="1786702385" sldId="328"/>
            <ac:spMk id="2098" creationId="{5494762B-4AF1-5494-68DE-1A9FC53FF281}"/>
          </ac:spMkLst>
        </pc:spChg>
        <pc:spChg chg="add mod">
          <ac:chgData name="Paula Vázquez-Valero" userId="3a0e46d7-2099-40af-a155-aa45b68bfff3" providerId="ADAL" clId="{57DA573B-B202-45D5-8B0F-E0DB3FD2BB69}" dt="2024-01-02T18:30:42.429" v="1427" actId="1035"/>
          <ac:spMkLst>
            <pc:docMk/>
            <pc:sldMk cId="1786702385" sldId="328"/>
            <ac:spMk id="2099" creationId="{9CE15F8B-E5EA-E9E4-76E9-EEEEBAE3E69C}"/>
          </ac:spMkLst>
        </pc:spChg>
        <pc:spChg chg="add mod">
          <ac:chgData name="Paula Vázquez-Valero" userId="3a0e46d7-2099-40af-a155-aa45b68bfff3" providerId="ADAL" clId="{57DA573B-B202-45D5-8B0F-E0DB3FD2BB69}" dt="2024-01-02T18:31:34.174" v="1453" actId="1076"/>
          <ac:spMkLst>
            <pc:docMk/>
            <pc:sldMk cId="1786702385" sldId="328"/>
            <ac:spMk id="2102" creationId="{14CF952A-A651-344B-33BA-314C3CB3A7EC}"/>
          </ac:spMkLst>
        </pc:spChg>
        <pc:spChg chg="mod">
          <ac:chgData name="Paula Vázquez-Valero" userId="3a0e46d7-2099-40af-a155-aa45b68bfff3" providerId="ADAL" clId="{57DA573B-B202-45D5-8B0F-E0DB3FD2BB69}" dt="2024-01-02T18:34:19.321" v="1510" actId="14100"/>
          <ac:spMkLst>
            <pc:docMk/>
            <pc:sldMk cId="1786702385" sldId="328"/>
            <ac:spMk id="2104" creationId="{FF9CC570-7F20-C381-7E6D-24655E3681FD}"/>
          </ac:spMkLst>
        </pc:spChg>
        <pc:spChg chg="mod">
          <ac:chgData name="Paula Vázquez-Valero" userId="3a0e46d7-2099-40af-a155-aa45b68bfff3" providerId="ADAL" clId="{57DA573B-B202-45D5-8B0F-E0DB3FD2BB69}" dt="2024-01-02T18:33:35.073" v="1488" actId="1076"/>
          <ac:spMkLst>
            <pc:docMk/>
            <pc:sldMk cId="1786702385" sldId="328"/>
            <ac:spMk id="2105" creationId="{5EC9D83B-A7A6-5E9B-DA75-5DBFD9118023}"/>
          </ac:spMkLst>
        </pc:spChg>
        <pc:spChg chg="del mod">
          <ac:chgData name="Paula Vázquez-Valero" userId="3a0e46d7-2099-40af-a155-aa45b68bfff3" providerId="ADAL" clId="{57DA573B-B202-45D5-8B0F-E0DB3FD2BB69}" dt="2024-01-02T18:32:49.395" v="1462" actId="478"/>
          <ac:spMkLst>
            <pc:docMk/>
            <pc:sldMk cId="1786702385" sldId="328"/>
            <ac:spMk id="2108" creationId="{EE318635-A62C-8986-3279-5244EC503156}"/>
          </ac:spMkLst>
        </pc:spChg>
        <pc:spChg chg="del">
          <ac:chgData name="Paula Vázquez-Valero" userId="3a0e46d7-2099-40af-a155-aa45b68bfff3" providerId="ADAL" clId="{57DA573B-B202-45D5-8B0F-E0DB3FD2BB69}" dt="2024-01-02T18:24:06.341" v="973" actId="478"/>
          <ac:spMkLst>
            <pc:docMk/>
            <pc:sldMk cId="1786702385" sldId="328"/>
            <ac:spMk id="2110" creationId="{5B5F7B8B-FC28-14D9-3BCE-EF5868A883ED}"/>
          </ac:spMkLst>
        </pc:spChg>
        <pc:spChg chg="add del mod">
          <ac:chgData name="Paula Vázquez-Valero" userId="3a0e46d7-2099-40af-a155-aa45b68bfff3" providerId="ADAL" clId="{57DA573B-B202-45D5-8B0F-E0DB3FD2BB69}" dt="2024-01-02T18:32:53.102" v="1468"/>
          <ac:spMkLst>
            <pc:docMk/>
            <pc:sldMk cId="1786702385" sldId="328"/>
            <ac:spMk id="2111" creationId="{C3655921-B914-0E4F-5AD9-F2EA1967F225}"/>
          </ac:spMkLst>
        </pc:spChg>
        <pc:spChg chg="add del">
          <ac:chgData name="Paula Vázquez-Valero" userId="3a0e46d7-2099-40af-a155-aa45b68bfff3" providerId="ADAL" clId="{57DA573B-B202-45D5-8B0F-E0DB3FD2BB69}" dt="2024-01-02T18:32:53.102" v="1466" actId="22"/>
          <ac:spMkLst>
            <pc:docMk/>
            <pc:sldMk cId="1786702385" sldId="328"/>
            <ac:spMk id="2113" creationId="{77664812-F247-DCAB-38CA-5ED9BF0BD5DE}"/>
          </ac:spMkLst>
        </pc:spChg>
        <pc:spChg chg="add mod">
          <ac:chgData name="Paula Vázquez-Valero" userId="3a0e46d7-2099-40af-a155-aa45b68bfff3" providerId="ADAL" clId="{57DA573B-B202-45D5-8B0F-E0DB3FD2BB69}" dt="2024-01-02T18:33:58.812" v="1499" actId="20577"/>
          <ac:spMkLst>
            <pc:docMk/>
            <pc:sldMk cId="1786702385" sldId="328"/>
            <ac:spMk id="2115" creationId="{EAD9736D-B039-155B-277C-DADFC1BA0400}"/>
          </ac:spMkLst>
        </pc:spChg>
        <pc:spChg chg="add mod">
          <ac:chgData name="Paula Vázquez-Valero" userId="3a0e46d7-2099-40af-a155-aa45b68bfff3" providerId="ADAL" clId="{57DA573B-B202-45D5-8B0F-E0DB3FD2BB69}" dt="2024-01-02T18:34:14.856" v="1509" actId="2710"/>
          <ac:spMkLst>
            <pc:docMk/>
            <pc:sldMk cId="1786702385" sldId="328"/>
            <ac:spMk id="2117" creationId="{3B97A106-E8FA-7E94-296E-44C141F2B507}"/>
          </ac:spMkLst>
        </pc:spChg>
        <pc:spChg chg="add mod">
          <ac:chgData name="Paula Vázquez-Valero" userId="3a0e46d7-2099-40af-a155-aa45b68bfff3" providerId="ADAL" clId="{57DA573B-B202-45D5-8B0F-E0DB3FD2BB69}" dt="2024-01-02T18:35:46.998" v="1578" actId="1035"/>
          <ac:spMkLst>
            <pc:docMk/>
            <pc:sldMk cId="1786702385" sldId="328"/>
            <ac:spMk id="2121" creationId="{619AA0B3-7AC6-A68C-FA72-13249A881691}"/>
          </ac:spMkLst>
        </pc:spChg>
        <pc:spChg chg="add mod">
          <ac:chgData name="Paula Vázquez-Valero" userId="3a0e46d7-2099-40af-a155-aa45b68bfff3" providerId="ADAL" clId="{57DA573B-B202-45D5-8B0F-E0DB3FD2BB69}" dt="2024-01-02T18:35:02.750" v="1521" actId="1076"/>
          <ac:spMkLst>
            <pc:docMk/>
            <pc:sldMk cId="1786702385" sldId="328"/>
            <ac:spMk id="2124" creationId="{DBCAE12C-360E-E5CF-AB7F-B96B2C8A5C43}"/>
          </ac:spMkLst>
        </pc:spChg>
        <pc:spChg chg="add mod">
          <ac:chgData name="Paula Vázquez-Valero" userId="3a0e46d7-2099-40af-a155-aa45b68bfff3" providerId="ADAL" clId="{57DA573B-B202-45D5-8B0F-E0DB3FD2BB69}" dt="2024-01-02T18:36:00.037" v="1599" actId="2710"/>
          <ac:spMkLst>
            <pc:docMk/>
            <pc:sldMk cId="1786702385" sldId="328"/>
            <ac:spMk id="2125" creationId="{EB4C0757-67F9-138F-9454-D2749627647D}"/>
          </ac:spMkLst>
        </pc:spChg>
        <pc:spChg chg="add del mod">
          <ac:chgData name="Paula Vázquez-Valero" userId="3a0e46d7-2099-40af-a155-aa45b68bfff3" providerId="ADAL" clId="{57DA573B-B202-45D5-8B0F-E0DB3FD2BB69}" dt="2024-01-02T18:35:05.060" v="1522" actId="478"/>
          <ac:spMkLst>
            <pc:docMk/>
            <pc:sldMk cId="1786702385" sldId="328"/>
            <ac:spMk id="2127" creationId="{32C9ADF4-04AE-E9E2-CA33-10A1A63BDF37}"/>
          </ac:spMkLst>
        </pc:spChg>
        <pc:spChg chg="add mod">
          <ac:chgData name="Paula Vázquez-Valero" userId="3a0e46d7-2099-40af-a155-aa45b68bfff3" providerId="ADAL" clId="{57DA573B-B202-45D5-8B0F-E0DB3FD2BB69}" dt="2024-01-02T18:36:28.075" v="1603"/>
          <ac:spMkLst>
            <pc:docMk/>
            <pc:sldMk cId="1786702385" sldId="328"/>
            <ac:spMk id="2129" creationId="{53C909A1-6883-DD37-FDEA-735034E0B8BE}"/>
          </ac:spMkLst>
        </pc:spChg>
        <pc:spChg chg="mod">
          <ac:chgData name="Paula Vázquez-Valero" userId="3a0e46d7-2099-40af-a155-aa45b68bfff3" providerId="ADAL" clId="{57DA573B-B202-45D5-8B0F-E0DB3FD2BB69}" dt="2024-01-02T18:36:28.075" v="1603"/>
          <ac:spMkLst>
            <pc:docMk/>
            <pc:sldMk cId="1786702385" sldId="328"/>
            <ac:spMk id="2131" creationId="{EC2E719A-853B-9C44-2D57-F52BC539707D}"/>
          </ac:spMkLst>
        </pc:spChg>
        <pc:spChg chg="mod">
          <ac:chgData name="Paula Vázquez-Valero" userId="3a0e46d7-2099-40af-a155-aa45b68bfff3" providerId="ADAL" clId="{57DA573B-B202-45D5-8B0F-E0DB3FD2BB69}" dt="2024-01-02T18:36:28.075" v="1603"/>
          <ac:spMkLst>
            <pc:docMk/>
            <pc:sldMk cId="1786702385" sldId="328"/>
            <ac:spMk id="2132" creationId="{D8DF2464-CE31-6297-6D62-774C4213C9DC}"/>
          </ac:spMkLst>
        </pc:spChg>
        <pc:grpChg chg="del">
          <ac:chgData name="Paula Vázquez-Valero" userId="3a0e46d7-2099-40af-a155-aa45b68bfff3" providerId="ADAL" clId="{57DA573B-B202-45D5-8B0F-E0DB3FD2BB69}" dt="2024-01-02T18:36:27.777" v="1602" actId="478"/>
          <ac:grpSpMkLst>
            <pc:docMk/>
            <pc:sldMk cId="1786702385" sldId="328"/>
            <ac:grpSpMk id="6" creationId="{54E2FF7C-E9AF-1E13-1043-41FEFFB5AA33}"/>
          </ac:grpSpMkLst>
        </pc:grpChg>
        <pc:grpChg chg="add del mod">
          <ac:chgData name="Paula Vázquez-Valero" userId="3a0e46d7-2099-40af-a155-aa45b68bfff3" providerId="ADAL" clId="{57DA573B-B202-45D5-8B0F-E0DB3FD2BB69}" dt="2024-01-02T18:26:15.266" v="1164" actId="478"/>
          <ac:grpSpMkLst>
            <pc:docMk/>
            <pc:sldMk cId="1786702385" sldId="328"/>
            <ac:grpSpMk id="12" creationId="{FAAAE19F-2A26-761A-BF81-F7B2C55728FF}"/>
          </ac:grpSpMkLst>
        </pc:grpChg>
        <pc:grpChg chg="add mod">
          <ac:chgData name="Paula Vázquez-Valero" userId="3a0e46d7-2099-40af-a155-aa45b68bfff3" providerId="ADAL" clId="{57DA573B-B202-45D5-8B0F-E0DB3FD2BB69}" dt="2024-01-02T18:24:08.760" v="975"/>
          <ac:grpSpMkLst>
            <pc:docMk/>
            <pc:sldMk cId="1786702385" sldId="328"/>
            <ac:grpSpMk id="16" creationId="{3B29BAA9-CBD6-1E65-8205-1F9B03B42ADF}"/>
          </ac:grpSpMkLst>
        </pc:grpChg>
        <pc:grpChg chg="del">
          <ac:chgData name="Paula Vázquez-Valero" userId="3a0e46d7-2099-40af-a155-aa45b68bfff3" providerId="ADAL" clId="{57DA573B-B202-45D5-8B0F-E0DB3FD2BB69}" dt="2024-01-02T18:24:06.341" v="973" actId="478"/>
          <ac:grpSpMkLst>
            <pc:docMk/>
            <pc:sldMk cId="1786702385" sldId="328"/>
            <ac:grpSpMk id="20" creationId="{28AF14AB-8989-D1FC-C58A-493DC992CCFD}"/>
          </ac:grpSpMkLst>
        </pc:grpChg>
        <pc:grpChg chg="add mod">
          <ac:chgData name="Paula Vázquez-Valero" userId="3a0e46d7-2099-40af-a155-aa45b68bfff3" providerId="ADAL" clId="{57DA573B-B202-45D5-8B0F-E0DB3FD2BB69}" dt="2024-01-02T18:24:08.760" v="975"/>
          <ac:grpSpMkLst>
            <pc:docMk/>
            <pc:sldMk cId="1786702385" sldId="328"/>
            <ac:grpSpMk id="24" creationId="{FD45B023-1266-BD27-F2A0-1CC70D301811}"/>
          </ac:grpSpMkLst>
        </pc:grpChg>
        <pc:grpChg chg="del">
          <ac:chgData name="Paula Vázquez-Valero" userId="3a0e46d7-2099-40af-a155-aa45b68bfff3" providerId="ADAL" clId="{57DA573B-B202-45D5-8B0F-E0DB3FD2BB69}" dt="2024-01-02T18:24:06.341" v="973" actId="478"/>
          <ac:grpSpMkLst>
            <pc:docMk/>
            <pc:sldMk cId="1786702385" sldId="328"/>
            <ac:grpSpMk id="36" creationId="{E1574D22-D0A9-9132-B672-498B14041458}"/>
          </ac:grpSpMkLst>
        </pc:grpChg>
        <pc:grpChg chg="add del mod">
          <ac:chgData name="Paula Vázquez-Valero" userId="3a0e46d7-2099-40af-a155-aa45b68bfff3" providerId="ADAL" clId="{57DA573B-B202-45D5-8B0F-E0DB3FD2BB69}" dt="2024-01-02T18:56:40.635" v="2417" actId="21"/>
          <ac:grpSpMkLst>
            <pc:docMk/>
            <pc:sldMk cId="1786702385" sldId="328"/>
            <ac:grpSpMk id="46" creationId="{45892A33-EC8F-1558-6235-7C48DD7D2CE9}"/>
          </ac:grpSpMkLst>
        </pc:grpChg>
        <pc:grpChg chg="del">
          <ac:chgData name="Paula Vázquez-Valero" userId="3a0e46d7-2099-40af-a155-aa45b68bfff3" providerId="ADAL" clId="{57DA573B-B202-45D5-8B0F-E0DB3FD2BB69}" dt="2024-01-02T18:24:06.341" v="973" actId="478"/>
          <ac:grpSpMkLst>
            <pc:docMk/>
            <pc:sldMk cId="1786702385" sldId="328"/>
            <ac:grpSpMk id="59" creationId="{567EF279-314E-2AD8-9D72-6D16A58E3C66}"/>
          </ac:grpSpMkLst>
        </pc:grpChg>
        <pc:grpChg chg="add mod">
          <ac:chgData name="Paula Vázquez-Valero" userId="3a0e46d7-2099-40af-a155-aa45b68bfff3" providerId="ADAL" clId="{57DA573B-B202-45D5-8B0F-E0DB3FD2BB69}" dt="2024-01-02T18:32:55.443" v="1470" actId="14100"/>
          <ac:grpSpMkLst>
            <pc:docMk/>
            <pc:sldMk cId="1786702385" sldId="328"/>
            <ac:grpSpMk id="2103" creationId="{31544856-FCB9-B14D-7BFB-E1BE9DF986D2}"/>
          </ac:grpSpMkLst>
        </pc:grpChg>
        <pc:grpChg chg="add mod">
          <ac:chgData name="Paula Vázquez-Valero" userId="3a0e46d7-2099-40af-a155-aa45b68bfff3" providerId="ADAL" clId="{57DA573B-B202-45D5-8B0F-E0DB3FD2BB69}" dt="2024-01-02T18:36:28.075" v="1603"/>
          <ac:grpSpMkLst>
            <pc:docMk/>
            <pc:sldMk cId="1786702385" sldId="328"/>
            <ac:grpSpMk id="2130" creationId="{9EBC6BFA-EC51-9529-7873-3904466C48C3}"/>
          </ac:grpSpMkLst>
        </pc:grpChg>
        <pc:grpChg chg="del">
          <ac:chgData name="Paula Vázquez-Valero" userId="3a0e46d7-2099-40af-a155-aa45b68bfff3" providerId="ADAL" clId="{57DA573B-B202-45D5-8B0F-E0DB3FD2BB69}" dt="2024-01-02T18:24:06.341" v="973" actId="478"/>
          <ac:grpSpMkLst>
            <pc:docMk/>
            <pc:sldMk cId="1786702385" sldId="328"/>
            <ac:grpSpMk id="2137" creationId="{359DF01F-B6E2-8649-DCBE-DEFB567D0CA8}"/>
          </ac:grpSpMkLst>
        </pc:grpChg>
        <pc:graphicFrameChg chg="add del mod modGraphic">
          <ac:chgData name="Paula Vázquez-Valero" userId="3a0e46d7-2099-40af-a155-aa45b68bfff3" providerId="ADAL" clId="{57DA573B-B202-45D5-8B0F-E0DB3FD2BB69}" dt="2024-01-02T18:24:54.492" v="1106" actId="20577"/>
          <ac:graphicFrameMkLst>
            <pc:docMk/>
            <pc:sldMk cId="1786702385" sldId="328"/>
            <ac:graphicFrameMk id="5" creationId="{1A5409F5-3DD2-1B74-CF11-9F1E0A8D0AC5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02T18:26:28.729" v="1173" actId="20577"/>
          <ac:graphicFrameMkLst>
            <pc:docMk/>
            <pc:sldMk cId="1786702385" sldId="328"/>
            <ac:graphicFrameMk id="9" creationId="{B454AEF6-3B7A-00A7-374B-BD774C4AF0FB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24:06.341" v="973" actId="478"/>
          <ac:graphicFrameMkLst>
            <pc:docMk/>
            <pc:sldMk cId="1786702385" sldId="328"/>
            <ac:graphicFrameMk id="27" creationId="{60C7CB6F-6A18-19BF-2D53-E7F6B21F0279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24:06.341" v="973" actId="478"/>
          <ac:graphicFrameMkLst>
            <pc:docMk/>
            <pc:sldMk cId="1786702385" sldId="328"/>
            <ac:graphicFrameMk id="2050" creationId="{CCCD665A-FF93-B477-2A3A-BA388882BCD4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24:06.341" v="973" actId="478"/>
          <ac:graphicFrameMkLst>
            <pc:docMk/>
            <pc:sldMk cId="1786702385" sldId="328"/>
            <ac:graphicFrameMk id="2051" creationId="{6B2156AB-6B87-DF6F-FD60-08E8094C8F47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02T18:26:04.249" v="1159" actId="478"/>
          <ac:picMkLst>
            <pc:docMk/>
            <pc:sldMk cId="1786702385" sldId="328"/>
            <ac:picMk id="4" creationId="{B5B97F97-3157-F159-6FAC-38A705909808}"/>
          </ac:picMkLst>
        </pc:picChg>
        <pc:picChg chg="add del mod">
          <ac:chgData name="Paula Vázquez-Valero" userId="3a0e46d7-2099-40af-a155-aa45b68bfff3" providerId="ADAL" clId="{57DA573B-B202-45D5-8B0F-E0DB3FD2BB69}" dt="2024-01-02T18:26:21.324" v="1167" actId="1076"/>
          <ac:picMkLst>
            <pc:docMk/>
            <pc:sldMk cId="1786702385" sldId="328"/>
            <ac:picMk id="11" creationId="{B91088AC-5B1A-DB7D-7BCE-21C02E2B1160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19" creationId="{CF19EACD-3B6B-9D62-29BC-EC2D1A95E582}"/>
          </ac:picMkLst>
        </pc:picChg>
        <pc:picChg chg="del">
          <ac:chgData name="Paula Vázquez-Valero" userId="3a0e46d7-2099-40af-a155-aa45b68bfff3" providerId="ADAL" clId="{57DA573B-B202-45D5-8B0F-E0DB3FD2BB69}" dt="2024-01-02T18:24:06.341" v="973" actId="478"/>
          <ac:picMkLst>
            <pc:docMk/>
            <pc:sldMk cId="1786702385" sldId="328"/>
            <ac:picMk id="26" creationId="{28575FB3-0D19-AD40-4FF4-D377DE9878C6}"/>
          </ac:picMkLst>
        </pc:picChg>
        <pc:picChg chg="mod">
          <ac:chgData name="Paula Vázquez-Valero" userId="3a0e46d7-2099-40af-a155-aa45b68bfff3" providerId="ADAL" clId="{57DA573B-B202-45D5-8B0F-E0DB3FD2BB69}" dt="2024-01-02T18:24:08.760" v="975"/>
          <ac:picMkLst>
            <pc:docMk/>
            <pc:sldMk cId="1786702385" sldId="328"/>
            <ac:picMk id="28" creationId="{BA3E2D48-9DB7-DAB1-8EBB-D55729466B72}"/>
          </ac:picMkLst>
        </pc:picChg>
        <pc:picChg chg="del">
          <ac:chgData name="Paula Vázquez-Valero" userId="3a0e46d7-2099-40af-a155-aa45b68bfff3" providerId="ADAL" clId="{57DA573B-B202-45D5-8B0F-E0DB3FD2BB69}" dt="2024-01-02T18:24:06.341" v="973" actId="478"/>
          <ac:picMkLst>
            <pc:docMk/>
            <pc:sldMk cId="1786702385" sldId="328"/>
            <ac:picMk id="29" creationId="{5F56DA0E-36DF-8A95-7FDD-E5DA49A13186}"/>
          </ac:picMkLst>
        </pc:picChg>
        <pc:picChg chg="del">
          <ac:chgData name="Paula Vázquez-Valero" userId="3a0e46d7-2099-40af-a155-aa45b68bfff3" providerId="ADAL" clId="{57DA573B-B202-45D5-8B0F-E0DB3FD2BB69}" dt="2024-01-02T18:24:06.341" v="973" actId="478"/>
          <ac:picMkLst>
            <pc:docMk/>
            <pc:sldMk cId="1786702385" sldId="328"/>
            <ac:picMk id="30" creationId="{A4E3374C-4F38-F473-6C3E-50EF27583C48}"/>
          </ac:picMkLst>
        </pc:picChg>
        <pc:picChg chg="del">
          <ac:chgData name="Paula Vázquez-Valero" userId="3a0e46d7-2099-40af-a155-aa45b68bfff3" providerId="ADAL" clId="{57DA573B-B202-45D5-8B0F-E0DB3FD2BB69}" dt="2024-01-02T18:24:06.341" v="973" actId="478"/>
          <ac:picMkLst>
            <pc:docMk/>
            <pc:sldMk cId="1786702385" sldId="328"/>
            <ac:picMk id="32" creationId="{C8446713-9ADD-BF42-D5D2-D41D3F156778}"/>
          </ac:picMkLst>
        </pc:picChg>
        <pc:picChg chg="del">
          <ac:chgData name="Paula Vázquez-Valero" userId="3a0e46d7-2099-40af-a155-aa45b68bfff3" providerId="ADAL" clId="{57DA573B-B202-45D5-8B0F-E0DB3FD2BB69}" dt="2024-01-02T18:24:06.341" v="973" actId="478"/>
          <ac:picMkLst>
            <pc:docMk/>
            <pc:sldMk cId="1786702385" sldId="328"/>
            <ac:picMk id="33" creationId="{EA5E64BE-EE59-FC3C-7503-9CFF87107189}"/>
          </ac:picMkLst>
        </pc:picChg>
        <pc:picChg chg="add del mod">
          <ac:chgData name="Paula Vázquez-Valero" userId="3a0e46d7-2099-40af-a155-aa45b68bfff3" providerId="ADAL" clId="{57DA573B-B202-45D5-8B0F-E0DB3FD2BB69}" dt="2024-01-02T18:24:36.926" v="1061" actId="1035"/>
          <ac:picMkLst>
            <pc:docMk/>
            <pc:sldMk cId="1786702385" sldId="328"/>
            <ac:picMk id="34" creationId="{A66F087C-B3D7-5BF5-C442-720CF38F9E4C}"/>
          </ac:picMkLst>
        </pc:picChg>
        <pc:picChg chg="del">
          <ac:chgData name="Paula Vázquez-Valero" userId="3a0e46d7-2099-40af-a155-aa45b68bfff3" providerId="ADAL" clId="{57DA573B-B202-45D5-8B0F-E0DB3FD2BB69}" dt="2024-01-02T18:24:06.341" v="973" actId="478"/>
          <ac:picMkLst>
            <pc:docMk/>
            <pc:sldMk cId="1786702385" sldId="328"/>
            <ac:picMk id="38" creationId="{A707894B-E2F7-AE87-621A-A1CC8C903801}"/>
          </ac:picMkLst>
        </pc:picChg>
        <pc:picChg chg="add del mod">
          <ac:chgData name="Paula Vázquez-Valero" userId="3a0e46d7-2099-40af-a155-aa45b68bfff3" providerId="ADAL" clId="{57DA573B-B202-45D5-8B0F-E0DB3FD2BB69}" dt="2024-01-02T18:26:32.628" v="1185" actId="1035"/>
          <ac:picMkLst>
            <pc:docMk/>
            <pc:sldMk cId="1786702385" sldId="328"/>
            <ac:picMk id="40" creationId="{784B8D5B-8F3A-BB44-F699-759EC94E5671}"/>
          </ac:picMkLst>
        </pc:picChg>
        <pc:picChg chg="add del mod">
          <ac:chgData name="Paula Vázquez-Valero" userId="3a0e46d7-2099-40af-a155-aa45b68bfff3" providerId="ADAL" clId="{57DA573B-B202-45D5-8B0F-E0DB3FD2BB69}" dt="2024-01-02T18:26:38.820" v="1186" actId="1076"/>
          <ac:picMkLst>
            <pc:docMk/>
            <pc:sldMk cId="1786702385" sldId="328"/>
            <ac:picMk id="41" creationId="{679B8380-BC2F-8232-B69E-BFABE07C8ECC}"/>
          </ac:picMkLst>
        </pc:picChg>
        <pc:picChg chg="add mod">
          <ac:chgData name="Paula Vázquez-Valero" userId="3a0e46d7-2099-40af-a155-aa45b68bfff3" providerId="ADAL" clId="{57DA573B-B202-45D5-8B0F-E0DB3FD2BB69}" dt="2024-01-02T18:26:17.369" v="1165" actId="1076"/>
          <ac:picMkLst>
            <pc:docMk/>
            <pc:sldMk cId="1786702385" sldId="328"/>
            <ac:picMk id="43" creationId="{838969DF-EB45-9710-8106-A7D736DBBDCD}"/>
          </ac:picMkLst>
        </pc:picChg>
        <pc:picChg chg="add del mod">
          <ac:chgData name="Paula Vázquez-Valero" userId="3a0e46d7-2099-40af-a155-aa45b68bfff3" providerId="ADAL" clId="{57DA573B-B202-45D5-8B0F-E0DB3FD2BB69}" dt="2024-01-02T18:56:22.857" v="2414" actId="21"/>
          <ac:picMkLst>
            <pc:docMk/>
            <pc:sldMk cId="1786702385" sldId="328"/>
            <ac:picMk id="49" creationId="{B33EC81E-AE30-EF7E-CCF4-CE85FA264158}"/>
          </ac:picMkLst>
        </pc:picChg>
        <pc:picChg chg="add mod">
          <ac:chgData name="Paula Vázquez-Valero" userId="3a0e46d7-2099-40af-a155-aa45b68bfff3" providerId="ADAL" clId="{57DA573B-B202-45D5-8B0F-E0DB3FD2BB69}" dt="2024-01-02T18:27:55.821" v="1290" actId="1035"/>
          <ac:picMkLst>
            <pc:docMk/>
            <pc:sldMk cId="1786702385" sldId="328"/>
            <ac:picMk id="53" creationId="{D73D1EF4-4305-D705-5B7D-7C8996F4115A}"/>
          </ac:picMkLst>
        </pc:picChg>
        <pc:picChg chg="add del mod">
          <ac:chgData name="Paula Vázquez-Valero" userId="3a0e46d7-2099-40af-a155-aa45b68bfff3" providerId="ADAL" clId="{57DA573B-B202-45D5-8B0F-E0DB3FD2BB69}" dt="2024-01-02T18:27:47.453" v="1254" actId="478"/>
          <ac:picMkLst>
            <pc:docMk/>
            <pc:sldMk cId="1786702385" sldId="328"/>
            <ac:picMk id="55" creationId="{3EDC3751-AE5F-B0CC-0151-FC849A298393}"/>
          </ac:picMkLst>
        </pc:picChg>
        <pc:picChg chg="del">
          <ac:chgData name="Paula Vázquez-Valero" userId="3a0e46d7-2099-40af-a155-aa45b68bfff3" providerId="ADAL" clId="{57DA573B-B202-45D5-8B0F-E0DB3FD2BB69}" dt="2024-01-02T18:24:06.341" v="973" actId="478"/>
          <ac:picMkLst>
            <pc:docMk/>
            <pc:sldMk cId="1786702385" sldId="328"/>
            <ac:picMk id="2049" creationId="{2D5B53A8-F8E8-C364-0689-6FE0429B0BD8}"/>
          </ac:picMkLst>
        </pc:picChg>
        <pc:picChg chg="add del mod">
          <ac:chgData name="Paula Vázquez-Valero" userId="3a0e46d7-2099-40af-a155-aa45b68bfff3" providerId="ADAL" clId="{57DA573B-B202-45D5-8B0F-E0DB3FD2BB69}" dt="2024-01-02T18:27:47.453" v="1254" actId="478"/>
          <ac:picMkLst>
            <pc:docMk/>
            <pc:sldMk cId="1786702385" sldId="328"/>
            <ac:picMk id="2052" creationId="{2BC1A3CE-C68C-8413-D817-D5566AA891B4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57" creationId="{38F306CD-0EC7-9F10-19CD-A2D6404B20C0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58" creationId="{44C6468E-46BD-6D30-AACB-4926E636E19F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59" creationId="{FBFF3228-66B1-4AFF-AA17-5F909FA94544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0" creationId="{18DB7CD8-A3F2-4CEA-0433-AB953F395C12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1" creationId="{3799EB6A-75A2-DA9E-FA30-023E63AF5B83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2" creationId="{414472E7-E5C1-5459-CCA5-22CFDF4D9E6A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3" creationId="{B30DFE3F-B9BE-47CD-D47F-81A0FBFE4059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4" creationId="{E5983843-6771-F6F7-9B41-8CEC7D5210AA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5" creationId="{F468E6BC-B25A-8AD6-EA42-5BC7821BB4FA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6" creationId="{EAD29DB1-230F-09CF-E401-C9DBA9DAA22D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7" creationId="{22B895DE-F0BE-9D20-9E58-DA7ECBCFA62F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8" creationId="{51BED85E-9D00-AE7A-BF3B-B1E79E7B34DD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69" creationId="{17A2103A-E61A-8065-720F-9D4AE6945066}"/>
          </ac:picMkLst>
        </pc:picChg>
        <pc:picChg chg="del">
          <ac:chgData name="Paula Vázquez-Valero" userId="3a0e46d7-2099-40af-a155-aa45b68bfff3" providerId="ADAL" clId="{57DA573B-B202-45D5-8B0F-E0DB3FD2BB69}" dt="2024-01-02T18:24:08.508" v="974" actId="478"/>
          <ac:picMkLst>
            <pc:docMk/>
            <pc:sldMk cId="1786702385" sldId="328"/>
            <ac:picMk id="2070" creationId="{4ADE14FB-A8A3-92A3-B399-623E6094F023}"/>
          </ac:picMkLst>
        </pc:picChg>
        <pc:picChg chg="add del mod">
          <ac:chgData name="Paula Vázquez-Valero" userId="3a0e46d7-2099-40af-a155-aa45b68bfff3" providerId="ADAL" clId="{57DA573B-B202-45D5-8B0F-E0DB3FD2BB69}" dt="2024-01-02T18:27:47.453" v="1254" actId="478"/>
          <ac:picMkLst>
            <pc:docMk/>
            <pc:sldMk cId="1786702385" sldId="328"/>
            <ac:picMk id="2073" creationId="{0196285D-5F26-C0DF-BC4B-23C81CC21944}"/>
          </ac:picMkLst>
        </pc:picChg>
        <pc:picChg chg="add mod">
          <ac:chgData name="Paula Vázquez-Valero" userId="3a0e46d7-2099-40af-a155-aa45b68bfff3" providerId="ADAL" clId="{57DA573B-B202-45D5-8B0F-E0DB3FD2BB69}" dt="2024-01-02T18:27:55.821" v="1290" actId="1035"/>
          <ac:picMkLst>
            <pc:docMk/>
            <pc:sldMk cId="1786702385" sldId="328"/>
            <ac:picMk id="2075" creationId="{348759B7-D87D-FE98-971A-F7716FA45CC4}"/>
          </ac:picMkLst>
        </pc:picChg>
        <pc:picChg chg="add del mod">
          <ac:chgData name="Paula Vázquez-Valero" userId="3a0e46d7-2099-40af-a155-aa45b68bfff3" providerId="ADAL" clId="{57DA573B-B202-45D5-8B0F-E0DB3FD2BB69}" dt="2024-01-02T18:30:06.465" v="1379" actId="478"/>
          <ac:picMkLst>
            <pc:docMk/>
            <pc:sldMk cId="1786702385" sldId="328"/>
            <ac:picMk id="2078" creationId="{B29EAB5B-1DAF-D2EA-E105-2E47D8CF3D64}"/>
          </ac:picMkLst>
        </pc:picChg>
        <pc:picChg chg="add del mod">
          <ac:chgData name="Paula Vázquez-Valero" userId="3a0e46d7-2099-40af-a155-aa45b68bfff3" providerId="ADAL" clId="{57DA573B-B202-45D5-8B0F-E0DB3FD2BB69}" dt="2024-01-02T18:30:46.637" v="1429" actId="478"/>
          <ac:picMkLst>
            <pc:docMk/>
            <pc:sldMk cId="1786702385" sldId="328"/>
            <ac:picMk id="2085" creationId="{94456245-581A-F011-3BBD-CEFD38C8424B}"/>
          </ac:picMkLst>
        </pc:picChg>
        <pc:picChg chg="add mod">
          <ac:chgData name="Paula Vázquez-Valero" userId="3a0e46d7-2099-40af-a155-aa45b68bfff3" providerId="ADAL" clId="{57DA573B-B202-45D5-8B0F-E0DB3FD2BB69}" dt="2024-01-02T18:30:52.028" v="1431" actId="1076"/>
          <ac:picMkLst>
            <pc:docMk/>
            <pc:sldMk cId="1786702385" sldId="328"/>
            <ac:picMk id="2092" creationId="{56BA6114-2A99-1FA1-1C1D-BABC901D3159}"/>
          </ac:picMkLst>
        </pc:picChg>
        <pc:picChg chg="add mod">
          <ac:chgData name="Paula Vázquez-Valero" userId="3a0e46d7-2099-40af-a155-aa45b68bfff3" providerId="ADAL" clId="{57DA573B-B202-45D5-8B0F-E0DB3FD2BB69}" dt="2024-01-02T18:30:12.271" v="1381" actId="1076"/>
          <ac:picMkLst>
            <pc:docMk/>
            <pc:sldMk cId="1786702385" sldId="328"/>
            <ac:picMk id="2093" creationId="{14ACAA6D-289E-1DA5-592E-8B5653DBB76A}"/>
          </ac:picMkLst>
        </pc:picChg>
        <pc:picChg chg="add mod">
          <ac:chgData name="Paula Vázquez-Valero" userId="3a0e46d7-2099-40af-a155-aa45b68bfff3" providerId="ADAL" clId="{57DA573B-B202-45D5-8B0F-E0DB3FD2BB69}" dt="2024-01-02T18:30:01.891" v="1377" actId="1076"/>
          <ac:picMkLst>
            <pc:docMk/>
            <pc:sldMk cId="1786702385" sldId="328"/>
            <ac:picMk id="2097" creationId="{BAB15909-11CD-6299-F27F-0AA7EC46F93C}"/>
          </ac:picMkLst>
        </pc:picChg>
        <pc:picChg chg="add del mod">
          <ac:chgData name="Paula Vázquez-Valero" userId="3a0e46d7-2099-40af-a155-aa45b68bfff3" providerId="ADAL" clId="{57DA573B-B202-45D5-8B0F-E0DB3FD2BB69}" dt="2024-01-02T18:30:44.235" v="1428" actId="478"/>
          <ac:picMkLst>
            <pc:docMk/>
            <pc:sldMk cId="1786702385" sldId="328"/>
            <ac:picMk id="2100" creationId="{D53F13B9-52F0-FC2D-F5F2-3CD1ED142592}"/>
          </ac:picMkLst>
        </pc:picChg>
        <pc:picChg chg="add mod">
          <ac:chgData name="Paula Vázquez-Valero" userId="3a0e46d7-2099-40af-a155-aa45b68bfff3" providerId="ADAL" clId="{57DA573B-B202-45D5-8B0F-E0DB3FD2BB69}" dt="2024-01-02T18:30:42.429" v="1427" actId="1035"/>
          <ac:picMkLst>
            <pc:docMk/>
            <pc:sldMk cId="1786702385" sldId="328"/>
            <ac:picMk id="2101" creationId="{12A451DD-A9F7-B93E-4A1A-6AB55EDAFD69}"/>
          </ac:picMkLst>
        </pc:picChg>
        <pc:picChg chg="mod">
          <ac:chgData name="Paula Vázquez-Valero" userId="3a0e46d7-2099-40af-a155-aa45b68bfff3" providerId="ADAL" clId="{57DA573B-B202-45D5-8B0F-E0DB3FD2BB69}" dt="2024-01-02T18:33:35.073" v="1488" actId="1076"/>
          <ac:picMkLst>
            <pc:docMk/>
            <pc:sldMk cId="1786702385" sldId="328"/>
            <ac:picMk id="2106" creationId="{DEB344C8-84BE-58E9-7D67-A7F049F7F28F}"/>
          </ac:picMkLst>
        </pc:picChg>
        <pc:picChg chg="mod">
          <ac:chgData name="Paula Vázquez-Valero" userId="3a0e46d7-2099-40af-a155-aa45b68bfff3" providerId="ADAL" clId="{57DA573B-B202-45D5-8B0F-E0DB3FD2BB69}" dt="2024-01-02T18:33:35.073" v="1488" actId="1076"/>
          <ac:picMkLst>
            <pc:docMk/>
            <pc:sldMk cId="1786702385" sldId="328"/>
            <ac:picMk id="2107" creationId="{8F7E1A10-E253-DB88-B7A2-CAEECB853DE5}"/>
          </ac:picMkLst>
        </pc:picChg>
        <pc:picChg chg="add mod">
          <ac:chgData name="Paula Vázquez-Valero" userId="3a0e46d7-2099-40af-a155-aa45b68bfff3" providerId="ADAL" clId="{57DA573B-B202-45D5-8B0F-E0DB3FD2BB69}" dt="2024-01-02T18:34:45.815" v="1519" actId="1076"/>
          <ac:picMkLst>
            <pc:docMk/>
            <pc:sldMk cId="1786702385" sldId="328"/>
            <ac:picMk id="2118" creationId="{2B5EB253-F969-8518-9992-B99EE9A9A8E5}"/>
          </ac:picMkLst>
        </pc:picChg>
        <pc:picChg chg="add mod">
          <ac:chgData name="Paula Vázquez-Valero" userId="3a0e46d7-2099-40af-a155-aa45b68bfff3" providerId="ADAL" clId="{57DA573B-B202-45D5-8B0F-E0DB3FD2BB69}" dt="2024-01-02T18:34:34.281" v="1514" actId="1076"/>
          <ac:picMkLst>
            <pc:docMk/>
            <pc:sldMk cId="1786702385" sldId="328"/>
            <ac:picMk id="2119" creationId="{F6E0EB50-58F0-A1C2-CDCD-C09742928B8C}"/>
          </ac:picMkLst>
        </pc:picChg>
        <pc:picChg chg="add mod">
          <ac:chgData name="Paula Vázquez-Valero" userId="3a0e46d7-2099-40af-a155-aa45b68bfff3" providerId="ADAL" clId="{57DA573B-B202-45D5-8B0F-E0DB3FD2BB69}" dt="2024-01-02T18:34:39.939" v="1517" actId="1076"/>
          <ac:picMkLst>
            <pc:docMk/>
            <pc:sldMk cId="1786702385" sldId="328"/>
            <ac:picMk id="2120" creationId="{37D3C105-2F66-561C-B9D2-93A34D1F8616}"/>
          </ac:picMkLst>
        </pc:picChg>
        <pc:picChg chg="add mod">
          <ac:chgData name="Paula Vázquez-Valero" userId="3a0e46d7-2099-40af-a155-aa45b68bfff3" providerId="ADAL" clId="{57DA573B-B202-45D5-8B0F-E0DB3FD2BB69}" dt="2024-01-02T18:35:02.750" v="1521" actId="1076"/>
          <ac:picMkLst>
            <pc:docMk/>
            <pc:sldMk cId="1786702385" sldId="328"/>
            <ac:picMk id="2122" creationId="{04BD8DC0-5F03-C9AC-640B-9256DCA15DC0}"/>
          </ac:picMkLst>
        </pc:picChg>
        <pc:picChg chg="add mod">
          <ac:chgData name="Paula Vázquez-Valero" userId="3a0e46d7-2099-40af-a155-aa45b68bfff3" providerId="ADAL" clId="{57DA573B-B202-45D5-8B0F-E0DB3FD2BB69}" dt="2024-01-02T18:35:02.750" v="1521" actId="1076"/>
          <ac:picMkLst>
            <pc:docMk/>
            <pc:sldMk cId="1786702385" sldId="328"/>
            <ac:picMk id="2123" creationId="{842AED63-5159-8789-BF08-0F7D3EF90064}"/>
          </ac:picMkLst>
        </pc:picChg>
        <pc:picChg chg="add mod">
          <ac:chgData name="Paula Vázquez-Valero" userId="3a0e46d7-2099-40af-a155-aa45b68bfff3" providerId="ADAL" clId="{57DA573B-B202-45D5-8B0F-E0DB3FD2BB69}" dt="2024-01-02T18:35:11.361" v="1543" actId="1035"/>
          <ac:picMkLst>
            <pc:docMk/>
            <pc:sldMk cId="1786702385" sldId="328"/>
            <ac:picMk id="2126" creationId="{245FC4F9-6B9B-0266-301D-89743E9648E8}"/>
          </ac:picMkLst>
        </pc:picChg>
        <pc:picChg chg="add del mod">
          <ac:chgData name="Paula Vázquez-Valero" userId="3a0e46d7-2099-40af-a155-aa45b68bfff3" providerId="ADAL" clId="{57DA573B-B202-45D5-8B0F-E0DB3FD2BB69}" dt="2024-01-02T18:35:05.060" v="1522" actId="478"/>
          <ac:picMkLst>
            <pc:docMk/>
            <pc:sldMk cId="1786702385" sldId="328"/>
            <ac:picMk id="2128" creationId="{AB95E5E3-D254-5E12-E814-EAF47575FA74}"/>
          </ac:picMkLst>
        </pc:picChg>
        <pc:cxnChg chg="add mod">
          <ac:chgData name="Paula Vázquez-Valero" userId="3a0e46d7-2099-40af-a155-aa45b68bfff3" providerId="ADAL" clId="{57DA573B-B202-45D5-8B0F-E0DB3FD2BB69}" dt="2024-01-02T18:29:33.147" v="1358" actId="1035"/>
          <ac:cxnSpMkLst>
            <pc:docMk/>
            <pc:sldMk cId="1786702385" sldId="328"/>
            <ac:cxnSpMk id="2090" creationId="{65FC8D31-0736-F65C-094B-BC181B9551DD}"/>
          </ac:cxnSpMkLst>
        </pc:cxnChg>
        <pc:cxnChg chg="add mod">
          <ac:chgData name="Paula Vázquez-Valero" userId="3a0e46d7-2099-40af-a155-aa45b68bfff3" providerId="ADAL" clId="{57DA573B-B202-45D5-8B0F-E0DB3FD2BB69}" dt="2024-01-02T18:29:33.147" v="1358" actId="1035"/>
          <ac:cxnSpMkLst>
            <pc:docMk/>
            <pc:sldMk cId="1786702385" sldId="328"/>
            <ac:cxnSpMk id="2091" creationId="{14A4D0E0-E728-3309-3CD1-1BA9ECE13E95}"/>
          </ac:cxnSpMkLst>
        </pc:cxnChg>
      </pc:sldChg>
      <pc:sldChg chg="addSp delSp modSp add del mod addAnim delAnim">
        <pc:chgData name="Paula Vázquez-Valero" userId="3a0e46d7-2099-40af-a155-aa45b68bfff3" providerId="ADAL" clId="{57DA573B-B202-45D5-8B0F-E0DB3FD2BB69}" dt="2024-02-14T13:33:42.315" v="33763" actId="47"/>
        <pc:sldMkLst>
          <pc:docMk/>
          <pc:sldMk cId="1385735860" sldId="374"/>
        </pc:sldMkLst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" creationId="{FB6EC95D-850F-4983-9F2F-A13BC8612A66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8" creationId="{B92EE81D-BB76-4805-914D-F78114D17400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32" creationId="{03C104BE-5FAE-4A08-827B-80803DD97131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33" creationId="{6F6D5589-185C-4671-881A-148CAFDADC45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37" creationId="{6168FEBE-2860-4F83-92CD-13B997D28F18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38" creationId="{924A9B92-58C2-493A-B493-F29B78E12B14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39" creationId="{9A940FE5-5679-433F-81DB-920CD1DC683E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0" creationId="{D217BD81-1F46-4616-96D8-D0A36255D6A9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1" creationId="{0BA3DEBD-E065-4402-A50B-94AFF7E42B45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2" creationId="{300FF96E-F088-4974-A6FD-4EF87A364C27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3" creationId="{16E7E7F1-676D-49AC-AE40-0F563F4B98CC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4" creationId="{B3BB040E-75E9-4B12-B736-760591DCC5D3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5" creationId="{12A2AF41-B2B4-4E7A-A555-6B0FAFF96F23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6" creationId="{673E3D14-17D5-4441-986B-9F7B1BE207D1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7" creationId="{43C16A82-440B-49F5-90E8-64C6B3F9B3F4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8" creationId="{4180B797-D332-4181-A937-0078DC2592C7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49" creationId="{3BF95C82-32D2-4FF4-B1C9-5C9DF2540993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0" creationId="{D775003D-C29B-46C6-8872-D04E10F62AD5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1" creationId="{C443F089-9CF0-49BD-AFDF-2296D66DEC89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2" creationId="{2C9AFBC2-BD16-469F-868B-95DF92A69FE7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3" creationId="{0EB998FC-18F3-48CA-AF0B-5D8E8F630B9F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5" creationId="{B365856A-8D6A-4054-92BF-3D8480CEC718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6" creationId="{11FDFDBD-2DCA-4740-8CBA-1405A52A60E4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7" creationId="{9E4B749E-710F-4D3C-88A5-B43CB955F8AD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58" creationId="{15B66DAF-FD08-4ABA-9F28-C6B027294C10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68" creationId="{228C7A62-310C-4004-819E-CE4423BD9637}"/>
          </ac:spMkLst>
        </pc:spChg>
        <pc:spChg chg="add del">
          <ac:chgData name="Paula Vázquez-Valero" userId="3a0e46d7-2099-40af-a155-aa45b68bfff3" providerId="ADAL" clId="{57DA573B-B202-45D5-8B0F-E0DB3FD2BB69}" dt="2024-02-14T13:19:35.608" v="33123" actId="21"/>
          <ac:spMkLst>
            <pc:docMk/>
            <pc:sldMk cId="1385735860" sldId="374"/>
            <ac:spMk id="69" creationId="{D1B3C5EA-6C3C-414B-84AD-1D9BFBF5FD58}"/>
          </ac:spMkLst>
        </pc:spChg>
        <pc:spChg chg="add del">
          <ac:chgData name="Paula Vázquez-Valero" userId="3a0e46d7-2099-40af-a155-aa45b68bfff3" providerId="ADAL" clId="{57DA573B-B202-45D5-8B0F-E0DB3FD2BB69}" dt="2024-02-14T13:19:33.607" v="33122" actId="21"/>
          <ac:spMkLst>
            <pc:docMk/>
            <pc:sldMk cId="1385735860" sldId="374"/>
            <ac:spMk id="100" creationId="{217AAA05-4313-4BEA-B95B-9D85EB1B1EF2}"/>
          </ac:spMkLst>
        </pc:spChg>
        <pc:spChg chg="mod">
          <ac:chgData name="Paula Vázquez-Valero" userId="3a0e46d7-2099-40af-a155-aa45b68bfff3" providerId="ADAL" clId="{57DA573B-B202-45D5-8B0F-E0DB3FD2BB69}" dt="2024-02-14T13:21:13.347" v="33188" actId="1076"/>
          <ac:spMkLst>
            <pc:docMk/>
            <pc:sldMk cId="1385735860" sldId="374"/>
            <ac:spMk id="123" creationId="{A528B4CA-3569-4A28-8288-43BAAE3E75FD}"/>
          </ac:spMkLst>
        </pc:spChg>
        <pc:grpChg chg="add del">
          <ac:chgData name="Paula Vázquez-Valero" userId="3a0e46d7-2099-40af-a155-aa45b68bfff3" providerId="ADAL" clId="{57DA573B-B202-45D5-8B0F-E0DB3FD2BB69}" dt="2024-02-14T13:19:35.608" v="33123" actId="21"/>
          <ac:grpSpMkLst>
            <pc:docMk/>
            <pc:sldMk cId="1385735860" sldId="374"/>
            <ac:grpSpMk id="70" creationId="{77A861BD-0CAD-45D8-93DE-45A864D3858B}"/>
          </ac:grpSpMkLst>
        </pc:grpChg>
        <pc:graphicFrameChg chg="add del">
          <ac:chgData name="Paula Vázquez-Valero" userId="3a0e46d7-2099-40af-a155-aa45b68bfff3" providerId="ADAL" clId="{57DA573B-B202-45D5-8B0F-E0DB3FD2BB69}" dt="2024-02-14T13:19:35.608" v="33123" actId="21"/>
          <ac:graphicFrameMkLst>
            <pc:docMk/>
            <pc:sldMk cId="1385735860" sldId="374"/>
            <ac:graphicFrameMk id="3" creationId="{BBA4729C-A06C-45D8-961F-F8A1AA788FD6}"/>
          </ac:graphicFrameMkLst>
        </pc:graphicFrameChg>
        <pc:picChg chg="add del">
          <ac:chgData name="Paula Vázquez-Valero" userId="3a0e46d7-2099-40af-a155-aa45b68bfff3" providerId="ADAL" clId="{57DA573B-B202-45D5-8B0F-E0DB3FD2BB69}" dt="2024-02-14T13:19:35.608" v="33123" actId="21"/>
          <ac:picMkLst>
            <pc:docMk/>
            <pc:sldMk cId="1385735860" sldId="374"/>
            <ac:picMk id="5122" creationId="{A78863A4-4391-417B-910A-2323598F8394}"/>
          </ac:picMkLst>
        </pc:picChg>
        <pc:picChg chg="add del">
          <ac:chgData name="Paula Vázquez-Valero" userId="3a0e46d7-2099-40af-a155-aa45b68bfff3" providerId="ADAL" clId="{57DA573B-B202-45D5-8B0F-E0DB3FD2BB69}" dt="2024-02-14T13:19:35.608" v="33123" actId="21"/>
          <ac:picMkLst>
            <pc:docMk/>
            <pc:sldMk cId="1385735860" sldId="374"/>
            <ac:picMk id="5126" creationId="{F99CBCD4-9917-4119-91A1-8058AB37187D}"/>
          </ac:picMkLst>
        </pc:picChg>
      </pc:sldChg>
      <pc:sldChg chg="delSp add del mod delAnim">
        <pc:chgData name="Paula Vázquez-Valero" userId="3a0e46d7-2099-40af-a155-aa45b68bfff3" providerId="ADAL" clId="{57DA573B-B202-45D5-8B0F-E0DB3FD2BB69}" dt="2024-02-11T20:53:50.149" v="24810" actId="47"/>
        <pc:sldMkLst>
          <pc:docMk/>
          <pc:sldMk cId="2723507635" sldId="507"/>
        </pc:sldMkLst>
        <pc:spChg chg="del">
          <ac:chgData name="Paula Vázquez-Valero" userId="3a0e46d7-2099-40af-a155-aa45b68bfff3" providerId="ADAL" clId="{57DA573B-B202-45D5-8B0F-E0DB3FD2BB69}" dt="2024-02-11T20:48:51.833" v="24567" actId="21"/>
          <ac:spMkLst>
            <pc:docMk/>
            <pc:sldMk cId="2723507635" sldId="507"/>
            <ac:spMk id="3" creationId="{3ED0045E-8364-4E1D-B600-49D1B68D462A}"/>
          </ac:spMkLst>
        </pc:spChg>
        <pc:spChg chg="del">
          <ac:chgData name="Paula Vázquez-Valero" userId="3a0e46d7-2099-40af-a155-aa45b68bfff3" providerId="ADAL" clId="{57DA573B-B202-45D5-8B0F-E0DB3FD2BB69}" dt="2024-02-11T20:48:51.833" v="24567" actId="21"/>
          <ac:spMkLst>
            <pc:docMk/>
            <pc:sldMk cId="2723507635" sldId="507"/>
            <ac:spMk id="12" creationId="{DDF3B62D-4ABD-4665-97C8-3CF067679573}"/>
          </ac:spMkLst>
        </pc:spChg>
        <pc:spChg chg="del">
          <ac:chgData name="Paula Vázquez-Valero" userId="3a0e46d7-2099-40af-a155-aa45b68bfff3" providerId="ADAL" clId="{57DA573B-B202-45D5-8B0F-E0DB3FD2BB69}" dt="2024-02-11T20:48:51.833" v="24567" actId="21"/>
          <ac:spMkLst>
            <pc:docMk/>
            <pc:sldMk cId="2723507635" sldId="507"/>
            <ac:spMk id="16" creationId="{03E1AB82-8BA7-4233-90F2-5A67310A4241}"/>
          </ac:spMkLst>
        </pc:spChg>
        <pc:spChg chg="del">
          <ac:chgData name="Paula Vázquez-Valero" userId="3a0e46d7-2099-40af-a155-aa45b68bfff3" providerId="ADAL" clId="{57DA573B-B202-45D5-8B0F-E0DB3FD2BB69}" dt="2024-02-11T20:48:51.833" v="24567" actId="21"/>
          <ac:spMkLst>
            <pc:docMk/>
            <pc:sldMk cId="2723507635" sldId="507"/>
            <ac:spMk id="17" creationId="{56506920-5F00-43E9-84BC-5D9736434730}"/>
          </ac:spMkLst>
        </pc:spChg>
        <pc:spChg chg="del">
          <ac:chgData name="Paula Vázquez-Valero" userId="3a0e46d7-2099-40af-a155-aa45b68bfff3" providerId="ADAL" clId="{57DA573B-B202-45D5-8B0F-E0DB3FD2BB69}" dt="2024-02-11T20:48:51.833" v="24567" actId="21"/>
          <ac:spMkLst>
            <pc:docMk/>
            <pc:sldMk cId="2723507635" sldId="507"/>
            <ac:spMk id="21" creationId="{CA892804-EF5B-4E25-8C71-9EDB4545EC13}"/>
          </ac:spMkLst>
        </pc:spChg>
        <pc:spChg chg="del">
          <ac:chgData name="Paula Vázquez-Valero" userId="3a0e46d7-2099-40af-a155-aa45b68bfff3" providerId="ADAL" clId="{57DA573B-B202-45D5-8B0F-E0DB3FD2BB69}" dt="2024-02-11T20:48:51.833" v="24567" actId="21"/>
          <ac:spMkLst>
            <pc:docMk/>
            <pc:sldMk cId="2723507635" sldId="507"/>
            <ac:spMk id="27" creationId="{8FE4316A-D0B0-4554-BE2F-CE586B4C0254}"/>
          </ac:spMkLst>
        </pc:spChg>
        <pc:spChg chg="del">
          <ac:chgData name="Paula Vázquez-Valero" userId="3a0e46d7-2099-40af-a155-aa45b68bfff3" providerId="ADAL" clId="{57DA573B-B202-45D5-8B0F-E0DB3FD2BB69}" dt="2024-02-11T20:48:51.833" v="24567" actId="21"/>
          <ac:spMkLst>
            <pc:docMk/>
            <pc:sldMk cId="2723507635" sldId="507"/>
            <ac:spMk id="32" creationId="{8F4BA0D2-993E-40EF-BE69-F8283B17975A}"/>
          </ac:spMkLst>
        </pc:spChg>
        <pc:picChg chg="del">
          <ac:chgData name="Paula Vázquez-Valero" userId="3a0e46d7-2099-40af-a155-aa45b68bfff3" providerId="ADAL" clId="{57DA573B-B202-45D5-8B0F-E0DB3FD2BB69}" dt="2024-02-11T20:48:51.833" v="24567" actId="21"/>
          <ac:picMkLst>
            <pc:docMk/>
            <pc:sldMk cId="2723507635" sldId="507"/>
            <ac:picMk id="23" creationId="{B4F1AF30-2A42-4ED6-8417-4BA0EB2CBA61}"/>
          </ac:picMkLst>
        </pc:picChg>
        <pc:picChg chg="del">
          <ac:chgData name="Paula Vázquez-Valero" userId="3a0e46d7-2099-40af-a155-aa45b68bfff3" providerId="ADAL" clId="{57DA573B-B202-45D5-8B0F-E0DB3FD2BB69}" dt="2024-02-11T20:48:51.833" v="24567" actId="21"/>
          <ac:picMkLst>
            <pc:docMk/>
            <pc:sldMk cId="2723507635" sldId="507"/>
            <ac:picMk id="35" creationId="{64F7C889-CAFC-4FAA-91E3-7D0BB9B85D75}"/>
          </ac:picMkLst>
        </pc:picChg>
        <pc:cxnChg chg="del">
          <ac:chgData name="Paula Vázquez-Valero" userId="3a0e46d7-2099-40af-a155-aa45b68bfff3" providerId="ADAL" clId="{57DA573B-B202-45D5-8B0F-E0DB3FD2BB69}" dt="2024-02-11T20:48:51.833" v="24567" actId="21"/>
          <ac:cxnSpMkLst>
            <pc:docMk/>
            <pc:sldMk cId="2723507635" sldId="507"/>
            <ac:cxnSpMk id="5" creationId="{C6CD134B-8950-438A-B384-DBBC65649546}"/>
          </ac:cxnSpMkLst>
        </pc:cxnChg>
      </pc:sldChg>
      <pc:sldChg chg="addSp delSp modSp add del mod addAnim delAnim modNotes">
        <pc:chgData name="Paula Vázquez-Valero" userId="3a0e46d7-2099-40af-a155-aa45b68bfff3" providerId="ADAL" clId="{57DA573B-B202-45D5-8B0F-E0DB3FD2BB69}" dt="2024-01-02T18:50:27.391" v="2190" actId="47"/>
        <pc:sldMkLst>
          <pc:docMk/>
          <pc:sldMk cId="4057250824" sldId="530"/>
        </pc:sldMkLst>
        <pc:spChg chg="del">
          <ac:chgData name="Paula Vázquez-Valero" userId="3a0e46d7-2099-40af-a155-aa45b68bfff3" providerId="ADAL" clId="{57DA573B-B202-45D5-8B0F-E0DB3FD2BB69}" dt="2024-01-02T18:44:12.867" v="1861" actId="478"/>
          <ac:spMkLst>
            <pc:docMk/>
            <pc:sldMk cId="4057250824" sldId="530"/>
            <ac:spMk id="4" creationId="{7662C064-AB26-4C51-90A3-EAD510FF1F25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6" creationId="{DCDF01D9-DF89-4FF5-934A-106510A1502A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50" creationId="{3CE41761-D18F-4391-9240-26A991CF7D7C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53" creationId="{C446680F-9F53-4209-91E4-0CA464F1DCC1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54" creationId="{8F1A5D05-18B5-4188-A7E7-680CA7D0B06E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55" creationId="{C002F5B4-FB42-49C1-AA9B-043677847205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56" creationId="{92E7724A-59A4-44D7-9D9A-9C342A1579F6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57" creationId="{B6AE5988-DCC9-4551-8C7E-A3C97901DBED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65" creationId="{C1034903-4B38-45AE-B746-81F06F5D1DA8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84" creationId="{5552546C-27E2-4213-8C89-AC5F9EED0509}"/>
          </ac:spMkLst>
        </pc:spChg>
        <pc:spChg chg="del mod">
          <ac:chgData name="Paula Vázquez-Valero" userId="3a0e46d7-2099-40af-a155-aa45b68bfff3" providerId="ADAL" clId="{57DA573B-B202-45D5-8B0F-E0DB3FD2BB69}" dt="2024-01-02T18:45:24.246" v="1889" actId="21"/>
          <ac:spMkLst>
            <pc:docMk/>
            <pc:sldMk cId="4057250824" sldId="530"/>
            <ac:spMk id="85" creationId="{DA5F9B16-32F1-4CEC-A11F-E2236B181D70}"/>
          </ac:spMkLst>
        </pc:spChg>
        <pc:spChg chg="del">
          <ac:chgData name="Paula Vázquez-Valero" userId="3a0e46d7-2099-40af-a155-aa45b68bfff3" providerId="ADAL" clId="{57DA573B-B202-45D5-8B0F-E0DB3FD2BB69}" dt="2024-01-02T18:44:12.867" v="1861" actId="478"/>
          <ac:spMkLst>
            <pc:docMk/>
            <pc:sldMk cId="4057250824" sldId="530"/>
            <ac:spMk id="87" creationId="{867A3AC6-CDF0-4F61-8BD4-24D7122EB8BD}"/>
          </ac:spMkLst>
        </pc:spChg>
        <pc:spChg chg="del">
          <ac:chgData name="Paula Vázquez-Valero" userId="3a0e46d7-2099-40af-a155-aa45b68bfff3" providerId="ADAL" clId="{57DA573B-B202-45D5-8B0F-E0DB3FD2BB69}" dt="2024-01-02T18:44:12.867" v="1861" actId="478"/>
          <ac:spMkLst>
            <pc:docMk/>
            <pc:sldMk cId="4057250824" sldId="530"/>
            <ac:spMk id="91" creationId="{38FB2B56-4F11-4084-B33F-C3A3B675960D}"/>
          </ac:spMkLst>
        </pc:spChg>
        <pc:spChg chg="del">
          <ac:chgData name="Paula Vázquez-Valero" userId="3a0e46d7-2099-40af-a155-aa45b68bfff3" providerId="ADAL" clId="{57DA573B-B202-45D5-8B0F-E0DB3FD2BB69}" dt="2024-01-02T18:44:12.867" v="1861" actId="478"/>
          <ac:spMkLst>
            <pc:docMk/>
            <pc:sldMk cId="4057250824" sldId="530"/>
            <ac:spMk id="92" creationId="{231F3268-9506-4396-87E4-A8C2E82715D1}"/>
          </ac:spMkLst>
        </pc:spChg>
        <pc:spChg chg="del">
          <ac:chgData name="Paula Vázquez-Valero" userId="3a0e46d7-2099-40af-a155-aa45b68bfff3" providerId="ADAL" clId="{57DA573B-B202-45D5-8B0F-E0DB3FD2BB69}" dt="2024-01-02T18:44:12.867" v="1861" actId="478"/>
          <ac:spMkLst>
            <pc:docMk/>
            <pc:sldMk cId="4057250824" sldId="530"/>
            <ac:spMk id="93" creationId="{76F89EEC-8B31-4F6E-A97E-68DFED520D13}"/>
          </ac:spMkLst>
        </pc:spChg>
        <pc:spChg chg="del">
          <ac:chgData name="Paula Vázquez-Valero" userId="3a0e46d7-2099-40af-a155-aa45b68bfff3" providerId="ADAL" clId="{57DA573B-B202-45D5-8B0F-E0DB3FD2BB69}" dt="2024-01-02T18:44:12.867" v="1861" actId="478"/>
          <ac:spMkLst>
            <pc:docMk/>
            <pc:sldMk cId="4057250824" sldId="530"/>
            <ac:spMk id="94" creationId="{AB98C1B6-A421-4384-B2FE-3E7B7367C5F6}"/>
          </ac:spMkLst>
        </pc:spChg>
        <pc:spChg chg="del">
          <ac:chgData name="Paula Vázquez-Valero" userId="3a0e46d7-2099-40af-a155-aa45b68bfff3" providerId="ADAL" clId="{57DA573B-B202-45D5-8B0F-E0DB3FD2BB69}" dt="2024-01-02T18:44:12.867" v="1861" actId="478"/>
          <ac:spMkLst>
            <pc:docMk/>
            <pc:sldMk cId="4057250824" sldId="530"/>
            <ac:spMk id="95" creationId="{EA780F45-CC2D-49AB-B12C-5ECB69A07D19}"/>
          </ac:spMkLst>
        </pc:spChg>
        <pc:graphicFrameChg chg="del mod modGraphic">
          <ac:chgData name="Paula Vázquez-Valero" userId="3a0e46d7-2099-40af-a155-aa45b68bfff3" providerId="ADAL" clId="{57DA573B-B202-45D5-8B0F-E0DB3FD2BB69}" dt="2024-01-02T18:45:24.246" v="1889" actId="21"/>
          <ac:graphicFrameMkLst>
            <pc:docMk/>
            <pc:sldMk cId="4057250824" sldId="530"/>
            <ac:graphicFrameMk id="58" creationId="{B27E6C9F-6BF5-4210-8827-14E62A48818A}"/>
          </ac:graphicFrameMkLst>
        </pc:graphicFrameChg>
        <pc:picChg chg="add del">
          <ac:chgData name="Paula Vázquez-Valero" userId="3a0e46d7-2099-40af-a155-aa45b68bfff3" providerId="ADAL" clId="{57DA573B-B202-45D5-8B0F-E0DB3FD2BB69}" dt="2024-01-02T18:43:13.517" v="1818" actId="478"/>
          <ac:picMkLst>
            <pc:docMk/>
            <pc:sldMk cId="4057250824" sldId="530"/>
            <ac:picMk id="51" creationId="{3533D2DA-B2E9-4907-8C14-2866972C8C2D}"/>
          </ac:picMkLst>
        </pc:picChg>
        <pc:picChg chg="add del">
          <ac:chgData name="Paula Vázquez-Valero" userId="3a0e46d7-2099-40af-a155-aa45b68bfff3" providerId="ADAL" clId="{57DA573B-B202-45D5-8B0F-E0DB3FD2BB69}" dt="2024-01-02T18:43:13.517" v="1818" actId="478"/>
          <ac:picMkLst>
            <pc:docMk/>
            <pc:sldMk cId="4057250824" sldId="530"/>
            <ac:picMk id="52" creationId="{B37BE669-427A-41F0-B086-131F0C5CB318}"/>
          </ac:picMkLst>
        </pc:picChg>
        <pc:picChg chg="add del">
          <ac:chgData name="Paula Vázquez-Valero" userId="3a0e46d7-2099-40af-a155-aa45b68bfff3" providerId="ADAL" clId="{57DA573B-B202-45D5-8B0F-E0DB3FD2BB69}" dt="2024-01-02T18:43:13.517" v="1818" actId="478"/>
          <ac:picMkLst>
            <pc:docMk/>
            <pc:sldMk cId="4057250824" sldId="530"/>
            <ac:picMk id="60" creationId="{D0011A0A-B443-4587-911F-A29C2A3353A8}"/>
          </ac:picMkLst>
        </pc:picChg>
        <pc:picChg chg="add del">
          <ac:chgData name="Paula Vázquez-Valero" userId="3a0e46d7-2099-40af-a155-aa45b68bfff3" providerId="ADAL" clId="{57DA573B-B202-45D5-8B0F-E0DB3FD2BB69}" dt="2024-01-02T18:43:13.517" v="1818" actId="478"/>
          <ac:picMkLst>
            <pc:docMk/>
            <pc:sldMk cId="4057250824" sldId="530"/>
            <ac:picMk id="61" creationId="{EE731941-4880-4630-B88A-73EB631835D5}"/>
          </ac:picMkLst>
        </pc:picChg>
        <pc:picChg chg="add del">
          <ac:chgData name="Paula Vázquez-Valero" userId="3a0e46d7-2099-40af-a155-aa45b68bfff3" providerId="ADAL" clId="{57DA573B-B202-45D5-8B0F-E0DB3FD2BB69}" dt="2024-01-02T18:45:24.246" v="1889" actId="21"/>
          <ac:picMkLst>
            <pc:docMk/>
            <pc:sldMk cId="4057250824" sldId="530"/>
            <ac:picMk id="78" creationId="{0F576732-D2C3-41F3-AAA3-977EF329CAD5}"/>
          </ac:picMkLst>
        </pc:picChg>
      </pc:sldChg>
      <pc:sldChg chg="addSp delSp modSp del modAnim">
        <pc:chgData name="Paula Vázquez-Valero" userId="3a0e46d7-2099-40af-a155-aa45b68bfff3" providerId="ADAL" clId="{57DA573B-B202-45D5-8B0F-E0DB3FD2BB69}" dt="2024-02-14T13:49:23.345" v="34396" actId="47"/>
        <pc:sldMkLst>
          <pc:docMk/>
          <pc:sldMk cId="3051323089" sldId="532"/>
        </pc:sldMkLst>
        <pc:spChg chg="add del mod">
          <ac:chgData name="Paula Vázquez-Valero" userId="3a0e46d7-2099-40af-a155-aa45b68bfff3" providerId="ADAL" clId="{57DA573B-B202-45D5-8B0F-E0DB3FD2BB69}" dt="2024-01-02T18:40:48.111" v="1788"/>
          <ac:spMkLst>
            <pc:docMk/>
            <pc:sldMk cId="3051323089" sldId="532"/>
            <ac:spMk id="14" creationId="{4728E952-ADAB-B300-D3E2-1DF1EDDF6AF1}"/>
          </ac:spMkLst>
        </pc:spChg>
      </pc:sldChg>
      <pc:sldChg chg="addSp delSp modSp mod ord modAnim">
        <pc:chgData name="Paula Vázquez-Valero" userId="3a0e46d7-2099-40af-a155-aa45b68bfff3" providerId="ADAL" clId="{57DA573B-B202-45D5-8B0F-E0DB3FD2BB69}" dt="2024-01-10T15:48:15.243" v="5432" actId="20577"/>
        <pc:sldMkLst>
          <pc:docMk/>
          <pc:sldMk cId="1523289753" sldId="533"/>
        </pc:sldMkLst>
        <pc:spChg chg="mod">
          <ac:chgData name="Paula Vázquez-Valero" userId="3a0e46d7-2099-40af-a155-aa45b68bfff3" providerId="ADAL" clId="{57DA573B-B202-45D5-8B0F-E0DB3FD2BB69}" dt="2024-01-10T15:48:15.243" v="5432" actId="20577"/>
          <ac:spMkLst>
            <pc:docMk/>
            <pc:sldMk cId="1523289753" sldId="533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1-02T18:36:33.190" v="1604" actId="478"/>
          <ac:spMkLst>
            <pc:docMk/>
            <pc:sldMk cId="1523289753" sldId="533"/>
            <ac:spMk id="3" creationId="{69017E17-AA64-B29B-0702-22BB3EAB7B2E}"/>
          </ac:spMkLst>
        </pc:spChg>
        <pc:spChg chg="add mod">
          <ac:chgData name="Paula Vázquez-Valero" userId="3a0e46d7-2099-40af-a155-aa45b68bfff3" providerId="ADAL" clId="{57DA573B-B202-45D5-8B0F-E0DB3FD2BB69}" dt="2024-01-02T18:36:33.519" v="1605"/>
          <ac:spMkLst>
            <pc:docMk/>
            <pc:sldMk cId="1523289753" sldId="533"/>
            <ac:spMk id="4" creationId="{0A4D2259-BF8E-CAFB-D58D-E6CF900B7BE0}"/>
          </ac:spMkLst>
        </pc:spChg>
        <pc:spChg chg="mod">
          <ac:chgData name="Paula Vázquez-Valero" userId="3a0e46d7-2099-40af-a155-aa45b68bfff3" providerId="ADAL" clId="{57DA573B-B202-45D5-8B0F-E0DB3FD2BB69}" dt="2024-01-02T18:36:33.519" v="1605"/>
          <ac:spMkLst>
            <pc:docMk/>
            <pc:sldMk cId="1523289753" sldId="533"/>
            <ac:spMk id="9" creationId="{07083AD9-8CDA-2372-B17D-860A012A5FCF}"/>
          </ac:spMkLst>
        </pc:spChg>
        <pc:spChg chg="mod">
          <ac:chgData name="Paula Vázquez-Valero" userId="3a0e46d7-2099-40af-a155-aa45b68bfff3" providerId="ADAL" clId="{57DA573B-B202-45D5-8B0F-E0DB3FD2BB69}" dt="2024-01-02T18:36:33.519" v="1605"/>
          <ac:spMkLst>
            <pc:docMk/>
            <pc:sldMk cId="1523289753" sldId="533"/>
            <ac:spMk id="10" creationId="{0C32CEA9-4522-2C53-B35D-726AE1C29275}"/>
          </ac:spMkLst>
        </pc:spChg>
        <pc:spChg chg="add mod">
          <ac:chgData name="Paula Vázquez-Valero" userId="3a0e46d7-2099-40af-a155-aa45b68bfff3" providerId="ADAL" clId="{57DA573B-B202-45D5-8B0F-E0DB3FD2BB69}" dt="2024-01-02T18:49:37.956" v="2154" actId="1076"/>
          <ac:spMkLst>
            <pc:docMk/>
            <pc:sldMk cId="1523289753" sldId="533"/>
            <ac:spMk id="15" creationId="{4B49343D-6229-E53E-9854-62213EE71D97}"/>
          </ac:spMkLst>
        </pc:spChg>
        <pc:spChg chg="mod">
          <ac:chgData name="Paula Vázquez-Valero" userId="3a0e46d7-2099-40af-a155-aa45b68bfff3" providerId="ADAL" clId="{57DA573B-B202-45D5-8B0F-E0DB3FD2BB69}" dt="2024-01-02T18:45:53.737" v="1893"/>
          <ac:spMkLst>
            <pc:docMk/>
            <pc:sldMk cId="1523289753" sldId="533"/>
            <ac:spMk id="18" creationId="{55863CB2-C77E-E3E9-AF9F-C9CA530895DD}"/>
          </ac:spMkLst>
        </pc:spChg>
        <pc:spChg chg="mod">
          <ac:chgData name="Paula Vázquez-Valero" userId="3a0e46d7-2099-40af-a155-aa45b68bfff3" providerId="ADAL" clId="{57DA573B-B202-45D5-8B0F-E0DB3FD2BB69}" dt="2024-01-02T18:45:53.737" v="1893"/>
          <ac:spMkLst>
            <pc:docMk/>
            <pc:sldMk cId="1523289753" sldId="533"/>
            <ac:spMk id="20" creationId="{3417C7FD-97C3-89AE-B76B-0A82D827E318}"/>
          </ac:spMkLst>
        </pc:spChg>
        <pc:spChg chg="add mod">
          <ac:chgData name="Paula Vázquez-Valero" userId="3a0e46d7-2099-40af-a155-aa45b68bfff3" providerId="ADAL" clId="{57DA573B-B202-45D5-8B0F-E0DB3FD2BB69}" dt="2024-01-02T18:49:34.758" v="2153" actId="1035"/>
          <ac:spMkLst>
            <pc:docMk/>
            <pc:sldMk cId="1523289753" sldId="533"/>
            <ac:spMk id="21" creationId="{6C1A9EA6-24A3-EE30-555A-ED32905E3DA1}"/>
          </ac:spMkLst>
        </pc:spChg>
        <pc:spChg chg="add mod">
          <ac:chgData name="Paula Vázquez-Valero" userId="3a0e46d7-2099-40af-a155-aa45b68bfff3" providerId="ADAL" clId="{57DA573B-B202-45D5-8B0F-E0DB3FD2BB69}" dt="2024-01-02T18:49:34.758" v="2153" actId="1035"/>
          <ac:spMkLst>
            <pc:docMk/>
            <pc:sldMk cId="1523289753" sldId="533"/>
            <ac:spMk id="22" creationId="{808612F8-352C-8D4A-45DF-94263D9B73FD}"/>
          </ac:spMkLst>
        </pc:spChg>
        <pc:spChg chg="add del mod">
          <ac:chgData name="Paula Vázquez-Valero" userId="3a0e46d7-2099-40af-a155-aa45b68bfff3" providerId="ADAL" clId="{57DA573B-B202-45D5-8B0F-E0DB3FD2BB69}" dt="2024-01-02T18:48:24.904" v="2083"/>
          <ac:spMkLst>
            <pc:docMk/>
            <pc:sldMk cId="1523289753" sldId="533"/>
            <ac:spMk id="24" creationId="{F0F20246-B70F-9DE5-1E6F-8C32D305420E}"/>
          </ac:spMkLst>
        </pc:spChg>
        <pc:spChg chg="mod">
          <ac:chgData name="Paula Vázquez-Valero" userId="3a0e46d7-2099-40af-a155-aa45b68bfff3" providerId="ADAL" clId="{57DA573B-B202-45D5-8B0F-E0DB3FD2BB69}" dt="2024-01-02T18:48:21.639" v="2080"/>
          <ac:spMkLst>
            <pc:docMk/>
            <pc:sldMk cId="1523289753" sldId="533"/>
            <ac:spMk id="26" creationId="{0448B060-0F5E-9BB7-CB91-446DE8DEDC7D}"/>
          </ac:spMkLst>
        </pc:spChg>
        <pc:spChg chg="add del mod">
          <ac:chgData name="Paula Vázquez-Valero" userId="3a0e46d7-2099-40af-a155-aa45b68bfff3" providerId="ADAL" clId="{57DA573B-B202-45D5-8B0F-E0DB3FD2BB69}" dt="2024-01-02T18:48:38.713" v="2087"/>
          <ac:spMkLst>
            <pc:docMk/>
            <pc:sldMk cId="1523289753" sldId="533"/>
            <ac:spMk id="28" creationId="{99DEE2CA-799E-8B89-7E91-5000D000317B}"/>
          </ac:spMkLst>
        </pc:spChg>
        <pc:spChg chg="mod">
          <ac:chgData name="Paula Vázquez-Valero" userId="3a0e46d7-2099-40af-a155-aa45b68bfff3" providerId="ADAL" clId="{57DA573B-B202-45D5-8B0F-E0DB3FD2BB69}" dt="2024-01-02T18:48:38.098" v="2086"/>
          <ac:spMkLst>
            <pc:docMk/>
            <pc:sldMk cId="1523289753" sldId="533"/>
            <ac:spMk id="30" creationId="{47E595C4-A2EB-F2A5-E578-5475D7A505A3}"/>
          </ac:spMkLst>
        </pc:spChg>
        <pc:spChg chg="mod">
          <ac:chgData name="Paula Vázquez-Valero" userId="3a0e46d7-2099-40af-a155-aa45b68bfff3" providerId="ADAL" clId="{57DA573B-B202-45D5-8B0F-E0DB3FD2BB69}" dt="2024-01-02T18:48:38.098" v="2086"/>
          <ac:spMkLst>
            <pc:docMk/>
            <pc:sldMk cId="1523289753" sldId="533"/>
            <ac:spMk id="31" creationId="{C2437A9F-FD62-A9C3-0E19-B229032F6911}"/>
          </ac:spMkLst>
        </pc:spChg>
        <pc:spChg chg="mod">
          <ac:chgData name="Paula Vázquez-Valero" userId="3a0e46d7-2099-40af-a155-aa45b68bfff3" providerId="ADAL" clId="{57DA573B-B202-45D5-8B0F-E0DB3FD2BB69}" dt="2024-01-02T18:48:38.098" v="2086"/>
          <ac:spMkLst>
            <pc:docMk/>
            <pc:sldMk cId="1523289753" sldId="533"/>
            <ac:spMk id="33" creationId="{CDD962E7-30CC-C6FE-E270-E6B326097A73}"/>
          </ac:spMkLst>
        </pc:spChg>
        <pc:spChg chg="add mod">
          <ac:chgData name="Paula Vázquez-Valero" userId="3a0e46d7-2099-40af-a155-aa45b68bfff3" providerId="ADAL" clId="{57DA573B-B202-45D5-8B0F-E0DB3FD2BB69}" dt="2024-01-02T18:50:14.636" v="2189" actId="5793"/>
          <ac:spMkLst>
            <pc:docMk/>
            <pc:sldMk cId="1523289753" sldId="533"/>
            <ac:spMk id="35" creationId="{56EC9F69-8053-BDCE-E13D-77D10957E322}"/>
          </ac:spMkLst>
        </pc:spChg>
        <pc:spChg chg="mod">
          <ac:chgData name="Paula Vázquez-Valero" userId="3a0e46d7-2099-40af-a155-aa45b68bfff3" providerId="ADAL" clId="{57DA573B-B202-45D5-8B0F-E0DB3FD2BB69}" dt="2024-01-02T18:48:41.984" v="2089"/>
          <ac:spMkLst>
            <pc:docMk/>
            <pc:sldMk cId="1523289753" sldId="533"/>
            <ac:spMk id="37" creationId="{9B3098C2-3FE6-35A6-E32C-C15A5FF5590C}"/>
          </ac:spMkLst>
        </pc:spChg>
        <pc:spChg chg="mod">
          <ac:chgData name="Paula Vázquez-Valero" userId="3a0e46d7-2099-40af-a155-aa45b68bfff3" providerId="ADAL" clId="{57DA573B-B202-45D5-8B0F-E0DB3FD2BB69}" dt="2024-01-02T18:48:41.984" v="2089"/>
          <ac:spMkLst>
            <pc:docMk/>
            <pc:sldMk cId="1523289753" sldId="533"/>
            <ac:spMk id="38" creationId="{241927B1-B069-4C05-97A8-E729E09906EA}"/>
          </ac:spMkLst>
        </pc:spChg>
        <pc:spChg chg="mod">
          <ac:chgData name="Paula Vázquez-Valero" userId="3a0e46d7-2099-40af-a155-aa45b68bfff3" providerId="ADAL" clId="{57DA573B-B202-45D5-8B0F-E0DB3FD2BB69}" dt="2024-01-02T18:48:41.984" v="2089"/>
          <ac:spMkLst>
            <pc:docMk/>
            <pc:sldMk cId="1523289753" sldId="533"/>
            <ac:spMk id="40" creationId="{219BA01A-82FD-4D5D-E5E6-606511CFE38E}"/>
          </ac:spMkLst>
        </pc:spChg>
        <pc:spChg chg="add mod">
          <ac:chgData name="Paula Vázquez-Valero" userId="3a0e46d7-2099-40af-a155-aa45b68bfff3" providerId="ADAL" clId="{57DA573B-B202-45D5-8B0F-E0DB3FD2BB69}" dt="2024-01-02T18:52:29.995" v="2248" actId="1076"/>
          <ac:spMkLst>
            <pc:docMk/>
            <pc:sldMk cId="1523289753" sldId="533"/>
            <ac:spMk id="42" creationId="{77DFD322-3382-03F9-82A4-4D357479740C}"/>
          </ac:spMkLst>
        </pc:spChg>
        <pc:spChg chg="add mod">
          <ac:chgData name="Paula Vázquez-Valero" userId="3a0e46d7-2099-40af-a155-aa45b68bfff3" providerId="ADAL" clId="{57DA573B-B202-45D5-8B0F-E0DB3FD2BB69}" dt="2024-01-02T18:50:05.291" v="2161" actId="1076"/>
          <ac:spMkLst>
            <pc:docMk/>
            <pc:sldMk cId="1523289753" sldId="533"/>
            <ac:spMk id="43" creationId="{4A1C7B5E-ABB7-BA9A-9F58-543D03FFE8C1}"/>
          </ac:spMkLst>
        </pc:spChg>
        <pc:spChg chg="add mod">
          <ac:chgData name="Paula Vázquez-Valero" userId="3a0e46d7-2099-40af-a155-aa45b68bfff3" providerId="ADAL" clId="{57DA573B-B202-45D5-8B0F-E0DB3FD2BB69}" dt="2024-01-02T18:51:52.980" v="2229" actId="1038"/>
          <ac:spMkLst>
            <pc:docMk/>
            <pc:sldMk cId="1523289753" sldId="533"/>
            <ac:spMk id="44" creationId="{1C3EF3F3-F21F-1DA9-6829-5B626214DF18}"/>
          </ac:spMkLst>
        </pc:spChg>
        <pc:spChg chg="add del mod">
          <ac:chgData name="Paula Vázquez-Valero" userId="3a0e46d7-2099-40af-a155-aa45b68bfff3" providerId="ADAL" clId="{57DA573B-B202-45D5-8B0F-E0DB3FD2BB69}" dt="2024-01-02T18:51:56.613" v="2230" actId="478"/>
          <ac:spMkLst>
            <pc:docMk/>
            <pc:sldMk cId="1523289753" sldId="533"/>
            <ac:spMk id="45" creationId="{53773D4F-37FD-21E8-CC82-A9FB654623B8}"/>
          </ac:spMkLst>
        </pc:spChg>
        <pc:spChg chg="add del mod">
          <ac:chgData name="Paula Vázquez-Valero" userId="3a0e46d7-2099-40af-a155-aa45b68bfff3" providerId="ADAL" clId="{57DA573B-B202-45D5-8B0F-E0DB3FD2BB69}" dt="2024-01-02T18:51:56.613" v="2230" actId="478"/>
          <ac:spMkLst>
            <pc:docMk/>
            <pc:sldMk cId="1523289753" sldId="533"/>
            <ac:spMk id="46" creationId="{C740F722-6A75-2A28-5DC5-50034E652E95}"/>
          </ac:spMkLst>
        </pc:spChg>
        <pc:spChg chg="add del mod">
          <ac:chgData name="Paula Vázquez-Valero" userId="3a0e46d7-2099-40af-a155-aa45b68bfff3" providerId="ADAL" clId="{57DA573B-B202-45D5-8B0F-E0DB3FD2BB69}" dt="2024-01-02T18:51:56.613" v="2230" actId="478"/>
          <ac:spMkLst>
            <pc:docMk/>
            <pc:sldMk cId="1523289753" sldId="533"/>
            <ac:spMk id="47" creationId="{85277637-5953-A8C0-55D7-B98D7180957E}"/>
          </ac:spMkLst>
        </pc:spChg>
        <pc:spChg chg="add del mod">
          <ac:chgData name="Paula Vázquez-Valero" userId="3a0e46d7-2099-40af-a155-aa45b68bfff3" providerId="ADAL" clId="{57DA573B-B202-45D5-8B0F-E0DB3FD2BB69}" dt="2024-01-02T18:51:56.613" v="2230" actId="478"/>
          <ac:spMkLst>
            <pc:docMk/>
            <pc:sldMk cId="1523289753" sldId="533"/>
            <ac:spMk id="48" creationId="{9A352274-4823-2216-4E75-0E5FFE52168C}"/>
          </ac:spMkLst>
        </pc:spChg>
        <pc:spChg chg="add del mod">
          <ac:chgData name="Paula Vázquez-Valero" userId="3a0e46d7-2099-40af-a155-aa45b68bfff3" providerId="ADAL" clId="{57DA573B-B202-45D5-8B0F-E0DB3FD2BB69}" dt="2024-01-02T18:51:56.613" v="2230" actId="478"/>
          <ac:spMkLst>
            <pc:docMk/>
            <pc:sldMk cId="1523289753" sldId="533"/>
            <ac:spMk id="49" creationId="{818CFEDA-104A-3699-21A0-92190BD4A987}"/>
          </ac:spMkLst>
        </pc:spChg>
        <pc:spChg chg="add mod">
          <ac:chgData name="Paula Vázquez-Valero" userId="3a0e46d7-2099-40af-a155-aa45b68bfff3" providerId="ADAL" clId="{57DA573B-B202-45D5-8B0F-E0DB3FD2BB69}" dt="2024-01-02T18:52:01.994" v="2234" actId="20577"/>
          <ac:spMkLst>
            <pc:docMk/>
            <pc:sldMk cId="1523289753" sldId="533"/>
            <ac:spMk id="50" creationId="{678D2985-B613-6F7F-8061-AD05CEFD01A8}"/>
          </ac:spMkLst>
        </pc:spChg>
        <pc:spChg chg="add mod">
          <ac:chgData name="Paula Vázquez-Valero" userId="3a0e46d7-2099-40af-a155-aa45b68bfff3" providerId="ADAL" clId="{57DA573B-B202-45D5-8B0F-E0DB3FD2BB69}" dt="2024-01-02T18:52:13.733" v="2241" actId="20577"/>
          <ac:spMkLst>
            <pc:docMk/>
            <pc:sldMk cId="1523289753" sldId="533"/>
            <ac:spMk id="51" creationId="{E687298B-76C1-CA71-1CDD-C7F7DC307689}"/>
          </ac:spMkLst>
        </pc:spChg>
        <pc:spChg chg="add mod">
          <ac:chgData name="Paula Vázquez-Valero" userId="3a0e46d7-2099-40af-a155-aa45b68bfff3" providerId="ADAL" clId="{57DA573B-B202-45D5-8B0F-E0DB3FD2BB69}" dt="2024-01-02T18:52:17.502" v="2243" actId="20577"/>
          <ac:spMkLst>
            <pc:docMk/>
            <pc:sldMk cId="1523289753" sldId="533"/>
            <ac:spMk id="52" creationId="{3738B7A0-8119-2D47-9EFB-473A70305C30}"/>
          </ac:spMkLst>
        </pc:spChg>
        <pc:spChg chg="add mod">
          <ac:chgData name="Paula Vázquez-Valero" userId="3a0e46d7-2099-40af-a155-aa45b68bfff3" providerId="ADAL" clId="{57DA573B-B202-45D5-8B0F-E0DB3FD2BB69}" dt="2024-01-02T18:52:38.281" v="2254" actId="1076"/>
          <ac:spMkLst>
            <pc:docMk/>
            <pc:sldMk cId="1523289753" sldId="533"/>
            <ac:spMk id="53" creationId="{4BE2F0EE-1BA5-B311-9DF7-7B20FB985BDE}"/>
          </ac:spMkLst>
        </pc:spChg>
        <pc:spChg chg="add mod">
          <ac:chgData name="Paula Vázquez-Valero" userId="3a0e46d7-2099-40af-a155-aa45b68bfff3" providerId="ADAL" clId="{57DA573B-B202-45D5-8B0F-E0DB3FD2BB69}" dt="2024-01-02T18:52:42.678" v="2257" actId="20577"/>
          <ac:spMkLst>
            <pc:docMk/>
            <pc:sldMk cId="1523289753" sldId="533"/>
            <ac:spMk id="54" creationId="{E4D32F32-1863-0BF3-84FE-E543AD3F7699}"/>
          </ac:spMkLst>
        </pc:spChg>
        <pc:spChg chg="mod">
          <ac:chgData name="Paula Vázquez-Valero" userId="3a0e46d7-2099-40af-a155-aa45b68bfff3" providerId="ADAL" clId="{57DA573B-B202-45D5-8B0F-E0DB3FD2BB69}" dt="2024-01-02T18:40:32.886" v="1786" actId="20577"/>
          <ac:spMkLst>
            <pc:docMk/>
            <pc:sldMk cId="1523289753" sldId="533"/>
            <ac:spMk id="2059" creationId="{5A6A1C5C-6B2B-8D9D-3959-998F90637934}"/>
          </ac:spMkLst>
        </pc:spChg>
        <pc:spChg chg="mod">
          <ac:chgData name="Paula Vázquez-Valero" userId="3a0e46d7-2099-40af-a155-aa45b68bfff3" providerId="ADAL" clId="{57DA573B-B202-45D5-8B0F-E0DB3FD2BB69}" dt="2024-01-02T19:06:25.937" v="2866" actId="14100"/>
          <ac:spMkLst>
            <pc:docMk/>
            <pc:sldMk cId="1523289753" sldId="533"/>
            <ac:spMk id="2088" creationId="{6C797753-1413-54DA-948A-16DC26026C11}"/>
          </ac:spMkLst>
        </pc:spChg>
        <pc:spChg chg="mod">
          <ac:chgData name="Paula Vázquez-Valero" userId="3a0e46d7-2099-40af-a155-aa45b68bfff3" providerId="ADAL" clId="{57DA573B-B202-45D5-8B0F-E0DB3FD2BB69}" dt="2024-01-02T18:39:24.274" v="1723" actId="20577"/>
          <ac:spMkLst>
            <pc:docMk/>
            <pc:sldMk cId="1523289753" sldId="533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1-02T18:41:55.270" v="1812" actId="478"/>
          <ac:spMkLst>
            <pc:docMk/>
            <pc:sldMk cId="1523289753" sldId="533"/>
            <ac:spMk id="2127" creationId="{E0248D7F-06FA-9E60-C79D-28A2B43E1764}"/>
          </ac:spMkLst>
        </pc:spChg>
        <pc:spChg chg="del">
          <ac:chgData name="Paula Vázquez-Valero" userId="3a0e46d7-2099-40af-a155-aa45b68bfff3" providerId="ADAL" clId="{57DA573B-B202-45D5-8B0F-E0DB3FD2BB69}" dt="2024-01-02T18:42:00.886" v="1813" actId="478"/>
          <ac:spMkLst>
            <pc:docMk/>
            <pc:sldMk cId="1523289753" sldId="533"/>
            <ac:spMk id="2135" creationId="{39AA3148-4791-199B-1870-DB07D8557EFD}"/>
          </ac:spMkLst>
        </pc:spChg>
        <pc:spChg chg="del">
          <ac:chgData name="Paula Vázquez-Valero" userId="3a0e46d7-2099-40af-a155-aa45b68bfff3" providerId="ADAL" clId="{57DA573B-B202-45D5-8B0F-E0DB3FD2BB69}" dt="2024-01-02T18:42:00.886" v="1813" actId="478"/>
          <ac:spMkLst>
            <pc:docMk/>
            <pc:sldMk cId="1523289753" sldId="533"/>
            <ac:spMk id="2149" creationId="{30BED366-9C1D-3515-FA3B-6E7023E10E06}"/>
          </ac:spMkLst>
        </pc:spChg>
        <pc:spChg chg="del">
          <ac:chgData name="Paula Vázquez-Valero" userId="3a0e46d7-2099-40af-a155-aa45b68bfff3" providerId="ADAL" clId="{57DA573B-B202-45D5-8B0F-E0DB3FD2BB69}" dt="2024-01-02T18:42:00.886" v="1813" actId="478"/>
          <ac:spMkLst>
            <pc:docMk/>
            <pc:sldMk cId="1523289753" sldId="533"/>
            <ac:spMk id="2151" creationId="{92E9988C-02C5-8C98-864F-27F59FBA1184}"/>
          </ac:spMkLst>
        </pc:spChg>
        <pc:grpChg chg="add mod">
          <ac:chgData name="Paula Vázquez-Valero" userId="3a0e46d7-2099-40af-a155-aa45b68bfff3" providerId="ADAL" clId="{57DA573B-B202-45D5-8B0F-E0DB3FD2BB69}" dt="2024-01-02T18:36:33.519" v="1605"/>
          <ac:grpSpMkLst>
            <pc:docMk/>
            <pc:sldMk cId="1523289753" sldId="533"/>
            <ac:grpSpMk id="5" creationId="{C9C924A8-65C3-0646-043D-FAADAC2221FB}"/>
          </ac:grpSpMkLst>
        </pc:grpChg>
        <pc:grpChg chg="del">
          <ac:chgData name="Paula Vázquez-Valero" userId="3a0e46d7-2099-40af-a155-aa45b68bfff3" providerId="ADAL" clId="{57DA573B-B202-45D5-8B0F-E0DB3FD2BB69}" dt="2024-01-02T18:36:33.190" v="1604" actId="478"/>
          <ac:grpSpMkLst>
            <pc:docMk/>
            <pc:sldMk cId="1523289753" sldId="533"/>
            <ac:grpSpMk id="6" creationId="{54E2FF7C-E9AF-1E13-1043-41FEFFB5AA33}"/>
          </ac:grpSpMkLst>
        </pc:grpChg>
        <pc:grpChg chg="add mod">
          <ac:chgData name="Paula Vázquez-Valero" userId="3a0e46d7-2099-40af-a155-aa45b68bfff3" providerId="ADAL" clId="{57DA573B-B202-45D5-8B0F-E0DB3FD2BB69}" dt="2024-01-02T18:49:34.758" v="2153" actId="1035"/>
          <ac:grpSpMkLst>
            <pc:docMk/>
            <pc:sldMk cId="1523289753" sldId="533"/>
            <ac:grpSpMk id="17" creationId="{2CA8D3D3-89FB-CF2C-859A-25F39FBFDD9D}"/>
          </ac:grpSpMkLst>
        </pc:grpChg>
        <pc:grpChg chg="add del mod">
          <ac:chgData name="Paula Vázquez-Valero" userId="3a0e46d7-2099-40af-a155-aa45b68bfff3" providerId="ADAL" clId="{57DA573B-B202-45D5-8B0F-E0DB3FD2BB69}" dt="2024-01-02T18:48:24.904" v="2083"/>
          <ac:grpSpMkLst>
            <pc:docMk/>
            <pc:sldMk cId="1523289753" sldId="533"/>
            <ac:grpSpMk id="25" creationId="{B21CDB06-1B5B-8DDD-1B59-835D31B27EE0}"/>
          </ac:grpSpMkLst>
        </pc:grpChg>
        <pc:grpChg chg="add del mod">
          <ac:chgData name="Paula Vázquez-Valero" userId="3a0e46d7-2099-40af-a155-aa45b68bfff3" providerId="ADAL" clId="{57DA573B-B202-45D5-8B0F-E0DB3FD2BB69}" dt="2024-01-02T18:48:38.713" v="2087"/>
          <ac:grpSpMkLst>
            <pc:docMk/>
            <pc:sldMk cId="1523289753" sldId="533"/>
            <ac:grpSpMk id="29" creationId="{DAD687D7-06EE-2E7B-48FC-2BACC65976B5}"/>
          </ac:grpSpMkLst>
        </pc:grpChg>
        <pc:grpChg chg="add del mod">
          <ac:chgData name="Paula Vázquez-Valero" userId="3a0e46d7-2099-40af-a155-aa45b68bfff3" providerId="ADAL" clId="{57DA573B-B202-45D5-8B0F-E0DB3FD2BB69}" dt="2024-01-02T18:48:38.713" v="2087"/>
          <ac:grpSpMkLst>
            <pc:docMk/>
            <pc:sldMk cId="1523289753" sldId="533"/>
            <ac:grpSpMk id="32" creationId="{5417354B-A9CE-BEF0-ED16-D718E25E2AF2}"/>
          </ac:grpSpMkLst>
        </pc:grpChg>
        <pc:grpChg chg="add mod">
          <ac:chgData name="Paula Vázquez-Valero" userId="3a0e46d7-2099-40af-a155-aa45b68bfff3" providerId="ADAL" clId="{57DA573B-B202-45D5-8B0F-E0DB3FD2BB69}" dt="2024-01-02T18:49:34.758" v="2153" actId="1035"/>
          <ac:grpSpMkLst>
            <pc:docMk/>
            <pc:sldMk cId="1523289753" sldId="533"/>
            <ac:grpSpMk id="36" creationId="{A87BF6BC-E1D2-83FA-81B8-0F537BE62A9C}"/>
          </ac:grpSpMkLst>
        </pc:grpChg>
        <pc:grpChg chg="add mod">
          <ac:chgData name="Paula Vázquez-Valero" userId="3a0e46d7-2099-40af-a155-aa45b68bfff3" providerId="ADAL" clId="{57DA573B-B202-45D5-8B0F-E0DB3FD2BB69}" dt="2024-01-02T18:49:34.758" v="2153" actId="1035"/>
          <ac:grpSpMkLst>
            <pc:docMk/>
            <pc:sldMk cId="1523289753" sldId="533"/>
            <ac:grpSpMk id="39" creationId="{ECC9CD6A-D718-E9C9-0541-7550479CB2CB}"/>
          </ac:grpSpMkLst>
        </pc:grpChg>
        <pc:grpChg chg="del">
          <ac:chgData name="Paula Vázquez-Valero" userId="3a0e46d7-2099-40af-a155-aa45b68bfff3" providerId="ADAL" clId="{57DA573B-B202-45D5-8B0F-E0DB3FD2BB69}" dt="2024-01-02T18:41:55.270" v="1812" actId="478"/>
          <ac:grpSpMkLst>
            <pc:docMk/>
            <pc:sldMk cId="1523289753" sldId="533"/>
            <ac:grpSpMk id="2136" creationId="{F9A6AC42-9E1F-558E-314A-0FDED6F06E98}"/>
          </ac:grpSpMkLst>
        </pc:grpChg>
        <pc:grpChg chg="del">
          <ac:chgData name="Paula Vázquez-Valero" userId="3a0e46d7-2099-40af-a155-aa45b68bfff3" providerId="ADAL" clId="{57DA573B-B202-45D5-8B0F-E0DB3FD2BB69}" dt="2024-01-02T18:41:55.270" v="1812" actId="478"/>
          <ac:grpSpMkLst>
            <pc:docMk/>
            <pc:sldMk cId="1523289753" sldId="533"/>
            <ac:grpSpMk id="2144" creationId="{F358CC51-C1BF-CC86-8420-3D01DCFC6FCA}"/>
          </ac:grpSpMkLst>
        </pc:grpChg>
        <pc:grpChg chg="del">
          <ac:chgData name="Paula Vázquez-Valero" userId="3a0e46d7-2099-40af-a155-aa45b68bfff3" providerId="ADAL" clId="{57DA573B-B202-45D5-8B0F-E0DB3FD2BB69}" dt="2024-01-02T18:42:00.886" v="1813" actId="478"/>
          <ac:grpSpMkLst>
            <pc:docMk/>
            <pc:sldMk cId="1523289753" sldId="533"/>
            <ac:grpSpMk id="2145" creationId="{3AECE0C4-FF9B-634A-ED4E-AC4138B57DA7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02T18:40:18.738" v="1781" actId="14100"/>
          <ac:graphicFrameMkLst>
            <pc:docMk/>
            <pc:sldMk cId="1523289753" sldId="533"/>
            <ac:graphicFrameMk id="13" creationId="{D53DF13C-54CF-BCC3-0BE7-F09F4E2F42B3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8:41:55.270" v="1812" actId="478"/>
          <ac:graphicFrameMkLst>
            <pc:docMk/>
            <pc:sldMk cId="1523289753" sldId="533"/>
            <ac:graphicFrameMk id="2132" creationId="{6469C148-BF75-CEC1-E227-D6746DD41112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02T18:38:49.919" v="1715"/>
          <ac:picMkLst>
            <pc:docMk/>
            <pc:sldMk cId="1523289753" sldId="533"/>
            <ac:picMk id="11" creationId="{4D0BBA0B-8712-AF79-4409-62DFD7583AF6}"/>
          </ac:picMkLst>
        </pc:picChg>
        <pc:picChg chg="add mod">
          <ac:chgData name="Paula Vázquez-Valero" userId="3a0e46d7-2099-40af-a155-aa45b68bfff3" providerId="ADAL" clId="{57DA573B-B202-45D5-8B0F-E0DB3FD2BB69}" dt="2024-01-02T18:49:28.939" v="2144" actId="1038"/>
          <ac:picMkLst>
            <pc:docMk/>
            <pc:sldMk cId="1523289753" sldId="533"/>
            <ac:picMk id="12" creationId="{755B732F-B071-29D7-DED4-3FC3DCFC7FD7}"/>
          </ac:picMkLst>
        </pc:picChg>
        <pc:picChg chg="add mod">
          <ac:chgData name="Paula Vázquez-Valero" userId="3a0e46d7-2099-40af-a155-aa45b68bfff3" providerId="ADAL" clId="{57DA573B-B202-45D5-8B0F-E0DB3FD2BB69}" dt="2024-01-02T18:40:29.813" v="1783" actId="1076"/>
          <ac:picMkLst>
            <pc:docMk/>
            <pc:sldMk cId="1523289753" sldId="533"/>
            <ac:picMk id="14" creationId="{03007DAC-00DC-8A64-F28C-021B1E42A052}"/>
          </ac:picMkLst>
        </pc:picChg>
        <pc:picChg chg="add del mod">
          <ac:chgData name="Paula Vázquez-Valero" userId="3a0e46d7-2099-40af-a155-aa45b68bfff3" providerId="ADAL" clId="{57DA573B-B202-45D5-8B0F-E0DB3FD2BB69}" dt="2024-01-02T18:49:34.758" v="2153" actId="1035"/>
          <ac:picMkLst>
            <pc:docMk/>
            <pc:sldMk cId="1523289753" sldId="533"/>
            <ac:picMk id="16" creationId="{EDF00FFF-0A22-F57B-7CAE-FEDB1E4CB809}"/>
          </ac:picMkLst>
        </pc:picChg>
        <pc:picChg chg="mod">
          <ac:chgData name="Paula Vázquez-Valero" userId="3a0e46d7-2099-40af-a155-aa45b68bfff3" providerId="ADAL" clId="{57DA573B-B202-45D5-8B0F-E0DB3FD2BB69}" dt="2024-01-02T18:45:53.737" v="1893"/>
          <ac:picMkLst>
            <pc:docMk/>
            <pc:sldMk cId="1523289753" sldId="533"/>
            <ac:picMk id="19" creationId="{F5971078-A2DD-3D5A-C0BF-06A0E64AD363}"/>
          </ac:picMkLst>
        </pc:picChg>
        <pc:picChg chg="add del mod">
          <ac:chgData name="Paula Vázquez-Valero" userId="3a0e46d7-2099-40af-a155-aa45b68bfff3" providerId="ADAL" clId="{57DA573B-B202-45D5-8B0F-E0DB3FD2BB69}" dt="2024-01-02T18:49:34.758" v="2153" actId="1035"/>
          <ac:picMkLst>
            <pc:docMk/>
            <pc:sldMk cId="1523289753" sldId="533"/>
            <ac:picMk id="23" creationId="{F189B08C-AFF7-9C35-7E81-747A2929B0F7}"/>
          </ac:picMkLst>
        </pc:picChg>
        <pc:picChg chg="mod">
          <ac:chgData name="Paula Vázquez-Valero" userId="3a0e46d7-2099-40af-a155-aa45b68bfff3" providerId="ADAL" clId="{57DA573B-B202-45D5-8B0F-E0DB3FD2BB69}" dt="2024-01-02T18:48:21.639" v="2080"/>
          <ac:picMkLst>
            <pc:docMk/>
            <pc:sldMk cId="1523289753" sldId="533"/>
            <ac:picMk id="27" creationId="{0B9FD204-3685-09A0-A2AE-B3919513CDCF}"/>
          </ac:picMkLst>
        </pc:picChg>
        <pc:picChg chg="mod">
          <ac:chgData name="Paula Vázquez-Valero" userId="3a0e46d7-2099-40af-a155-aa45b68bfff3" providerId="ADAL" clId="{57DA573B-B202-45D5-8B0F-E0DB3FD2BB69}" dt="2024-01-02T18:48:38.098" v="2086"/>
          <ac:picMkLst>
            <pc:docMk/>
            <pc:sldMk cId="1523289753" sldId="533"/>
            <ac:picMk id="34" creationId="{B8DC4C7E-19A4-6E7F-6BC2-28E2795FD7E7}"/>
          </ac:picMkLst>
        </pc:picChg>
        <pc:picChg chg="mod">
          <ac:chgData name="Paula Vázquez-Valero" userId="3a0e46d7-2099-40af-a155-aa45b68bfff3" providerId="ADAL" clId="{57DA573B-B202-45D5-8B0F-E0DB3FD2BB69}" dt="2024-01-02T18:48:41.984" v="2089"/>
          <ac:picMkLst>
            <pc:docMk/>
            <pc:sldMk cId="1523289753" sldId="533"/>
            <ac:picMk id="41" creationId="{FA1C5745-E5D4-B5F3-7368-3B431B572419}"/>
          </ac:picMkLst>
        </pc:picChg>
        <pc:picChg chg="del">
          <ac:chgData name="Paula Vázquez-Valero" userId="3a0e46d7-2099-40af-a155-aa45b68bfff3" providerId="ADAL" clId="{57DA573B-B202-45D5-8B0F-E0DB3FD2BB69}" dt="2024-01-02T18:37:18.188" v="1688" actId="478"/>
          <ac:picMkLst>
            <pc:docMk/>
            <pc:sldMk cId="1523289753" sldId="533"/>
            <ac:picMk id="2060" creationId="{C471F514-77D9-3B4F-34D2-9472ABE5F30C}"/>
          </ac:picMkLst>
        </pc:picChg>
        <pc:picChg chg="del">
          <ac:chgData name="Paula Vázquez-Valero" userId="3a0e46d7-2099-40af-a155-aa45b68bfff3" providerId="ADAL" clId="{57DA573B-B202-45D5-8B0F-E0DB3FD2BB69}" dt="2024-01-02T18:41:55.270" v="1812" actId="478"/>
          <ac:picMkLst>
            <pc:docMk/>
            <pc:sldMk cId="1523289753" sldId="533"/>
            <ac:picMk id="2129" creationId="{CE12DFBC-09B3-6847-3179-16859DB28B1C}"/>
          </ac:picMkLst>
        </pc:picChg>
        <pc:picChg chg="del">
          <ac:chgData name="Paula Vázquez-Valero" userId="3a0e46d7-2099-40af-a155-aa45b68bfff3" providerId="ADAL" clId="{57DA573B-B202-45D5-8B0F-E0DB3FD2BB69}" dt="2024-01-02T18:41:55.270" v="1812" actId="478"/>
          <ac:picMkLst>
            <pc:docMk/>
            <pc:sldMk cId="1523289753" sldId="533"/>
            <ac:picMk id="2152" creationId="{2668436C-A91E-B9D7-B19D-C007737C2F17}"/>
          </ac:picMkLst>
        </pc:picChg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3858639033" sldId="534"/>
        </pc:sldMkLst>
      </pc:sldChg>
      <pc:sldChg chg="addSp delSp del mod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587647770" sldId="535"/>
        </pc:sldMkLst>
        <pc:grpChg chg="add del">
          <ac:chgData name="Paula Vázquez-Valero" userId="3a0e46d7-2099-40af-a155-aa45b68bfff3" providerId="ADAL" clId="{57DA573B-B202-45D5-8B0F-E0DB3FD2BB69}" dt="2024-01-02T18:48:32.785" v="2085" actId="21"/>
          <ac:grpSpMkLst>
            <pc:docMk/>
            <pc:sldMk cId="587647770" sldId="535"/>
            <ac:grpSpMk id="2069" creationId="{5C964FAD-3982-2241-F5A8-0812DD64F0A2}"/>
          </ac:grpSpMkLst>
        </pc:grpChg>
        <pc:grpChg chg="add del">
          <ac:chgData name="Paula Vázquez-Valero" userId="3a0e46d7-2099-40af-a155-aa45b68bfff3" providerId="ADAL" clId="{57DA573B-B202-45D5-8B0F-E0DB3FD2BB69}" dt="2024-01-02T18:48:32.785" v="2085" actId="21"/>
          <ac:grpSpMkLst>
            <pc:docMk/>
            <pc:sldMk cId="587647770" sldId="535"/>
            <ac:grpSpMk id="2072" creationId="{7D64C787-2E63-051C-95F9-A502F477B4D8}"/>
          </ac:grpSpMkLst>
        </pc:grpChg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036229330" sldId="536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331329713" sldId="539"/>
        </pc:sldMkLst>
      </pc:sldChg>
      <pc:sldChg chg="addSp delSp del mod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3088287463" sldId="540"/>
        </pc:sldMkLst>
        <pc:grpChg chg="add del">
          <ac:chgData name="Paula Vázquez-Valero" userId="3a0e46d7-2099-40af-a155-aa45b68bfff3" providerId="ADAL" clId="{57DA573B-B202-45D5-8B0F-E0DB3FD2BB69}" dt="2024-01-02T18:32:23.715" v="1455" actId="21"/>
          <ac:grpSpMkLst>
            <pc:docMk/>
            <pc:sldMk cId="3088287463" sldId="540"/>
            <ac:grpSpMk id="2084" creationId="{D32C3727-9EDE-84FC-7831-AE8FD9D6A216}"/>
          </ac:grpSpMkLst>
        </pc:grpChg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1143093297" sldId="541"/>
        </pc:sldMkLst>
      </pc:sldChg>
      <pc:sldChg chg="addSp delSp 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4002283987" sldId="542"/>
        </pc:sldMkLst>
        <pc:spChg chg="add del">
          <ac:chgData name="Paula Vázquez-Valero" userId="3a0e46d7-2099-40af-a155-aa45b68bfff3" providerId="ADAL" clId="{57DA573B-B202-45D5-8B0F-E0DB3FD2BB69}" dt="2024-01-02T19:07:38.638" v="2901" actId="21"/>
          <ac:spMkLst>
            <pc:docMk/>
            <pc:sldMk cId="4002283987" sldId="542"/>
            <ac:spMk id="63" creationId="{A10EC33C-ACFA-5E42-B30F-B62F1719B990}"/>
          </ac:spMkLst>
        </pc:spChg>
        <pc:spChg chg="add del">
          <ac:chgData name="Paula Vázquez-Valero" userId="3a0e46d7-2099-40af-a155-aa45b68bfff3" providerId="ADAL" clId="{57DA573B-B202-45D5-8B0F-E0DB3FD2BB69}" dt="2024-01-02T19:07:38.638" v="2901" actId="21"/>
          <ac:spMkLst>
            <pc:docMk/>
            <pc:sldMk cId="4002283987" sldId="542"/>
            <ac:spMk id="2053" creationId="{49125DF7-CAC7-DF1B-6359-DF9E3A2E58CC}"/>
          </ac:spMkLst>
        </pc:spChg>
        <pc:spChg chg="add del">
          <ac:chgData name="Paula Vázquez-Valero" userId="3a0e46d7-2099-40af-a155-aa45b68bfff3" providerId="ADAL" clId="{57DA573B-B202-45D5-8B0F-E0DB3FD2BB69}" dt="2024-01-02T19:07:38.638" v="2901" actId="21"/>
          <ac:spMkLst>
            <pc:docMk/>
            <pc:sldMk cId="4002283987" sldId="542"/>
            <ac:spMk id="2058" creationId="{3B66CE2B-914D-DD34-599B-28C37419E9F9}"/>
          </ac:spMkLst>
        </pc:spChg>
        <pc:spChg chg="add del">
          <ac:chgData name="Paula Vázquez-Valero" userId="3a0e46d7-2099-40af-a155-aa45b68bfff3" providerId="ADAL" clId="{57DA573B-B202-45D5-8B0F-E0DB3FD2BB69}" dt="2024-01-02T19:07:38.638" v="2901" actId="21"/>
          <ac:spMkLst>
            <pc:docMk/>
            <pc:sldMk cId="4002283987" sldId="542"/>
            <ac:spMk id="2060" creationId="{329E49E1-525C-BF0F-7639-DF50337970E2}"/>
          </ac:spMkLst>
        </pc:spChg>
        <pc:grpChg chg="add del">
          <ac:chgData name="Paula Vázquez-Valero" userId="3a0e46d7-2099-40af-a155-aa45b68bfff3" providerId="ADAL" clId="{57DA573B-B202-45D5-8B0F-E0DB3FD2BB69}" dt="2024-01-02T19:07:38.638" v="2901" actId="21"/>
          <ac:grpSpMkLst>
            <pc:docMk/>
            <pc:sldMk cId="4002283987" sldId="542"/>
            <ac:grpSpMk id="2061" creationId="{99E1A3D8-AD86-E11F-28DC-C4A0F4D3C8C4}"/>
          </ac:grpSpMkLst>
        </pc:grpChg>
        <pc:graphicFrameChg chg="add del">
          <ac:chgData name="Paula Vázquez-Valero" userId="3a0e46d7-2099-40af-a155-aa45b68bfff3" providerId="ADAL" clId="{57DA573B-B202-45D5-8B0F-E0DB3FD2BB69}" dt="2024-01-02T19:07:38.638" v="2901" actId="21"/>
          <ac:graphicFrameMkLst>
            <pc:docMk/>
            <pc:sldMk cId="4002283987" sldId="542"/>
            <ac:graphicFrameMk id="62" creationId="{9ABD8F8F-D712-9762-0E42-7D65D7606BB0}"/>
          </ac:graphicFrameMkLst>
        </pc:graphicFrameChg>
        <pc:picChg chg="add del">
          <ac:chgData name="Paula Vázquez-Valero" userId="3a0e46d7-2099-40af-a155-aa45b68bfff3" providerId="ADAL" clId="{57DA573B-B202-45D5-8B0F-E0DB3FD2BB69}" dt="2024-01-02T19:07:38.638" v="2901" actId="21"/>
          <ac:picMkLst>
            <pc:docMk/>
            <pc:sldMk cId="4002283987" sldId="542"/>
            <ac:picMk id="3" creationId="{F078B59D-0271-F5D0-A076-02179C8619EA}"/>
          </ac:picMkLst>
        </pc:picChg>
        <pc:picChg chg="add del">
          <ac:chgData name="Paula Vázquez-Valero" userId="3a0e46d7-2099-40af-a155-aa45b68bfff3" providerId="ADAL" clId="{57DA573B-B202-45D5-8B0F-E0DB3FD2BB69}" dt="2024-01-02T19:07:38.638" v="2901" actId="21"/>
          <ac:picMkLst>
            <pc:docMk/>
            <pc:sldMk cId="4002283987" sldId="542"/>
            <ac:picMk id="2048" creationId="{6A06080D-2E44-6BD3-8801-0A2FCD5EB418}"/>
          </ac:picMkLst>
        </pc:picChg>
        <pc:picChg chg="add del">
          <ac:chgData name="Paula Vázquez-Valero" userId="3a0e46d7-2099-40af-a155-aa45b68bfff3" providerId="ADAL" clId="{57DA573B-B202-45D5-8B0F-E0DB3FD2BB69}" dt="2024-01-02T19:07:38.638" v="2901" actId="21"/>
          <ac:picMkLst>
            <pc:docMk/>
            <pc:sldMk cId="4002283987" sldId="542"/>
            <ac:picMk id="2050" creationId="{4645EC80-D859-FF13-C0AD-BB160E02653B}"/>
          </ac:picMkLst>
        </pc:picChg>
        <pc:picChg chg="add del">
          <ac:chgData name="Paula Vázquez-Valero" userId="3a0e46d7-2099-40af-a155-aa45b68bfff3" providerId="ADAL" clId="{57DA573B-B202-45D5-8B0F-E0DB3FD2BB69}" dt="2024-01-02T19:07:38.638" v="2901" actId="21"/>
          <ac:picMkLst>
            <pc:docMk/>
            <pc:sldMk cId="4002283987" sldId="542"/>
            <ac:picMk id="2059" creationId="{17CD38AE-57EC-6F71-11F2-558747E77622}"/>
          </ac:picMkLst>
        </pc:picChg>
        <pc:picChg chg="add del">
          <ac:chgData name="Paula Vázquez-Valero" userId="3a0e46d7-2099-40af-a155-aa45b68bfff3" providerId="ADAL" clId="{57DA573B-B202-45D5-8B0F-E0DB3FD2BB69}" dt="2024-01-02T19:07:38.638" v="2901" actId="21"/>
          <ac:picMkLst>
            <pc:docMk/>
            <pc:sldMk cId="4002283987" sldId="542"/>
            <ac:picMk id="2064" creationId="{2417FA6C-E18B-3562-9B9D-5C2D22297A77}"/>
          </ac:picMkLst>
        </pc:picChg>
        <pc:picChg chg="add del">
          <ac:chgData name="Paula Vázquez-Valero" userId="3a0e46d7-2099-40af-a155-aa45b68bfff3" providerId="ADAL" clId="{57DA573B-B202-45D5-8B0F-E0DB3FD2BB69}" dt="2024-01-02T19:07:35.721" v="2897" actId="21"/>
          <ac:picMkLst>
            <pc:docMk/>
            <pc:sldMk cId="4002283987" sldId="542"/>
            <ac:picMk id="2079" creationId="{3A7B6A95-6AB8-3394-AD68-713D43E5E03D}"/>
          </ac:picMkLst>
        </pc:picChg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564243985" sldId="543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492706379" sldId="544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334448207" sldId="545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356725827" sldId="546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934785253" sldId="549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395151454" sldId="550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683115234" sldId="551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3744853071" sldId="552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719953575" sldId="553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631611286" sldId="554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566349447" sldId="555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1845345189" sldId="556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1579152442" sldId="557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536594798" sldId="558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062666686" sldId="559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4248433646" sldId="560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964801258" sldId="561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121307938" sldId="562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585112497" sldId="563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168068928" sldId="564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317746419" sldId="565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1816356889" sldId="566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675520098" sldId="567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236008768" sldId="568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019360829" sldId="569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909715420" sldId="570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433224997" sldId="571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3769945827" sldId="572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683139742" sldId="573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3808434472" sldId="574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18272025" sldId="575"/>
        </pc:sldMkLst>
      </pc:sldChg>
      <pc:sldChg chg="addSp delSp del mod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1297134670" sldId="576"/>
        </pc:sldMkLst>
        <pc:spChg chg="add del">
          <ac:chgData name="Paula Vázquez-Valero" userId="3a0e46d7-2099-40af-a155-aa45b68bfff3" providerId="ADAL" clId="{57DA573B-B202-45D5-8B0F-E0DB3FD2BB69}" dt="2024-02-09T23:22:08.798" v="24045" actId="21"/>
          <ac:spMkLst>
            <pc:docMk/>
            <pc:sldMk cId="1297134670" sldId="576"/>
            <ac:spMk id="28" creationId="{CDAF9A5E-EDFB-3C43-8744-B9D38382331C}"/>
          </ac:spMkLst>
        </pc:spChg>
        <pc:spChg chg="add del">
          <ac:chgData name="Paula Vázquez-Valero" userId="3a0e46d7-2099-40af-a155-aa45b68bfff3" providerId="ADAL" clId="{57DA573B-B202-45D5-8B0F-E0DB3FD2BB69}" dt="2024-02-09T23:22:08.798" v="24045" actId="21"/>
          <ac:spMkLst>
            <pc:docMk/>
            <pc:sldMk cId="1297134670" sldId="576"/>
            <ac:spMk id="30" creationId="{6A05BD3E-5F58-46E6-DBD6-39115A37E6C3}"/>
          </ac:spMkLst>
        </pc:spChg>
        <pc:spChg chg="add del">
          <ac:chgData name="Paula Vázquez-Valero" userId="3a0e46d7-2099-40af-a155-aa45b68bfff3" providerId="ADAL" clId="{57DA573B-B202-45D5-8B0F-E0DB3FD2BB69}" dt="2024-02-09T23:22:08.798" v="24045" actId="21"/>
          <ac:spMkLst>
            <pc:docMk/>
            <pc:sldMk cId="1297134670" sldId="576"/>
            <ac:spMk id="32" creationId="{D3904F19-AE22-9438-F247-FB3F573F4F3D}"/>
          </ac:spMkLst>
        </pc:spChg>
        <pc:spChg chg="add del">
          <ac:chgData name="Paula Vázquez-Valero" userId="3a0e46d7-2099-40af-a155-aa45b68bfff3" providerId="ADAL" clId="{57DA573B-B202-45D5-8B0F-E0DB3FD2BB69}" dt="2024-02-09T23:22:08.798" v="24045" actId="21"/>
          <ac:spMkLst>
            <pc:docMk/>
            <pc:sldMk cId="1297134670" sldId="576"/>
            <ac:spMk id="36" creationId="{A5EEA659-5639-8080-3627-677574258EAD}"/>
          </ac:spMkLst>
        </pc:spChg>
        <pc:spChg chg="add del">
          <ac:chgData name="Paula Vázquez-Valero" userId="3a0e46d7-2099-40af-a155-aa45b68bfff3" providerId="ADAL" clId="{57DA573B-B202-45D5-8B0F-E0DB3FD2BB69}" dt="2024-02-09T23:22:08.798" v="24045" actId="21"/>
          <ac:spMkLst>
            <pc:docMk/>
            <pc:sldMk cId="1297134670" sldId="576"/>
            <ac:spMk id="41" creationId="{144CFB9E-DB4E-B6E3-5171-67259BD6A012}"/>
          </ac:spMkLst>
        </pc:spChg>
        <pc:spChg chg="add del">
          <ac:chgData name="Paula Vázquez-Valero" userId="3a0e46d7-2099-40af-a155-aa45b68bfff3" providerId="ADAL" clId="{57DA573B-B202-45D5-8B0F-E0DB3FD2BB69}" dt="2024-02-09T23:22:08.798" v="24045" actId="21"/>
          <ac:spMkLst>
            <pc:docMk/>
            <pc:sldMk cId="1297134670" sldId="576"/>
            <ac:spMk id="1024" creationId="{F245C1D2-B080-D52D-E4AF-023B9C1C341F}"/>
          </ac:spMkLst>
        </pc:spChg>
        <pc:grpChg chg="add del">
          <ac:chgData name="Paula Vázquez-Valero" userId="3a0e46d7-2099-40af-a155-aa45b68bfff3" providerId="ADAL" clId="{57DA573B-B202-45D5-8B0F-E0DB3FD2BB69}" dt="2024-02-09T23:22:08.798" v="24045" actId="21"/>
          <ac:grpSpMkLst>
            <pc:docMk/>
            <pc:sldMk cId="1297134670" sldId="576"/>
            <ac:grpSpMk id="9" creationId="{0EA873AB-0B4D-9D92-37C7-3AA89327AE32}"/>
          </ac:grpSpMkLst>
        </pc:grpChg>
        <pc:picChg chg="add del">
          <ac:chgData name="Paula Vázquez-Valero" userId="3a0e46d7-2099-40af-a155-aa45b68bfff3" providerId="ADAL" clId="{57DA573B-B202-45D5-8B0F-E0DB3FD2BB69}" dt="2024-02-09T23:22:08.798" v="24045" actId="21"/>
          <ac:picMkLst>
            <pc:docMk/>
            <pc:sldMk cId="1297134670" sldId="576"/>
            <ac:picMk id="33" creationId="{C1C84282-8265-E1FA-CB4E-DD335D8A942D}"/>
          </ac:picMkLst>
        </pc:picChg>
        <pc:cxnChg chg="add del">
          <ac:chgData name="Paula Vázquez-Valero" userId="3a0e46d7-2099-40af-a155-aa45b68bfff3" providerId="ADAL" clId="{57DA573B-B202-45D5-8B0F-E0DB3FD2BB69}" dt="2024-02-09T23:22:08.798" v="24045" actId="21"/>
          <ac:cxnSpMkLst>
            <pc:docMk/>
            <pc:sldMk cId="1297134670" sldId="576"/>
            <ac:cxnSpMk id="39" creationId="{04A2C075-3F9B-D3B5-09D2-436E1DA553D8}"/>
          </ac:cxnSpMkLst>
        </pc:cxnChg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795400639" sldId="577"/>
        </pc:sldMkLst>
      </pc:sldChg>
      <pc:sldChg chg="del">
        <pc:chgData name="Paula Vázquez-Valero" userId="3a0e46d7-2099-40af-a155-aa45b68bfff3" providerId="ADAL" clId="{57DA573B-B202-45D5-8B0F-E0DB3FD2BB69}" dt="2024-02-14T13:49:20.683" v="34395" actId="47"/>
        <pc:sldMkLst>
          <pc:docMk/>
          <pc:sldMk cId="2590440028" sldId="578"/>
        </pc:sldMkLst>
      </pc:sldChg>
      <pc:sldChg chg="modSp add del mod">
        <pc:chgData name="Paula Vázquez-Valero" userId="3a0e46d7-2099-40af-a155-aa45b68bfff3" providerId="ADAL" clId="{57DA573B-B202-45D5-8B0F-E0DB3FD2BB69}" dt="2024-02-14T13:45:40.134" v="34245" actId="47"/>
        <pc:sldMkLst>
          <pc:docMk/>
          <pc:sldMk cId="4092001493" sldId="779"/>
        </pc:sldMkLst>
        <pc:spChg chg="mod">
          <ac:chgData name="Paula Vázquez-Valero" userId="3a0e46d7-2099-40af-a155-aa45b68bfff3" providerId="ADAL" clId="{57DA573B-B202-45D5-8B0F-E0DB3FD2BB69}" dt="2024-02-14T13:18:51.122" v="33114" actId="27636"/>
          <ac:spMkLst>
            <pc:docMk/>
            <pc:sldMk cId="4092001493" sldId="779"/>
            <ac:spMk id="2" creationId="{9E5D7D67-0354-4144-9687-63666CDEA2E4}"/>
          </ac:spMkLst>
        </pc:spChg>
      </pc:sldChg>
      <pc:sldChg chg="addSp delSp add del mod addAnim delAnim">
        <pc:chgData name="Paula Vázquez-Valero" userId="3a0e46d7-2099-40af-a155-aa45b68bfff3" providerId="ADAL" clId="{57DA573B-B202-45D5-8B0F-E0DB3FD2BB69}" dt="2024-02-14T12:55:32.711" v="31945" actId="47"/>
        <pc:sldMkLst>
          <pc:docMk/>
          <pc:sldMk cId="1833926228" sldId="788"/>
        </pc:sldMkLst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11" creationId="{C6DB1231-92D1-46AB-AB64-BD1343C3F3D6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16" creationId="{8A964CA4-9515-477C-9184-A66C63DB30B9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23" creationId="{FDB3F42B-934E-4BDE-9C04-B4D59DD13148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36" creationId="{5954E1D5-4302-4197-B0FB-DD364E764DD0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37" creationId="{17A3B73C-AEBB-47CA-AFC3-58262267A859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38" creationId="{3C706818-6BF7-4D2C-967F-CD3EC2807074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39" creationId="{07BDF695-0452-41DA-8D26-B8FA5439E055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40" creationId="{D76ECC64-DD7D-4F98-890B-8FDF3785272C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41" creationId="{088089C8-1169-49FC-9B41-AAA6726A0488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56" creationId="{EE1AB0F5-F9A8-45B0-9272-9FF52B06003D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58" creationId="{7D653499-433C-40AF-8AAD-BB83B17B6AE9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60" creationId="{CFD5C7EE-16FF-48B7-9281-4321A90E4FE8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65" creationId="{FA7DAB7A-4085-4CB7-B41B-62CA6C7018BC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66" creationId="{F290FEFD-FEF6-4A82-B660-E675EB2F324C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67" creationId="{693F3BA8-EC17-45EF-BB1A-95EFBA8351D2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68" creationId="{74792464-BF40-41BA-BB20-011A7510EF31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71" creationId="{A0608D61-6FAD-4874-AFFC-66A08972C7D2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72" creationId="{F5DBB2D7-EA86-4496-BF72-43D993379D38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77" creationId="{251A6FF7-5518-4241-AE35-58F379CB8DEC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78" creationId="{FD4A52CA-C4D9-4BF2-A1C4-ADA7C27FDD4A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81" creationId="{A2878A96-E2BB-4D65-9C4C-8368F36C7368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82" creationId="{F089939A-2F7C-4276-B06D-B779D4525896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88" creationId="{CB1CA618-4C0D-4666-A193-79D9C56646A3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89" creationId="{1FF99935-CA88-46B4-92AE-30B4F0AADC62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90" creationId="{77DE55F2-D70F-460C-B5AD-750C049C6037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91" creationId="{6307CC68-2B17-4BD0-9CD3-09700FC70376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92" creationId="{BE34F8F9-AD4B-4CF9-B6CF-87161E78343F}"/>
          </ac:spMkLst>
        </pc:spChg>
        <pc:spChg chg="add del">
          <ac:chgData name="Paula Vázquez-Valero" userId="3a0e46d7-2099-40af-a155-aa45b68bfff3" providerId="ADAL" clId="{57DA573B-B202-45D5-8B0F-E0DB3FD2BB69}" dt="2024-02-11T20:56:45.072" v="24900" actId="21"/>
          <ac:spMkLst>
            <pc:docMk/>
            <pc:sldMk cId="1833926228" sldId="788"/>
            <ac:spMk id="93" creationId="{2D81AA03-763B-4C1C-A4F4-ADD26A83F207}"/>
          </ac:spMkLst>
        </pc:spChg>
        <pc:spChg chg="add del">
          <ac:chgData name="Paula Vázquez-Valero" userId="3a0e46d7-2099-40af-a155-aa45b68bfff3" providerId="ADAL" clId="{57DA573B-B202-45D5-8B0F-E0DB3FD2BB69}" dt="2024-02-11T20:56:45.437" v="24901" actId="478"/>
          <ac:spMkLst>
            <pc:docMk/>
            <pc:sldMk cId="1833926228" sldId="788"/>
            <ac:spMk id="147" creationId="{74C22955-B3F2-4CF1-923D-C0DD043B27A0}"/>
          </ac:spMkLst>
        </pc:spChg>
        <pc:grpChg chg="add del">
          <ac:chgData name="Paula Vázquez-Valero" userId="3a0e46d7-2099-40af-a155-aa45b68bfff3" providerId="ADAL" clId="{57DA573B-B202-45D5-8B0F-E0DB3FD2BB69}" dt="2024-02-11T20:56:45.072" v="24900" actId="21"/>
          <ac:grpSpMkLst>
            <pc:docMk/>
            <pc:sldMk cId="1833926228" sldId="788"/>
            <ac:grpSpMk id="234" creationId="{8583F926-9CD7-4B22-932E-09D4C564E169}"/>
          </ac:grpSpMkLst>
        </pc:grpChg>
        <pc:picChg chg="add del">
          <ac:chgData name="Paula Vázquez-Valero" userId="3a0e46d7-2099-40af-a155-aa45b68bfff3" providerId="ADAL" clId="{57DA573B-B202-45D5-8B0F-E0DB3FD2BB69}" dt="2024-02-11T20:56:45.072" v="24900" actId="21"/>
          <ac:picMkLst>
            <pc:docMk/>
            <pc:sldMk cId="1833926228" sldId="788"/>
            <ac:picMk id="20" creationId="{5BF1391C-7FC9-44D5-AD82-717DBC30FA5B}"/>
          </ac:picMkLst>
        </pc:picChg>
        <pc:picChg chg="add del">
          <ac:chgData name="Paula Vázquez-Valero" userId="3a0e46d7-2099-40af-a155-aa45b68bfff3" providerId="ADAL" clId="{57DA573B-B202-45D5-8B0F-E0DB3FD2BB69}" dt="2024-02-11T20:56:45.072" v="24900" actId="21"/>
          <ac:picMkLst>
            <pc:docMk/>
            <pc:sldMk cId="1833926228" sldId="788"/>
            <ac:picMk id="57" creationId="{EB2005C2-5B00-494B-90FE-DEE4DACB3CC8}"/>
          </ac:picMkLst>
        </pc:picChg>
        <pc:cxnChg chg="add del">
          <ac:chgData name="Paula Vázquez-Valero" userId="3a0e46d7-2099-40af-a155-aa45b68bfff3" providerId="ADAL" clId="{57DA573B-B202-45D5-8B0F-E0DB3FD2BB69}" dt="2024-02-11T20:56:45.072" v="24900" actId="21"/>
          <ac:cxnSpMkLst>
            <pc:docMk/>
            <pc:sldMk cId="1833926228" sldId="788"/>
            <ac:cxnSpMk id="8" creationId="{54F2D1AA-5F67-4178-A649-FE12928B1AF8}"/>
          </ac:cxnSpMkLst>
        </pc:cxnChg>
        <pc:cxnChg chg="add del">
          <ac:chgData name="Paula Vázquez-Valero" userId="3a0e46d7-2099-40af-a155-aa45b68bfff3" providerId="ADAL" clId="{57DA573B-B202-45D5-8B0F-E0DB3FD2BB69}" dt="2024-02-11T20:56:45.072" v="24900" actId="21"/>
          <ac:cxnSpMkLst>
            <pc:docMk/>
            <pc:sldMk cId="1833926228" sldId="788"/>
            <ac:cxnSpMk id="59" creationId="{54665C59-AB24-46F0-9BD1-EF91ECF099EF}"/>
          </ac:cxnSpMkLst>
        </pc:cxnChg>
        <pc:cxnChg chg="add del">
          <ac:chgData name="Paula Vázquez-Valero" userId="3a0e46d7-2099-40af-a155-aa45b68bfff3" providerId="ADAL" clId="{57DA573B-B202-45D5-8B0F-E0DB3FD2BB69}" dt="2024-02-11T20:56:45.072" v="24900" actId="21"/>
          <ac:cxnSpMkLst>
            <pc:docMk/>
            <pc:sldMk cId="1833926228" sldId="788"/>
            <ac:cxnSpMk id="61" creationId="{40B23946-0A25-4E69-9CF7-ED64DE8BA319}"/>
          </ac:cxnSpMkLst>
        </pc:cxnChg>
        <pc:cxnChg chg="add del">
          <ac:chgData name="Paula Vázquez-Valero" userId="3a0e46d7-2099-40af-a155-aa45b68bfff3" providerId="ADAL" clId="{57DA573B-B202-45D5-8B0F-E0DB3FD2BB69}" dt="2024-02-11T20:56:45.072" v="24900" actId="21"/>
          <ac:cxnSpMkLst>
            <pc:docMk/>
            <pc:sldMk cId="1833926228" sldId="788"/>
            <ac:cxnSpMk id="69" creationId="{A8851388-C7C7-4D22-B9D9-7AE8DBE9A265}"/>
          </ac:cxnSpMkLst>
        </pc:cxnChg>
        <pc:cxnChg chg="add del">
          <ac:chgData name="Paula Vázquez-Valero" userId="3a0e46d7-2099-40af-a155-aa45b68bfff3" providerId="ADAL" clId="{57DA573B-B202-45D5-8B0F-E0DB3FD2BB69}" dt="2024-02-11T20:56:45.072" v="24900" actId="21"/>
          <ac:cxnSpMkLst>
            <pc:docMk/>
            <pc:sldMk cId="1833926228" sldId="788"/>
            <ac:cxnSpMk id="73" creationId="{E74FD2C2-8FE7-4833-BCBA-B7BC4022AC5C}"/>
          </ac:cxnSpMkLst>
        </pc:cxnChg>
        <pc:cxnChg chg="add del">
          <ac:chgData name="Paula Vázquez-Valero" userId="3a0e46d7-2099-40af-a155-aa45b68bfff3" providerId="ADAL" clId="{57DA573B-B202-45D5-8B0F-E0DB3FD2BB69}" dt="2024-02-11T20:56:45.072" v="24900" actId="21"/>
          <ac:cxnSpMkLst>
            <pc:docMk/>
            <pc:sldMk cId="1833926228" sldId="788"/>
            <ac:cxnSpMk id="79" creationId="{FF1847B4-6515-463F-8851-5067DABD1FA4}"/>
          </ac:cxnSpMkLst>
        </pc:cxnChg>
        <pc:cxnChg chg="add del">
          <ac:chgData name="Paula Vázquez-Valero" userId="3a0e46d7-2099-40af-a155-aa45b68bfff3" providerId="ADAL" clId="{57DA573B-B202-45D5-8B0F-E0DB3FD2BB69}" dt="2024-02-11T20:56:45.072" v="24900" actId="21"/>
          <ac:cxnSpMkLst>
            <pc:docMk/>
            <pc:sldMk cId="1833926228" sldId="788"/>
            <ac:cxnSpMk id="83" creationId="{265A7198-968B-4CE1-914E-D697D58B29EF}"/>
          </ac:cxnSpMkLst>
        </pc:cxnChg>
      </pc:sldChg>
      <pc:sldChg chg="delSp modSp add del mod">
        <pc:chgData name="Paula Vázquez-Valero" userId="3a0e46d7-2099-40af-a155-aa45b68bfff3" providerId="ADAL" clId="{57DA573B-B202-45D5-8B0F-E0DB3FD2BB69}" dt="2024-02-14T10:56:34.893" v="30041" actId="47"/>
        <pc:sldMkLst>
          <pc:docMk/>
          <pc:sldMk cId="2924632232" sldId="814"/>
        </pc:sldMkLst>
        <pc:spChg chg="mod">
          <ac:chgData name="Paula Vázquez-Valero" userId="3a0e46d7-2099-40af-a155-aa45b68bfff3" providerId="ADAL" clId="{57DA573B-B202-45D5-8B0F-E0DB3FD2BB69}" dt="2024-02-14T09:57:50.912" v="27447" actId="27636"/>
          <ac:spMkLst>
            <pc:docMk/>
            <pc:sldMk cId="2924632232" sldId="814"/>
            <ac:spMk id="2" creationId="{9124A022-6D77-4C4E-89F8-D17BCA4E29EE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4" creationId="{88ABA626-35CA-4C4B-8DAB-D5BF6C302D24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5" creationId="{FE4690DD-D48D-4E5C-AB6F-85FADF82B128}"/>
          </ac:spMkLst>
        </pc:spChg>
        <pc:spChg chg="mod">
          <ac:chgData name="Paula Vázquez-Valero" userId="3a0e46d7-2099-40af-a155-aa45b68bfff3" providerId="ADAL" clId="{57DA573B-B202-45D5-8B0F-E0DB3FD2BB69}" dt="2024-02-14T09:58:16.591" v="27450" actId="1076"/>
          <ac:spMkLst>
            <pc:docMk/>
            <pc:sldMk cId="2924632232" sldId="814"/>
            <ac:spMk id="42" creationId="{65F7DBF4-247A-49EC-A6ED-B2C9D81B6368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53" creationId="{811569FC-AB2B-4C48-9AEF-559DB7D87BB8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54" creationId="{99E412EB-3A73-4DD9-B019-9EA4A3793E65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55" creationId="{C203351E-D82A-4349-8F42-06B9ADE70727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56" creationId="{9A190BA4-1C68-495A-A604-F84D853C7054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57" creationId="{5634C30F-AA74-4B05-83C2-B5C2F9CE3564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58" creationId="{2A64FC68-F5A9-4C89-A25A-624687A6C1DB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59" creationId="{DC114D0D-020E-4672-9B9C-ED910B2D4FB6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60" creationId="{017CBFAE-46D4-4FC2-BD25-39DC5CF33402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61" creationId="{5FCA03B2-AA56-4301-BCE1-B049F382605E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62" creationId="{1487B30E-EC84-4913-A648-C2F10BF37884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63" creationId="{562E9F4B-B8EE-41B2-99CD-4A8A5D0336FB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64" creationId="{A87A6B5B-1A67-45F7-A088-139073A5C8C7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65" creationId="{7E0EF043-13C2-4CAD-A4FA-7DE0682C2461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66" creationId="{A4F86DC3-91CE-4642-A70F-DDBAC533A638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70" creationId="{560F2879-160E-4797-AC0F-AAED8A5B89F6}"/>
          </ac:spMkLst>
        </pc:spChg>
        <pc:spChg chg="del mod">
          <ac:chgData name="Paula Vázquez-Valero" userId="3a0e46d7-2099-40af-a155-aa45b68bfff3" providerId="ADAL" clId="{57DA573B-B202-45D5-8B0F-E0DB3FD2BB69}" dt="2024-02-14T09:58:20.702" v="27452" actId="21"/>
          <ac:spMkLst>
            <pc:docMk/>
            <pc:sldMk cId="2924632232" sldId="814"/>
            <ac:spMk id="71" creationId="{A8D63593-CB7F-48F2-A928-AC3BAE8F0F0E}"/>
          </ac:spMkLst>
        </pc:spChg>
        <pc:picChg chg="mod">
          <ac:chgData name="Paula Vázquez-Valero" userId="3a0e46d7-2099-40af-a155-aa45b68bfff3" providerId="ADAL" clId="{57DA573B-B202-45D5-8B0F-E0DB3FD2BB69}" dt="2024-02-14T09:58:16.591" v="27450" actId="1076"/>
          <ac:picMkLst>
            <pc:docMk/>
            <pc:sldMk cId="2924632232" sldId="814"/>
            <ac:picMk id="48" creationId="{60580AE7-58ED-4CFD-B744-5457EA8A3033}"/>
          </ac:picMkLst>
        </pc:picChg>
        <pc:picChg chg="mod">
          <ac:chgData name="Paula Vázquez-Valero" userId="3a0e46d7-2099-40af-a155-aa45b68bfff3" providerId="ADAL" clId="{57DA573B-B202-45D5-8B0F-E0DB3FD2BB69}" dt="2024-02-14T09:58:17.542" v="27451" actId="1076"/>
          <ac:picMkLst>
            <pc:docMk/>
            <pc:sldMk cId="2924632232" sldId="814"/>
            <ac:picMk id="80" creationId="{93F9726C-6D20-4A74-9975-92A8D5E29413}"/>
          </ac:picMkLst>
        </pc:picChg>
        <pc:picChg chg="del mod">
          <ac:chgData name="Paula Vázquez-Valero" userId="3a0e46d7-2099-40af-a155-aa45b68bfff3" providerId="ADAL" clId="{57DA573B-B202-45D5-8B0F-E0DB3FD2BB69}" dt="2024-02-14T09:58:20.702" v="27452" actId="21"/>
          <ac:picMkLst>
            <pc:docMk/>
            <pc:sldMk cId="2924632232" sldId="814"/>
            <ac:picMk id="1026" creationId="{74E26509-27A2-4C7D-B87F-E1EA3C4F14D0}"/>
          </ac:picMkLst>
        </pc:picChg>
        <pc:cxnChg chg="del mod">
          <ac:chgData name="Paula Vázquez-Valero" userId="3a0e46d7-2099-40af-a155-aa45b68bfff3" providerId="ADAL" clId="{57DA573B-B202-45D5-8B0F-E0DB3FD2BB69}" dt="2024-02-14T09:58:20.702" v="27452" actId="21"/>
          <ac:cxnSpMkLst>
            <pc:docMk/>
            <pc:sldMk cId="2924632232" sldId="814"/>
            <ac:cxnSpMk id="7" creationId="{2EC2A30A-411D-49F9-998C-0CBEF4AEC69C}"/>
          </ac:cxnSpMkLst>
        </pc:cxnChg>
        <pc:cxnChg chg="del mod">
          <ac:chgData name="Paula Vázquez-Valero" userId="3a0e46d7-2099-40af-a155-aa45b68bfff3" providerId="ADAL" clId="{57DA573B-B202-45D5-8B0F-E0DB3FD2BB69}" dt="2024-02-14T09:58:20.702" v="27452" actId="21"/>
          <ac:cxnSpMkLst>
            <pc:docMk/>
            <pc:sldMk cId="2924632232" sldId="814"/>
            <ac:cxnSpMk id="67" creationId="{DE56D432-63FA-4697-86FF-01212BAF5C2A}"/>
          </ac:cxnSpMkLst>
        </pc:cxnChg>
        <pc:cxnChg chg="del mod">
          <ac:chgData name="Paula Vázquez-Valero" userId="3a0e46d7-2099-40af-a155-aa45b68bfff3" providerId="ADAL" clId="{57DA573B-B202-45D5-8B0F-E0DB3FD2BB69}" dt="2024-02-14T09:58:20.702" v="27452" actId="21"/>
          <ac:cxnSpMkLst>
            <pc:docMk/>
            <pc:sldMk cId="2924632232" sldId="814"/>
            <ac:cxnSpMk id="68" creationId="{B4EB8CC9-1AA0-4904-98A7-18CE510C0AD2}"/>
          </ac:cxnSpMkLst>
        </pc:cxnChg>
        <pc:cxnChg chg="del mod">
          <ac:chgData name="Paula Vázquez-Valero" userId="3a0e46d7-2099-40af-a155-aa45b68bfff3" providerId="ADAL" clId="{57DA573B-B202-45D5-8B0F-E0DB3FD2BB69}" dt="2024-02-14T09:58:20.702" v="27452" actId="21"/>
          <ac:cxnSpMkLst>
            <pc:docMk/>
            <pc:sldMk cId="2924632232" sldId="814"/>
            <ac:cxnSpMk id="69" creationId="{F56B71E7-F92F-4B8F-ACE1-D1EF9CABA3F8}"/>
          </ac:cxnSpMkLst>
        </pc:cxnChg>
        <pc:cxnChg chg="del mod">
          <ac:chgData name="Paula Vázquez-Valero" userId="3a0e46d7-2099-40af-a155-aa45b68bfff3" providerId="ADAL" clId="{57DA573B-B202-45D5-8B0F-E0DB3FD2BB69}" dt="2024-02-14T09:58:20.702" v="27452" actId="21"/>
          <ac:cxnSpMkLst>
            <pc:docMk/>
            <pc:sldMk cId="2924632232" sldId="814"/>
            <ac:cxnSpMk id="74" creationId="{9D6302DB-A107-42E7-90DC-5FC2769A3014}"/>
          </ac:cxnSpMkLst>
        </pc:cxnChg>
        <pc:cxnChg chg="del mod">
          <ac:chgData name="Paula Vázquez-Valero" userId="3a0e46d7-2099-40af-a155-aa45b68bfff3" providerId="ADAL" clId="{57DA573B-B202-45D5-8B0F-E0DB3FD2BB69}" dt="2024-02-14T09:58:20.702" v="27452" actId="21"/>
          <ac:cxnSpMkLst>
            <pc:docMk/>
            <pc:sldMk cId="2924632232" sldId="814"/>
            <ac:cxnSpMk id="76" creationId="{33F57A8E-F808-44C7-95DC-015566BD4E48}"/>
          </ac:cxnSpMkLst>
        </pc:cxnChg>
      </pc:sldChg>
      <pc:sldChg chg="addSp delSp modSp add del mod ord addAnim delAnim modNotes">
        <pc:chgData name="Paula Vázquez-Valero" userId="3a0e46d7-2099-40af-a155-aa45b68bfff3" providerId="ADAL" clId="{57DA573B-B202-45D5-8B0F-E0DB3FD2BB69}" dt="2024-02-12T17:05:40.546" v="25643" actId="47"/>
        <pc:sldMkLst>
          <pc:docMk/>
          <pc:sldMk cId="3327131623" sldId="817"/>
        </pc:sldMkLst>
        <pc:spChg chg="del mod topLvl">
          <ac:chgData name="Paula Vázquez-Valero" userId="3a0e46d7-2099-40af-a155-aa45b68bfff3" providerId="ADAL" clId="{57DA573B-B202-45D5-8B0F-E0DB3FD2BB69}" dt="2024-02-12T17:03:29.850" v="25499" actId="21"/>
          <ac:spMkLst>
            <pc:docMk/>
            <pc:sldMk cId="3327131623" sldId="817"/>
            <ac:spMk id="10" creationId="{F07D4F3E-7564-4046-A2E5-A03E58E4DD99}"/>
          </ac:spMkLst>
        </pc:spChg>
        <pc:spChg chg="add del">
          <ac:chgData name="Paula Vázquez-Valero" userId="3a0e46d7-2099-40af-a155-aa45b68bfff3" providerId="ADAL" clId="{57DA573B-B202-45D5-8B0F-E0DB3FD2BB69}" dt="2024-02-12T17:03:29.850" v="25499" actId="21"/>
          <ac:spMkLst>
            <pc:docMk/>
            <pc:sldMk cId="3327131623" sldId="817"/>
            <ac:spMk id="11" creationId="{74D37F3B-5232-4653-B6B5-E101AC97D36F}"/>
          </ac:spMkLst>
        </pc:spChg>
        <pc:spChg chg="add del">
          <ac:chgData name="Paula Vázquez-Valero" userId="3a0e46d7-2099-40af-a155-aa45b68bfff3" providerId="ADAL" clId="{57DA573B-B202-45D5-8B0F-E0DB3FD2BB69}" dt="2024-02-12T17:03:29.850" v="25499" actId="21"/>
          <ac:spMkLst>
            <pc:docMk/>
            <pc:sldMk cId="3327131623" sldId="817"/>
            <ac:spMk id="12" creationId="{21E16216-5596-46FD-BECF-E1689B13B717}"/>
          </ac:spMkLst>
        </pc:spChg>
        <pc:grpChg chg="add del mod">
          <ac:chgData name="Paula Vázquez-Valero" userId="3a0e46d7-2099-40af-a155-aa45b68bfff3" providerId="ADAL" clId="{57DA573B-B202-45D5-8B0F-E0DB3FD2BB69}" dt="2024-02-12T17:03:29.850" v="25499" actId="21"/>
          <ac:grpSpMkLst>
            <pc:docMk/>
            <pc:sldMk cId="3327131623" sldId="817"/>
            <ac:grpSpMk id="13" creationId="{C7FABDEC-B80F-4C62-AE4C-5888C12350DE}"/>
          </ac:grpSpMkLst>
        </pc:grpChg>
        <pc:graphicFrameChg chg="mod modGraphic">
          <ac:chgData name="Paula Vázquez-Valero" userId="3a0e46d7-2099-40af-a155-aa45b68bfff3" providerId="ADAL" clId="{57DA573B-B202-45D5-8B0F-E0DB3FD2BB69}" dt="2024-02-12T17:02:41.967" v="25455" actId="21"/>
          <ac:graphicFrameMkLst>
            <pc:docMk/>
            <pc:sldMk cId="3327131623" sldId="817"/>
            <ac:graphicFrameMk id="5" creationId="{1923323D-73E8-475D-A08A-1EC5C948DBE4}"/>
          </ac:graphicFrameMkLst>
        </pc:graphicFrameChg>
        <pc:picChg chg="add del mod topLvl">
          <ac:chgData name="Paula Vázquez-Valero" userId="3a0e46d7-2099-40af-a155-aa45b68bfff3" providerId="ADAL" clId="{57DA573B-B202-45D5-8B0F-E0DB3FD2BB69}" dt="2024-02-12T17:03:29.850" v="25499" actId="21"/>
          <ac:picMkLst>
            <pc:docMk/>
            <pc:sldMk cId="3327131623" sldId="817"/>
            <ac:picMk id="9" creationId="{7F1E20B9-BAC5-4252-A783-660F58B6A955}"/>
          </ac:picMkLst>
        </pc:picChg>
      </pc:sldChg>
      <pc:sldChg chg="addSp delSp modSp add del mod delAnim">
        <pc:chgData name="Paula Vázquez-Valero" userId="3a0e46d7-2099-40af-a155-aa45b68bfff3" providerId="ADAL" clId="{57DA573B-B202-45D5-8B0F-E0DB3FD2BB69}" dt="2024-02-14T10:56:30.973" v="30039" actId="47"/>
        <pc:sldMkLst>
          <pc:docMk/>
          <pc:sldMk cId="3324990185" sldId="826"/>
        </pc:sldMkLst>
        <pc:spChg chg="mod">
          <ac:chgData name="Paula Vázquez-Valero" userId="3a0e46d7-2099-40af-a155-aa45b68bfff3" providerId="ADAL" clId="{57DA573B-B202-45D5-8B0F-E0DB3FD2BB69}" dt="2024-02-14T10:51:03.824" v="29887" actId="27636"/>
          <ac:spMkLst>
            <pc:docMk/>
            <pc:sldMk cId="3324990185" sldId="826"/>
            <ac:spMk id="2" creationId="{9E5D7D67-0354-4144-9687-63666CDEA2E4}"/>
          </ac:spMkLst>
        </pc:spChg>
        <pc:spChg chg="add del mod">
          <ac:chgData name="Paula Vázquez-Valero" userId="3a0e46d7-2099-40af-a155-aa45b68bfff3" providerId="ADAL" clId="{57DA573B-B202-45D5-8B0F-E0DB3FD2BB69}" dt="2024-02-14T10:52:15.758" v="29915" actId="21"/>
          <ac:spMkLst>
            <pc:docMk/>
            <pc:sldMk cId="3324990185" sldId="826"/>
            <ac:spMk id="3" creationId="{8EA5E054-04AC-B58A-2875-795CB9D6E85B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" creationId="{C7BD972F-D2DC-4799-A765-1E1BD90BEF8B}"/>
          </ac:spMkLst>
        </pc:spChg>
        <pc:spChg chg="add del mod">
          <ac:chgData name="Paula Vázquez-Valero" userId="3a0e46d7-2099-40af-a155-aa45b68bfff3" providerId="ADAL" clId="{57DA573B-B202-45D5-8B0F-E0DB3FD2BB69}" dt="2024-02-14T10:51:24.747" v="29899"/>
          <ac:spMkLst>
            <pc:docMk/>
            <pc:sldMk cId="3324990185" sldId="826"/>
            <ac:spMk id="5" creationId="{19B52290-5096-2AB5-373A-EEE4CD7A8065}"/>
          </ac:spMkLst>
        </pc:spChg>
        <pc:spChg chg="add del mod">
          <ac:chgData name="Paula Vázquez-Valero" userId="3a0e46d7-2099-40af-a155-aa45b68bfff3" providerId="ADAL" clId="{57DA573B-B202-45D5-8B0F-E0DB3FD2BB69}" dt="2024-02-14T10:52:12.006" v="29914"/>
          <ac:spMkLst>
            <pc:docMk/>
            <pc:sldMk cId="3324990185" sldId="826"/>
            <ac:spMk id="6" creationId="{4BF16B58-6B7D-A6DF-EF69-9FE087E97231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31" creationId="{09255634-7BAA-4D76-A303-7E111069DE51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32" creationId="{1B5B5899-8F31-4893-802C-51F56DF14696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34" creationId="{05B8179D-6DDF-4FCA-A42C-0237116432F8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35" creationId="{2B5AEBE8-1640-4B5B-9743-A63B45E406D4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36" creationId="{6351852F-6696-4CD2-9F5D-65A351818B05}"/>
          </ac:spMkLst>
        </pc:spChg>
        <pc:spChg chg="add del">
          <ac:chgData name="Paula Vázquez-Valero" userId="3a0e46d7-2099-40af-a155-aa45b68bfff3" providerId="ADAL" clId="{57DA573B-B202-45D5-8B0F-E0DB3FD2BB69}" dt="2024-02-14T10:51:07.924" v="29890" actId="21"/>
          <ac:spMkLst>
            <pc:docMk/>
            <pc:sldMk cId="3324990185" sldId="826"/>
            <ac:spMk id="37" creationId="{196C1424-A27E-4325-A900-E2E676569FFC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38" creationId="{0C19E5E3-1957-479B-8DD2-701869E68D7D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0" creationId="{3666BAC9-FD5B-41C8-8597-24F523B0ED29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1" creationId="{73A61877-431F-4F27-94E0-9B6B8ABE8389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2" creationId="{9579EAAE-26D7-49FE-9F8E-790D4F8DE940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3" creationId="{D5006211-D844-4034-93FD-D858B5F2FBF2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4" creationId="{C33E0A46-78C6-442D-98B8-492A05432230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5" creationId="{31C2B8CB-E9FE-4246-84E5-C5CA15E81ECD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6" creationId="{D63AC5D7-A079-4A35-9BC2-1F71975A0F79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7" creationId="{E26C305A-18ED-45DA-9868-9E128C5995F5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8" creationId="{48629FDC-D61C-4D05-A477-2E9ADD38F27C}"/>
          </ac:spMkLst>
        </pc:spChg>
        <pc:spChg chg="del">
          <ac:chgData name="Paula Vázquez-Valero" userId="3a0e46d7-2099-40af-a155-aa45b68bfff3" providerId="ADAL" clId="{57DA573B-B202-45D5-8B0F-E0DB3FD2BB69}" dt="2024-02-14T10:51:09.184" v="29891" actId="478"/>
          <ac:spMkLst>
            <pc:docMk/>
            <pc:sldMk cId="3324990185" sldId="826"/>
            <ac:spMk id="49" creationId="{3A0DC939-F103-47AA-8E15-18BA2FDA253A}"/>
          </ac:spMkLst>
        </pc:spChg>
        <pc:picChg chg="del">
          <ac:chgData name="Paula Vázquez-Valero" userId="3a0e46d7-2099-40af-a155-aa45b68bfff3" providerId="ADAL" clId="{57DA573B-B202-45D5-8B0F-E0DB3FD2BB69}" dt="2024-02-14T10:52:15.758" v="29915" actId="21"/>
          <ac:picMkLst>
            <pc:docMk/>
            <pc:sldMk cId="3324990185" sldId="826"/>
            <ac:picMk id="3074" creationId="{46DB593D-01F3-41D1-87F4-0F4D0EFA088F}"/>
          </ac:picMkLst>
        </pc:picChg>
      </pc:sldChg>
      <pc:sldChg chg="addSp delSp modSp add del mod addAnim delAnim">
        <pc:chgData name="Paula Vázquez-Valero" userId="3a0e46d7-2099-40af-a155-aa45b68bfff3" providerId="ADAL" clId="{57DA573B-B202-45D5-8B0F-E0DB3FD2BB69}" dt="2024-02-14T12:55:31.631" v="31944" actId="47"/>
        <pc:sldMkLst>
          <pc:docMk/>
          <pc:sldMk cId="3162033562" sldId="832"/>
        </pc:sldMkLst>
        <pc:spChg chg="add del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7" creationId="{697436B5-E90F-4D5D-B7BD-8635207E2DC4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8" creationId="{57CFACC9-283E-41A5-8D9E-2CE501D467A8}"/>
          </ac:spMkLst>
        </pc:spChg>
        <pc:spChg chg="add del">
          <ac:chgData name="Paula Vázquez-Valero" userId="3a0e46d7-2099-40af-a155-aa45b68bfff3" providerId="ADAL" clId="{57DA573B-B202-45D5-8B0F-E0DB3FD2BB69}" dt="2024-02-14T12:20:08.785" v="30816" actId="478"/>
          <ac:spMkLst>
            <pc:docMk/>
            <pc:sldMk cId="3162033562" sldId="832"/>
            <ac:spMk id="12" creationId="{00576C5C-89EE-4C92-993B-8CECEF1F78E5}"/>
          </ac:spMkLst>
        </pc:spChg>
        <pc:spChg chg="del">
          <ac:chgData name="Paula Vázquez-Valero" userId="3a0e46d7-2099-40af-a155-aa45b68bfff3" providerId="ADAL" clId="{57DA573B-B202-45D5-8B0F-E0DB3FD2BB69}" dt="2024-02-14T12:20:05.700" v="30815" actId="478"/>
          <ac:spMkLst>
            <pc:docMk/>
            <pc:sldMk cId="3162033562" sldId="832"/>
            <ac:spMk id="18" creationId="{20A8F028-03CC-4649-9DDE-A48B094C01CC}"/>
          </ac:spMkLst>
        </pc:spChg>
        <pc:spChg chg="add del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27" creationId="{6F9502CE-961C-450B-9BA7-3E7379248A6C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28" creationId="{F46FA35C-536B-486B-8E81-47AD5C275A77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29" creationId="{B1CC939F-69B4-4F16-867E-B481E98CB77E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30" creationId="{31000A25-AC95-433F-98F1-7A2DB55CD2F6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33" creationId="{1E71013C-592F-478E-B760-549A4C7F42B2}"/>
          </ac:spMkLst>
        </pc:spChg>
        <pc:spChg chg="add del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34" creationId="{39C0BF2F-66AC-482F-80A2-ACCF7A8CFFB3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45" creationId="{3083FDAC-13ED-48ED-926A-214F22E0FDF3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46" creationId="{039DF18A-B16D-4249-8F46-9BD2241E1615}"/>
          </ac:spMkLst>
        </pc:spChg>
        <pc:spChg chg="del">
          <ac:chgData name="Paula Vázquez-Valero" userId="3a0e46d7-2099-40af-a155-aa45b68bfff3" providerId="ADAL" clId="{57DA573B-B202-45D5-8B0F-E0DB3FD2BB69}" dt="2024-02-14T12:20:08.785" v="30816" actId="478"/>
          <ac:spMkLst>
            <pc:docMk/>
            <pc:sldMk cId="3162033562" sldId="832"/>
            <ac:spMk id="47" creationId="{8840D5F0-D902-4E58-86DE-F3C26A0C4DBD}"/>
          </ac:spMkLst>
        </pc:spChg>
        <pc:spChg chg="del">
          <ac:chgData name="Paula Vázquez-Valero" userId="3a0e46d7-2099-40af-a155-aa45b68bfff3" providerId="ADAL" clId="{57DA573B-B202-45D5-8B0F-E0DB3FD2BB69}" dt="2024-02-14T12:20:05.700" v="30815" actId="478"/>
          <ac:spMkLst>
            <pc:docMk/>
            <pc:sldMk cId="3162033562" sldId="832"/>
            <ac:spMk id="52" creationId="{EF6565D8-D99B-4908-B000-9775294C3180}"/>
          </ac:spMkLst>
        </pc:spChg>
        <pc:spChg chg="del">
          <ac:chgData name="Paula Vázquez-Valero" userId="3a0e46d7-2099-40af-a155-aa45b68bfff3" providerId="ADAL" clId="{57DA573B-B202-45D5-8B0F-E0DB3FD2BB69}" dt="2024-02-14T12:20:05.700" v="30815" actId="478"/>
          <ac:spMkLst>
            <pc:docMk/>
            <pc:sldMk cId="3162033562" sldId="832"/>
            <ac:spMk id="53" creationId="{F5E596EF-167C-456B-AFB8-FA0F8D823B37}"/>
          </ac:spMkLst>
        </pc:spChg>
        <pc:spChg chg="del">
          <ac:chgData name="Paula Vázquez-Valero" userId="3a0e46d7-2099-40af-a155-aa45b68bfff3" providerId="ADAL" clId="{57DA573B-B202-45D5-8B0F-E0DB3FD2BB69}" dt="2024-02-14T12:20:05.700" v="30815" actId="478"/>
          <ac:spMkLst>
            <pc:docMk/>
            <pc:sldMk cId="3162033562" sldId="832"/>
            <ac:spMk id="54" creationId="{FF0DD5EF-C650-44DE-9D90-989874BCE879}"/>
          </ac:spMkLst>
        </pc:spChg>
        <pc:spChg chg="del">
          <ac:chgData name="Paula Vázquez-Valero" userId="3a0e46d7-2099-40af-a155-aa45b68bfff3" providerId="ADAL" clId="{57DA573B-B202-45D5-8B0F-E0DB3FD2BB69}" dt="2024-02-14T12:20:05.700" v="30815" actId="478"/>
          <ac:spMkLst>
            <pc:docMk/>
            <pc:sldMk cId="3162033562" sldId="832"/>
            <ac:spMk id="55" creationId="{187B1DED-CB20-439F-8443-9FE3E8460B8A}"/>
          </ac:spMkLst>
        </pc:spChg>
        <pc:spChg chg="del">
          <ac:chgData name="Paula Vázquez-Valero" userId="3a0e46d7-2099-40af-a155-aa45b68bfff3" providerId="ADAL" clId="{57DA573B-B202-45D5-8B0F-E0DB3FD2BB69}" dt="2024-02-14T12:20:05.700" v="30815" actId="478"/>
          <ac:spMkLst>
            <pc:docMk/>
            <pc:sldMk cId="3162033562" sldId="832"/>
            <ac:spMk id="56" creationId="{0CEE49C7-105F-4337-892C-FC00CA99F084}"/>
          </ac:spMkLst>
        </pc:spChg>
        <pc:spChg chg="del mod">
          <ac:chgData name="Paula Vázquez-Valero" userId="3a0e46d7-2099-40af-a155-aa45b68bfff3" providerId="ADAL" clId="{57DA573B-B202-45D5-8B0F-E0DB3FD2BB69}" dt="2024-02-14T12:19:43.980" v="30809" actId="478"/>
          <ac:spMkLst>
            <pc:docMk/>
            <pc:sldMk cId="3162033562" sldId="832"/>
            <ac:spMk id="57" creationId="{9660A972-93E8-4C17-8914-96415C3573FF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63" creationId="{ABC768E7-8E21-4C61-A91E-95BE51189387}"/>
          </ac:spMkLst>
        </pc:spChg>
        <pc:spChg chg="add del mod">
          <ac:chgData name="Paula Vázquez-Valero" userId="3a0e46d7-2099-40af-a155-aa45b68bfff3" providerId="ADAL" clId="{57DA573B-B202-45D5-8B0F-E0DB3FD2BB69}" dt="2024-02-14T12:20:10.236" v="30817" actId="21"/>
          <ac:spMkLst>
            <pc:docMk/>
            <pc:sldMk cId="3162033562" sldId="832"/>
            <ac:spMk id="64" creationId="{B30A56B2-CB6F-41FC-80FC-AE454E958983}"/>
          </ac:spMkLst>
        </pc:spChg>
        <pc:picChg chg="del">
          <ac:chgData name="Paula Vázquez-Valero" userId="3a0e46d7-2099-40af-a155-aa45b68bfff3" providerId="ADAL" clId="{57DA573B-B202-45D5-8B0F-E0DB3FD2BB69}" dt="2024-02-14T12:20:10.236" v="30817" actId="21"/>
          <ac:picMkLst>
            <pc:docMk/>
            <pc:sldMk cId="3162033562" sldId="832"/>
            <ac:picMk id="4" creationId="{9412EB92-8AB4-420F-9123-237C56178BA4}"/>
          </ac:picMkLst>
        </pc:picChg>
        <pc:picChg chg="add del">
          <ac:chgData name="Paula Vázquez-Valero" userId="3a0e46d7-2099-40af-a155-aa45b68bfff3" providerId="ADAL" clId="{57DA573B-B202-45D5-8B0F-E0DB3FD2BB69}" dt="2024-02-14T12:20:10.236" v="30817" actId="21"/>
          <ac:picMkLst>
            <pc:docMk/>
            <pc:sldMk cId="3162033562" sldId="832"/>
            <ac:picMk id="5" creationId="{3857863D-A9BF-4F48-8CE5-DEEBD53B02D9}"/>
          </ac:picMkLst>
        </pc:picChg>
        <pc:picChg chg="add del mod">
          <ac:chgData name="Paula Vázquez-Valero" userId="3a0e46d7-2099-40af-a155-aa45b68bfff3" providerId="ADAL" clId="{57DA573B-B202-45D5-8B0F-E0DB3FD2BB69}" dt="2024-02-14T12:20:10.236" v="30817" actId="21"/>
          <ac:picMkLst>
            <pc:docMk/>
            <pc:sldMk cId="3162033562" sldId="832"/>
            <ac:picMk id="4102" creationId="{015329A6-AA99-42B6-97EA-FCCEF8A2C17C}"/>
          </ac:picMkLst>
        </pc:picChg>
        <pc:picChg chg="add del mod">
          <ac:chgData name="Paula Vázquez-Valero" userId="3a0e46d7-2099-40af-a155-aa45b68bfff3" providerId="ADAL" clId="{57DA573B-B202-45D5-8B0F-E0DB3FD2BB69}" dt="2024-02-14T12:20:10.236" v="30817" actId="21"/>
          <ac:picMkLst>
            <pc:docMk/>
            <pc:sldMk cId="3162033562" sldId="832"/>
            <ac:picMk id="4104" creationId="{5B480E9C-CE00-4E20-9792-0B206C110268}"/>
          </ac:picMkLst>
        </pc:picChg>
      </pc:sldChg>
      <pc:sldChg chg="add del">
        <pc:chgData name="Paula Vázquez-Valero" userId="3a0e46d7-2099-40af-a155-aa45b68bfff3" providerId="ADAL" clId="{57DA573B-B202-45D5-8B0F-E0DB3FD2BB69}" dt="2024-02-14T13:45:40.134" v="34245" actId="47"/>
        <pc:sldMkLst>
          <pc:docMk/>
          <pc:sldMk cId="1248765152" sldId="833"/>
        </pc:sldMkLst>
      </pc:sldChg>
      <pc:sldChg chg="delSp modSp add del mod modAnim">
        <pc:chgData name="Paula Vázquez-Valero" userId="3a0e46d7-2099-40af-a155-aa45b68bfff3" providerId="ADAL" clId="{57DA573B-B202-45D5-8B0F-E0DB3FD2BB69}" dt="2024-02-14T13:18:38.818" v="33111" actId="47"/>
        <pc:sldMkLst>
          <pc:docMk/>
          <pc:sldMk cId="2760439213" sldId="834"/>
        </pc:sldMkLst>
        <pc:spChg chg="mod">
          <ac:chgData name="Paula Vázquez-Valero" userId="3a0e46d7-2099-40af-a155-aa45b68bfff3" providerId="ADAL" clId="{57DA573B-B202-45D5-8B0F-E0DB3FD2BB69}" dt="2024-02-14T12:56:59.986" v="31971" actId="207"/>
          <ac:spMkLst>
            <pc:docMk/>
            <pc:sldMk cId="2760439213" sldId="834"/>
            <ac:spMk id="2" creationId="{B5365942-B2E8-49F6-959E-078996708FA8}"/>
          </ac:spMkLst>
        </pc:spChg>
        <pc:spChg chg="mod">
          <ac:chgData name="Paula Vázquez-Valero" userId="3a0e46d7-2099-40af-a155-aa45b68bfff3" providerId="ADAL" clId="{57DA573B-B202-45D5-8B0F-E0DB3FD2BB69}" dt="2024-02-14T12:56:59.986" v="31971" actId="207"/>
          <ac:spMkLst>
            <pc:docMk/>
            <pc:sldMk cId="2760439213" sldId="834"/>
            <ac:spMk id="6" creationId="{D8FA714A-DAAF-4C83-B7F2-75FD592DC163}"/>
          </ac:spMkLst>
        </pc:spChg>
        <pc:spChg chg="mod">
          <ac:chgData name="Paula Vázquez-Valero" userId="3a0e46d7-2099-40af-a155-aa45b68bfff3" providerId="ADAL" clId="{57DA573B-B202-45D5-8B0F-E0DB3FD2BB69}" dt="2024-02-14T12:56:59.986" v="31971" actId="207"/>
          <ac:spMkLst>
            <pc:docMk/>
            <pc:sldMk cId="2760439213" sldId="834"/>
            <ac:spMk id="50" creationId="{C6B2523A-7EAB-4010-A5C3-9C5866F75BC3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56" creationId="{27950FF6-DAAC-43C7-9F98-1BC558B0787C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57" creationId="{CA7778D7-1A27-42C0-A0F1-B79089A36BDD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58" creationId="{6D4A5879-6099-40CF-82E0-3311DE05B8BE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59" creationId="{A1119C90-76EC-4F9C-934E-1174C21B8A19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0" creationId="{1B78A1AF-57E4-4BE2-ADC9-1C3D2FB0A3B2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1" creationId="{343D2B41-1ABD-4AAA-9075-4FA976EC6E21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2" creationId="{52C001D8-6037-4142-B6D6-A24904965B45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3" creationId="{26417CC5-68D9-4262-931C-7D69B5916030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4" creationId="{19038964-50D9-4B1C-AFB3-3514DE79E944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5" creationId="{06F73AAE-DEFD-472B-B949-ED2D272D423C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7" creationId="{E98F9892-4A18-476F-B681-2955350DF2E1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8" creationId="{3BA5E8E0-4E29-4C5C-AD9D-6EE43F3447D3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69" creationId="{6DD8C67C-6B32-4847-82EF-79F57F088762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70" creationId="{12BAB6D0-2B21-491F-8630-E59F64E585CD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72" creationId="{35710068-0871-4598-8A92-EB4E2C4585FA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73" creationId="{089E9BBA-E2FB-4F18-A8CD-A7C82C3224C6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76" creationId="{C8428D4E-D879-40CD-A4A1-79B5B822973B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77" creationId="{67ED7BCE-E3F3-450F-8A28-D20BDDCBC08F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83" creationId="{CF6EFE5A-B149-4219-9428-4A832D671C15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84" creationId="{3CEA2B5A-7AAE-430E-AB57-EC5C125E9CC9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85" creationId="{3F519047-B85C-410E-9B31-E4CBDDD04C9C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86" creationId="{FA64F7BD-8093-4AF9-A687-199A0C2E9099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87" creationId="{50258B9E-1B81-428B-9D2B-ABE252B002CF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88" creationId="{9DDE005B-7C24-47DB-930B-BCCA7365EC16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89" creationId="{1F4FBF8A-3E68-430C-A482-3D1D3EFBCED1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90" creationId="{DB806BA6-B181-4186-839C-FD2B89F2087F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96" creationId="{2F6F53D6-72C7-4D18-B8E2-234C4C57DF9E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97" creationId="{F9A72938-E6A7-4088-A0BC-DB5F46E77ECC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99" creationId="{392CB7C5-2084-4A61-8C37-401586A39CED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100" creationId="{A82E26C0-265A-4C62-9A93-1BD43F42A7B7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102" creationId="{5FCCA0F9-A349-406A-81D6-6AB212CAFA50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103" creationId="{6BC1BE2C-5A88-4F56-8322-7CB29E005B65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108" creationId="{C8F52E34-9307-41E8-BC68-C35C62AC7059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109" creationId="{9A345B00-95BB-47E7-A90A-A22B584ABEF6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111" creationId="{807EA8BE-0D33-4AEC-9CC8-F3369517D757}"/>
          </ac:spMkLst>
        </pc:spChg>
        <pc:spChg chg="del mod">
          <ac:chgData name="Paula Vázquez-Valero" userId="3a0e46d7-2099-40af-a155-aa45b68bfff3" providerId="ADAL" clId="{57DA573B-B202-45D5-8B0F-E0DB3FD2BB69}" dt="2024-02-14T12:57:42.701" v="31979" actId="21"/>
          <ac:spMkLst>
            <pc:docMk/>
            <pc:sldMk cId="2760439213" sldId="834"/>
            <ac:spMk id="112" creationId="{CD97ED05-568F-413A-A3EC-2B9CE5111D77}"/>
          </ac:spMkLst>
        </pc:spChg>
        <pc:spChg chg="mod">
          <ac:chgData name="Paula Vázquez-Valero" userId="3a0e46d7-2099-40af-a155-aa45b68bfff3" providerId="ADAL" clId="{57DA573B-B202-45D5-8B0F-E0DB3FD2BB69}" dt="2024-02-14T12:56:59.986" v="31971" actId="207"/>
          <ac:spMkLst>
            <pc:docMk/>
            <pc:sldMk cId="2760439213" sldId="834"/>
            <ac:spMk id="201" creationId="{2B163645-D9C8-434B-85FB-D9E43E93D312}"/>
          </ac:spMkLst>
        </pc:sp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7" creationId="{9674AB76-A794-4459-9ACF-C113D230A7C4}"/>
          </ac:picMkLst>
        </pc:picChg>
        <pc:picChg chg="mod">
          <ac:chgData name="Paula Vázquez-Valero" userId="3a0e46d7-2099-40af-a155-aa45b68bfff3" providerId="ADAL" clId="{57DA573B-B202-45D5-8B0F-E0DB3FD2BB69}" dt="2024-02-14T12:56:59.986" v="31971" actId="207"/>
          <ac:picMkLst>
            <pc:docMk/>
            <pc:sldMk cId="2760439213" sldId="834"/>
            <ac:picMk id="11" creationId="{46A1EDCF-D41A-4990-B12A-E9F6F29370DD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66" creationId="{585490EB-39DD-48D4-820C-C00F3B3F0156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71" creationId="{69162B10-E2B7-43A5-AEE1-4593FB229150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74" creationId="{585885F8-54B2-45A6-8AC3-803FC253B97D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75" creationId="{CD78A6AC-1FB0-4E85-86BA-803091DF1C13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78" creationId="{3EBCE930-8202-439C-81A5-CB5D7C5402D3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79" creationId="{A4D4E019-24DA-42F6-AEAD-D195B495407E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80" creationId="{1636538E-5362-41E4-A31A-BD02391A0C42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93" creationId="{B4FCA187-8CE7-4B90-878C-A49F1EBF55C4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94" creationId="{BE46307E-43F5-4B78-A0DC-DD38D136BA21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95" creationId="{DF3443F1-FE0D-4304-97C4-7BB17FFC32E2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98" creationId="{0F6D9279-5177-42E3-8385-0A8AF72FFE2C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01" creationId="{A622F195-B358-4EEB-8819-38881B29E228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04" creationId="{982C3A0E-50DC-457D-B654-E55A498C1F8A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05" creationId="{83E63514-1FAD-4839-AC93-B083273FA872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06" creationId="{0CC8FD36-E48D-4EEE-A95E-1E70B4E80910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07" creationId="{2D7B465D-1E66-49B8-9AA9-E1F756013E86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10" creationId="{C387C3F8-FB1B-4130-9A90-558775F1044D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13" creationId="{E846FFED-E0CA-48DB-8E97-1A5F531D0868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15" creationId="{BD0B136B-C6A7-462B-9A6D-A633E12351F9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16" creationId="{96126536-AB4F-40A9-BAD4-0BB6B8F0C2B2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17" creationId="{EF88DEB4-ADCD-4766-A454-45B41A63207A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18" creationId="{3F21CE00-B8D5-47EE-9A28-3818726AB689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31" creationId="{247F16A1-4174-44FA-86FF-AB76700949D0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35" creationId="{35938830-2209-4298-8DC3-8505ABA1552B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37" creationId="{86E0A905-3859-409A-A777-6B7BF581A0B8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38" creationId="{42EC4C3D-14C6-47D0-9FA0-DCAAE00E2344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39" creationId="{CD3C2CE4-091A-442B-A18B-44AB1C23CDEF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40" creationId="{5F7E2D7B-A2E0-4224-9DAA-509D8DA6EF62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41" creationId="{EF984328-E9F1-4E75-992F-DD0AAB72D167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46" creationId="{808BFCEC-EA9B-4D6E-B65C-2CF13A74D562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47" creationId="{D25302B0-3A83-42C1-8E63-A371CCBD6D50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48" creationId="{271253B3-85D8-44AB-90AF-9624E020B500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54" creationId="{A14B63D5-E6C7-48AF-9E70-F821D11116E6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55" creationId="{8BFF4AC8-E980-488F-9516-B21C36D8FD2E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56" creationId="{A113D377-5638-4719-A2E3-63C58919DD13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57" creationId="{FC783948-70DB-4BB0-9228-6DB0E7CB33A0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58" creationId="{5CE2348A-13E5-4B56-B432-C9736FE830E2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59" creationId="{DECB7649-8123-4C07-B446-6EF1485F8BD4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60" creationId="{56EEC63A-E3B6-4D08-A38E-C38EE249B9CD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61" creationId="{A7477428-0198-4112-AC8C-98BBD289E350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62" creationId="{E7C5E6B5-27E3-4AD1-894D-ADA0E8103654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63" creationId="{62D702E1-06A9-415A-A2CD-CFBA199EF88A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66" creationId="{B81A818F-075F-4503-B273-77E5D1E0955A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68" creationId="{AFBD62BA-BE5F-446D-AE77-E556FD2F85AF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69" creationId="{A18F8871-97CA-4B49-9BBF-D13F33C45B25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0" creationId="{ECF531D0-84D2-4906-8212-F31628DAA5A7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1" creationId="{B9FA81CD-A29D-4897-887C-827682FEE456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2" creationId="{B90B3873-D977-4EA5-8316-F592E6BA3956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3" creationId="{2FAED48B-E037-43EA-9477-C85F2C5AFFBA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4" creationId="{F39E89A4-624B-4890-B7B5-03E6F38DB32C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5" creationId="{00312B9C-780B-4E85-8C8D-675B13D81212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6" creationId="{9E7ECF44-62D1-4E86-AA82-B85FF157FEC5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8" creationId="{B04E71F2-DF80-48B8-8FC2-F354E1A553FE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79" creationId="{0EE54D62-2D43-44E1-B5BE-6A898704BC7A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80" creationId="{2B5DB570-62DF-4D73-9788-6731C41B2DFE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81" creationId="{00B3E957-1723-4B03-8893-FC87FB7974C9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82" creationId="{E6AA6D65-7F32-4BD4-BC00-3536DE5A83A9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83" creationId="{EE81CBC4-41D0-4A4B-BEA4-500456284456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85" creationId="{C1979B11-54D4-4AA6-891D-0BDA1D87CE95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87" creationId="{87C45C95-1200-4AD6-B861-668155B7A117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89" creationId="{D200A9C0-DB4F-4246-98DB-8F7FCADD6135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95" creationId="{93CFBDA9-CFD5-4961-9822-FB2CF17E6104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96" creationId="{9325E137-8465-4E5A-A84F-1A654A371CD9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199" creationId="{D3A23EA8-AF64-45E7-BEDE-C65EE978F38F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200" creationId="{597B1293-712D-4678-B5EF-794DD29D6F56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202" creationId="{75D983EC-104B-4612-A60D-B029C44E8DEC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207" creationId="{1ABC73CF-D74B-460A-B92C-8D886C0FE191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208" creationId="{7E95F116-29DF-4F40-AB11-BC06342FAF36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209" creationId="{97AE65C8-D80F-4E3E-B420-BA924F7F0FD1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210" creationId="{1D686C3A-2D7D-4479-B75F-B7D90B681C13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211" creationId="{D3F2ECD0-AED9-4B0A-B65A-020637C7CE81}"/>
          </ac:picMkLst>
        </pc:picChg>
        <pc:picChg chg="del mod">
          <ac:chgData name="Paula Vázquez-Valero" userId="3a0e46d7-2099-40af-a155-aa45b68bfff3" providerId="ADAL" clId="{57DA573B-B202-45D5-8B0F-E0DB3FD2BB69}" dt="2024-02-14T12:57:42.701" v="31979" actId="21"/>
          <ac:picMkLst>
            <pc:docMk/>
            <pc:sldMk cId="2760439213" sldId="834"/>
            <ac:picMk id="7170" creationId="{A603245E-3BD9-427C-B422-17A5F70FAFFC}"/>
          </ac:picMkLst>
        </pc:picChg>
      </pc:sldChg>
      <pc:sldChg chg="addSp delSp modSp mod">
        <pc:chgData name="Paula Vázquez-Valero" userId="3a0e46d7-2099-40af-a155-aa45b68bfff3" providerId="ADAL" clId="{57DA573B-B202-45D5-8B0F-E0DB3FD2BB69}" dt="2024-02-14T14:09:39.700" v="35072" actId="20577"/>
        <pc:sldMkLst>
          <pc:docMk/>
          <pc:sldMk cId="2915565725" sldId="899"/>
        </pc:sldMkLst>
        <pc:spChg chg="mod">
          <ac:chgData name="Paula Vázquez-Valero" userId="3a0e46d7-2099-40af-a155-aa45b68bfff3" providerId="ADAL" clId="{57DA573B-B202-45D5-8B0F-E0DB3FD2BB69}" dt="2024-02-14T13:50:18.363" v="34437" actId="20577"/>
          <ac:spMkLst>
            <pc:docMk/>
            <pc:sldMk cId="2915565725" sldId="899"/>
            <ac:spMk id="6" creationId="{39E63F62-76EE-1A8A-9B93-A45BE05235B9}"/>
          </ac:spMkLst>
        </pc:spChg>
        <pc:spChg chg="del">
          <ac:chgData name="Paula Vázquez-Valero" userId="3a0e46d7-2099-40af-a155-aa45b68bfff3" providerId="ADAL" clId="{57DA573B-B202-45D5-8B0F-E0DB3FD2BB69}" dt="2024-02-14T13:50:45.803" v="34442" actId="478"/>
          <ac:spMkLst>
            <pc:docMk/>
            <pc:sldMk cId="2915565725" sldId="899"/>
            <ac:spMk id="17" creationId="{942FCCB0-1D7F-F3A6-D040-5DA061FB1FC5}"/>
          </ac:spMkLst>
        </pc:spChg>
        <pc:spChg chg="del">
          <ac:chgData name="Paula Vázquez-Valero" userId="3a0e46d7-2099-40af-a155-aa45b68bfff3" providerId="ADAL" clId="{57DA573B-B202-45D5-8B0F-E0DB3FD2BB69}" dt="2024-02-14T13:55:31.867" v="34536" actId="478"/>
          <ac:spMkLst>
            <pc:docMk/>
            <pc:sldMk cId="2915565725" sldId="899"/>
            <ac:spMk id="19" creationId="{A0E594BA-138C-6C0D-72A5-D5EB207E627D}"/>
          </ac:spMkLst>
        </pc:spChg>
        <pc:spChg chg="del">
          <ac:chgData name="Paula Vázquez-Valero" userId="3a0e46d7-2099-40af-a155-aa45b68bfff3" providerId="ADAL" clId="{57DA573B-B202-45D5-8B0F-E0DB3FD2BB69}" dt="2024-02-14T13:50:45.803" v="34442" actId="478"/>
          <ac:spMkLst>
            <pc:docMk/>
            <pc:sldMk cId="2915565725" sldId="899"/>
            <ac:spMk id="26" creationId="{0A975E72-1B18-5BDB-A617-36EE710E2325}"/>
          </ac:spMkLst>
        </pc:spChg>
        <pc:spChg chg="del">
          <ac:chgData name="Paula Vázquez-Valero" userId="3a0e46d7-2099-40af-a155-aa45b68bfff3" providerId="ADAL" clId="{57DA573B-B202-45D5-8B0F-E0DB3FD2BB69}" dt="2024-02-14T13:50:45.803" v="34442" actId="478"/>
          <ac:spMkLst>
            <pc:docMk/>
            <pc:sldMk cId="2915565725" sldId="899"/>
            <ac:spMk id="29" creationId="{A9975DC3-7BDE-1383-544D-1D6301A2766E}"/>
          </ac:spMkLst>
        </pc:spChg>
        <pc:spChg chg="del">
          <ac:chgData name="Paula Vázquez-Valero" userId="3a0e46d7-2099-40af-a155-aa45b68bfff3" providerId="ADAL" clId="{57DA573B-B202-45D5-8B0F-E0DB3FD2BB69}" dt="2024-02-14T13:50:45.803" v="34442" actId="478"/>
          <ac:spMkLst>
            <pc:docMk/>
            <pc:sldMk cId="2915565725" sldId="899"/>
            <ac:spMk id="35" creationId="{776B8A5F-0BBB-0D28-A578-9990D75F3C6C}"/>
          </ac:spMkLst>
        </pc:spChg>
        <pc:spChg chg="add mod">
          <ac:chgData name="Paula Vázquez-Valero" userId="3a0e46d7-2099-40af-a155-aa45b68bfff3" providerId="ADAL" clId="{57DA573B-B202-45D5-8B0F-E0DB3FD2BB69}" dt="2024-02-14T14:00:11.444" v="34728" actId="20577"/>
          <ac:spMkLst>
            <pc:docMk/>
            <pc:sldMk cId="2915565725" sldId="899"/>
            <ac:spMk id="37" creationId="{DDA7AC9A-D291-4615-A3DF-8ED893BC1143}"/>
          </ac:spMkLst>
        </pc:spChg>
        <pc:spChg chg="del mod">
          <ac:chgData name="Paula Vázquez-Valero" userId="3a0e46d7-2099-40af-a155-aa45b68bfff3" providerId="ADAL" clId="{57DA573B-B202-45D5-8B0F-E0DB3FD2BB69}" dt="2024-02-14T13:55:29.592" v="34535" actId="478"/>
          <ac:spMkLst>
            <pc:docMk/>
            <pc:sldMk cId="2915565725" sldId="899"/>
            <ac:spMk id="39" creationId="{14C5EEBF-3A5A-571B-97F9-BD94D59D1E5F}"/>
          </ac:spMkLst>
        </pc:spChg>
        <pc:spChg chg="del">
          <ac:chgData name="Paula Vázquez-Valero" userId="3a0e46d7-2099-40af-a155-aa45b68bfff3" providerId="ADAL" clId="{57DA573B-B202-45D5-8B0F-E0DB3FD2BB69}" dt="2024-02-14T13:50:45.803" v="34442" actId="478"/>
          <ac:spMkLst>
            <pc:docMk/>
            <pc:sldMk cId="2915565725" sldId="899"/>
            <ac:spMk id="40" creationId="{59D12FB0-CF97-3BA5-35F5-64196D6FD3EC}"/>
          </ac:spMkLst>
        </pc:spChg>
        <pc:spChg chg="mod">
          <ac:chgData name="Paula Vázquez-Valero" userId="3a0e46d7-2099-40af-a155-aa45b68bfff3" providerId="ADAL" clId="{57DA573B-B202-45D5-8B0F-E0DB3FD2BB69}" dt="2024-02-14T13:50:46.175" v="34443"/>
          <ac:spMkLst>
            <pc:docMk/>
            <pc:sldMk cId="2915565725" sldId="899"/>
            <ac:spMk id="41" creationId="{09FC099D-6EFC-0397-B8FA-3CCDD7F0E066}"/>
          </ac:spMkLst>
        </pc:spChg>
        <pc:spChg chg="mod">
          <ac:chgData name="Paula Vázquez-Valero" userId="3a0e46d7-2099-40af-a155-aa45b68bfff3" providerId="ADAL" clId="{57DA573B-B202-45D5-8B0F-E0DB3FD2BB69}" dt="2024-02-14T13:51:03.687" v="34475" actId="14100"/>
          <ac:spMkLst>
            <pc:docMk/>
            <pc:sldMk cId="2915565725" sldId="899"/>
            <ac:spMk id="42" creationId="{8B2E1FA3-2372-EF67-4E53-4D53E5960FC2}"/>
          </ac:spMkLst>
        </pc:spChg>
        <pc:spChg chg="mod">
          <ac:chgData name="Paula Vázquez-Valero" userId="3a0e46d7-2099-40af-a155-aa45b68bfff3" providerId="ADAL" clId="{57DA573B-B202-45D5-8B0F-E0DB3FD2BB69}" dt="2024-02-14T13:49:55.863" v="34425" actId="20577"/>
          <ac:spMkLst>
            <pc:docMk/>
            <pc:sldMk cId="2915565725" sldId="899"/>
            <ac:spMk id="45" creationId="{F549C8FF-8275-D282-0692-8665E123D4A9}"/>
          </ac:spMkLst>
        </pc:spChg>
        <pc:spChg chg="del">
          <ac:chgData name="Paula Vázquez-Valero" userId="3a0e46d7-2099-40af-a155-aa45b68bfff3" providerId="ADAL" clId="{57DA573B-B202-45D5-8B0F-E0DB3FD2BB69}" dt="2024-02-14T13:55:29.592" v="34535" actId="478"/>
          <ac:spMkLst>
            <pc:docMk/>
            <pc:sldMk cId="2915565725" sldId="899"/>
            <ac:spMk id="46" creationId="{ED54697A-DDE8-AE9B-27CE-17BA1704B92F}"/>
          </ac:spMkLst>
        </pc:spChg>
        <pc:spChg chg="del">
          <ac:chgData name="Paula Vázquez-Valero" userId="3a0e46d7-2099-40af-a155-aa45b68bfff3" providerId="ADAL" clId="{57DA573B-B202-45D5-8B0F-E0DB3FD2BB69}" dt="2024-02-14T13:55:29.592" v="34535" actId="478"/>
          <ac:spMkLst>
            <pc:docMk/>
            <pc:sldMk cId="2915565725" sldId="899"/>
            <ac:spMk id="48" creationId="{054722AD-F93C-65A0-280F-447480A4D70D}"/>
          </ac:spMkLst>
        </pc:spChg>
        <pc:spChg chg="mod">
          <ac:chgData name="Paula Vázquez-Valero" userId="3a0e46d7-2099-40af-a155-aa45b68bfff3" providerId="ADAL" clId="{57DA573B-B202-45D5-8B0F-E0DB3FD2BB69}" dt="2024-02-14T13:50:46.175" v="34443"/>
          <ac:spMkLst>
            <pc:docMk/>
            <pc:sldMk cId="2915565725" sldId="899"/>
            <ac:spMk id="52" creationId="{75CDF3BD-DACD-6BDE-6D61-27F6E9F02314}"/>
          </ac:spMkLst>
        </pc:spChg>
        <pc:spChg chg="add mod">
          <ac:chgData name="Paula Vázquez-Valero" userId="3a0e46d7-2099-40af-a155-aa45b68bfff3" providerId="ADAL" clId="{57DA573B-B202-45D5-8B0F-E0DB3FD2BB69}" dt="2024-02-14T13:52:03.052" v="34524" actId="1076"/>
          <ac:spMkLst>
            <pc:docMk/>
            <pc:sldMk cId="2915565725" sldId="899"/>
            <ac:spMk id="56" creationId="{D65E14E1-5DC5-4FA0-90B0-141C71C7CFD6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58" creationId="{594A09CE-8046-ED4C-B7A4-1C14FF0BB23F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60" creationId="{7C069EA6-99C3-4137-45B7-6A90A8E6F838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61" creationId="{F5543C8E-4907-8DBC-7838-3B932CE6FCB1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62" creationId="{9C5FBE3C-F76B-4C9C-73D1-06303E70A028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24" creationId="{5AD7F96D-D19D-075A-4B16-77097A1FE64E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27" creationId="{791929D1-B901-D334-5923-02412F6A6664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29" creationId="{2D3A3DE7-490F-7595-D9E2-F58D85D4E1A8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0" creationId="{6BD851E2-13DC-985C-9390-E6F812C30F89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1" creationId="{986125FE-7FEA-CCD3-AF13-5A1E57896C95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2" creationId="{CAFDCB08-8033-D6E0-20CE-D0BC5BCEE839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3" creationId="{06B3F000-D1BA-069F-A304-9A216A00C0C6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4" creationId="{387B6510-824F-0695-279A-650B7FA4530E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5" creationId="{E78E5D08-52CA-B181-1F25-B6463F7C52C4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6" creationId="{7A7F7808-E26D-17B6-D74C-EE498CE8780C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7" creationId="{9464241D-3221-A4FF-8D4B-26D042EDFA03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38" creationId="{FD8D3B7B-F832-8A50-EE4F-C1920507CCD0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1" creationId="{1DA29CF3-EEEF-DEB1-7385-C5CF75E70887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2" creationId="{39A156CD-B9D2-34B2-88F9-2491D6E1B092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3" creationId="{FA2594BE-6D59-23D9-32E2-8B12AE551399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4" creationId="{249C2AE4-6D84-983F-8930-10DFFCE73A82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5" creationId="{56C787BA-83CC-32D2-9ED1-36446F20809F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6" creationId="{508B7C00-DED5-5B72-C162-C16F92E7FFBD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7" creationId="{F34E8C8B-0C43-AABF-796F-D0207EC8B9D6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8" creationId="{D1DBD927-3A4C-770B-4B67-6015F847A2FC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49" creationId="{5FB0831C-3FC7-C988-8000-CE1B467F6BE5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0" creationId="{5ECB8065-F491-804A-067B-1935334249F7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1" creationId="{29960C76-E4F4-6B77-48BA-46AF89E806CE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3" creationId="{77CAE91D-EF15-754C-C944-13E1AAA4C2B0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4" creationId="{3E0E20BF-0F7C-4CDC-8ED0-E456C18BFE4B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5" creationId="{6365F624-6647-8B39-5401-A3EE8A15DAE7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6" creationId="{F4DC37EA-EC5F-C89B-2D1F-98DD35DA7E6C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7" creationId="{97B4B6D2-853C-4051-F560-5E94CAF896A6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8" creationId="{DC5442C4-D9F3-D6A1-8C9B-68133140524F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59" creationId="{01742CCD-9AB5-F2C8-7602-68217A4F7E6D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1" creationId="{FA69D1C9-8AA3-3941-C961-A91C6D30554A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2" creationId="{4B430CD8-137B-02FE-D524-1197CCDA876C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3" creationId="{EDAA89E7-3DAE-9519-2062-5835C66D250F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4" creationId="{790172D3-B352-3443-05E2-D4B6DF64809C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5" creationId="{AD0EBA48-B3AF-F00F-AF71-0AB46A616664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6" creationId="{552FFD62-2C8F-2668-7D87-401ED1F0D81B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7" creationId="{8981621D-DEAB-530E-AADC-1B81182E8234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8" creationId="{68B72DAB-FFB9-EC6D-A6FB-635E3F334D73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69" creationId="{EC106075-A602-7706-7F64-FEA0807DEB4C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70" creationId="{9B71B94A-B826-5E85-9810-5B0F39684FE7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71" creationId="{A52A52C7-2FA0-7145-BDFE-160338446FC2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72" creationId="{60CE606B-D703-C898-D334-8C4CADE83A3B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73" creationId="{DB1297C9-651E-01CB-62D0-5F017E268BA0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74" creationId="{EA6DA570-C040-C63D-B1C5-14EC2F03D11B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77" creationId="{E3A0EFF8-2397-6E98-468E-AA2370B771D8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78" creationId="{B3544AEF-E673-E931-7FF8-1A06F939477F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79" creationId="{90B33E36-6D32-723D-52D7-772264D76E2E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80" creationId="{EEB98B89-4428-F960-E359-434154BE1A2C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81" creationId="{D2A5C742-5343-BBE3-2281-0837F53D4BC2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82" creationId="{0A125A38-3F85-DAA3-D831-B756558CA929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83" creationId="{5B8DBF83-A7DE-4423-E257-19D17A2EE69F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84" creationId="{806CBD18-67DD-321E-5081-F37D22E5D37C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86" creationId="{A8B31552-C7E7-0D66-DC0D-22A3A04CC4F6}"/>
          </ac:spMkLst>
        </pc:spChg>
        <pc:spChg chg="add del mod">
          <ac:chgData name="Paula Vázquez-Valero" userId="3a0e46d7-2099-40af-a155-aa45b68bfff3" providerId="ADAL" clId="{57DA573B-B202-45D5-8B0F-E0DB3FD2BB69}" dt="2024-02-14T13:52:50.492" v="34528"/>
          <ac:spMkLst>
            <pc:docMk/>
            <pc:sldMk cId="2915565725" sldId="899"/>
            <ac:spMk id="1087" creationId="{4F49692F-F63C-0E77-8545-FDEC70663CF2}"/>
          </ac:spMkLst>
        </pc:spChg>
        <pc:spChg chg="add mod">
          <ac:chgData name="Paula Vázquez-Valero" userId="3a0e46d7-2099-40af-a155-aa45b68bfff3" providerId="ADAL" clId="{57DA573B-B202-45D5-8B0F-E0DB3FD2BB69}" dt="2024-02-14T14:01:12.011" v="34818" actId="1036"/>
          <ac:spMkLst>
            <pc:docMk/>
            <pc:sldMk cId="2915565725" sldId="899"/>
            <ac:spMk id="2055" creationId="{0B67B694-13CB-1E4D-4D39-8CD3D4A57DA5}"/>
          </ac:spMkLst>
        </pc:spChg>
        <pc:spChg chg="mod">
          <ac:chgData name="Paula Vázquez-Valero" userId="3a0e46d7-2099-40af-a155-aa45b68bfff3" providerId="ADAL" clId="{57DA573B-B202-45D5-8B0F-E0DB3FD2BB69}" dt="2024-02-14T13:56:28.250" v="34561"/>
          <ac:spMkLst>
            <pc:docMk/>
            <pc:sldMk cId="2915565725" sldId="899"/>
            <ac:spMk id="2057" creationId="{A997CE73-B58B-D920-7AFE-5DF5FA182B07}"/>
          </ac:spMkLst>
        </pc:spChg>
        <pc:spChg chg="mod">
          <ac:chgData name="Paula Vázquez-Valero" userId="3a0e46d7-2099-40af-a155-aa45b68bfff3" providerId="ADAL" clId="{57DA573B-B202-45D5-8B0F-E0DB3FD2BB69}" dt="2024-02-14T13:56:28.250" v="34561"/>
          <ac:spMkLst>
            <pc:docMk/>
            <pc:sldMk cId="2915565725" sldId="899"/>
            <ac:spMk id="2059" creationId="{5D52D608-1939-5C93-A5B0-A027BBFF916A}"/>
          </ac:spMkLst>
        </pc:spChg>
        <pc:spChg chg="add mod">
          <ac:chgData name="Paula Vázquez-Valero" userId="3a0e46d7-2099-40af-a155-aa45b68bfff3" providerId="ADAL" clId="{57DA573B-B202-45D5-8B0F-E0DB3FD2BB69}" dt="2024-02-14T14:01:27.601" v="34833" actId="1076"/>
          <ac:spMkLst>
            <pc:docMk/>
            <pc:sldMk cId="2915565725" sldId="899"/>
            <ac:spMk id="2061" creationId="{28A258AA-5150-77A9-EDF2-43DD58D73F86}"/>
          </ac:spMkLst>
        </pc:spChg>
        <pc:spChg chg="add mod">
          <ac:chgData name="Paula Vázquez-Valero" userId="3a0e46d7-2099-40af-a155-aa45b68bfff3" providerId="ADAL" clId="{57DA573B-B202-45D5-8B0F-E0DB3FD2BB69}" dt="2024-02-14T14:01:44.012" v="34852" actId="1035"/>
          <ac:spMkLst>
            <pc:docMk/>
            <pc:sldMk cId="2915565725" sldId="899"/>
            <ac:spMk id="2063" creationId="{7CB0F575-AEFC-058F-8A05-FD1EEB286045}"/>
          </ac:spMkLst>
        </pc:spChg>
        <pc:spChg chg="mod">
          <ac:chgData name="Paula Vázquez-Valero" userId="3a0e46d7-2099-40af-a155-aa45b68bfff3" providerId="ADAL" clId="{57DA573B-B202-45D5-8B0F-E0DB3FD2BB69}" dt="2024-02-14T13:57:41.839" v="34591"/>
          <ac:spMkLst>
            <pc:docMk/>
            <pc:sldMk cId="2915565725" sldId="899"/>
            <ac:spMk id="2065" creationId="{188FC9A5-092D-BB98-B80E-E173BDCE2779}"/>
          </ac:spMkLst>
        </pc:spChg>
        <pc:spChg chg="del">
          <ac:chgData name="Paula Vázquez-Valero" userId="3a0e46d7-2099-40af-a155-aa45b68bfff3" providerId="ADAL" clId="{57DA573B-B202-45D5-8B0F-E0DB3FD2BB69}" dt="2024-02-14T13:50:45.803" v="34442" actId="478"/>
          <ac:spMkLst>
            <pc:docMk/>
            <pc:sldMk cId="2915565725" sldId="899"/>
            <ac:spMk id="2066" creationId="{EE2E4A02-09A2-E644-C7DD-8B0A99F287B7}"/>
          </ac:spMkLst>
        </pc:spChg>
        <pc:spChg chg="add del mod">
          <ac:chgData name="Paula Vázquez-Valero" userId="3a0e46d7-2099-40af-a155-aa45b68bfff3" providerId="ADAL" clId="{57DA573B-B202-45D5-8B0F-E0DB3FD2BB69}" dt="2024-02-14T14:01:36.686" v="34838" actId="1035"/>
          <ac:spMkLst>
            <pc:docMk/>
            <pc:sldMk cId="2915565725" sldId="899"/>
            <ac:spMk id="2069" creationId="{83E53079-A457-1183-0B3F-FFBF5F2845C4}"/>
          </ac:spMkLst>
        </pc:spChg>
        <pc:spChg chg="mod">
          <ac:chgData name="Paula Vázquez-Valero" userId="3a0e46d7-2099-40af-a155-aa45b68bfff3" providerId="ADAL" clId="{57DA573B-B202-45D5-8B0F-E0DB3FD2BB69}" dt="2024-02-14T14:09:39.700" v="35072" actId="20577"/>
          <ac:spMkLst>
            <pc:docMk/>
            <pc:sldMk cId="2915565725" sldId="899"/>
            <ac:spMk id="2070" creationId="{B7DF0A91-A627-E5D8-913C-AAFB5BC71289}"/>
          </ac:spMkLst>
        </pc:spChg>
        <pc:spChg chg="add mod">
          <ac:chgData name="Paula Vázquez-Valero" userId="3a0e46d7-2099-40af-a155-aa45b68bfff3" providerId="ADAL" clId="{57DA573B-B202-45D5-8B0F-E0DB3FD2BB69}" dt="2024-02-14T14:02:25.160" v="34863" actId="1038"/>
          <ac:spMkLst>
            <pc:docMk/>
            <pc:sldMk cId="2915565725" sldId="899"/>
            <ac:spMk id="2071" creationId="{400BD710-0A0C-F249-62DB-F163CBDB9CBA}"/>
          </ac:spMkLst>
        </pc:spChg>
        <pc:spChg chg="del">
          <ac:chgData name="Paula Vázquez-Valero" userId="3a0e46d7-2099-40af-a155-aa45b68bfff3" providerId="ADAL" clId="{57DA573B-B202-45D5-8B0F-E0DB3FD2BB69}" dt="2024-02-14T13:55:29.592" v="34535" actId="478"/>
          <ac:spMkLst>
            <pc:docMk/>
            <pc:sldMk cId="2915565725" sldId="899"/>
            <ac:spMk id="2077" creationId="{A3B5DE78-465A-45D0-E106-7D87FCC64B9C}"/>
          </ac:spMkLst>
        </pc:spChg>
        <pc:spChg chg="add del mod">
          <ac:chgData name="Paula Vázquez-Valero" userId="3a0e46d7-2099-40af-a155-aa45b68bfff3" providerId="ADAL" clId="{57DA573B-B202-45D5-8B0F-E0DB3FD2BB69}" dt="2024-02-14T13:58:24.031" v="34619" actId="22"/>
          <ac:spMkLst>
            <pc:docMk/>
            <pc:sldMk cId="2915565725" sldId="899"/>
            <ac:spMk id="2078" creationId="{02DC5F02-32F1-75BD-C068-9F746F3D435A}"/>
          </ac:spMkLst>
        </pc:spChg>
        <pc:spChg chg="add mod">
          <ac:chgData name="Paula Vázquez-Valero" userId="3a0e46d7-2099-40af-a155-aa45b68bfff3" providerId="ADAL" clId="{57DA573B-B202-45D5-8B0F-E0DB3FD2BB69}" dt="2024-02-14T13:58:26.491" v="34622" actId="571"/>
          <ac:spMkLst>
            <pc:docMk/>
            <pc:sldMk cId="2915565725" sldId="899"/>
            <ac:spMk id="2079" creationId="{D3CA4B9D-6FA0-B0AA-DFBE-ECB5E78E56DA}"/>
          </ac:spMkLst>
        </pc:spChg>
        <pc:spChg chg="mod">
          <ac:chgData name="Paula Vázquez-Valero" userId="3a0e46d7-2099-40af-a155-aa45b68bfff3" providerId="ADAL" clId="{57DA573B-B202-45D5-8B0F-E0DB3FD2BB69}" dt="2024-02-14T14:02:56.011" v="34869"/>
          <ac:spMkLst>
            <pc:docMk/>
            <pc:sldMk cId="2915565725" sldId="899"/>
            <ac:spMk id="2085" creationId="{95D35C3A-A8AD-CA42-AA2E-4B10E288628F}"/>
          </ac:spMkLst>
        </pc:spChg>
        <pc:spChg chg="mod">
          <ac:chgData name="Paula Vázquez-Valero" userId="3a0e46d7-2099-40af-a155-aa45b68bfff3" providerId="ADAL" clId="{57DA573B-B202-45D5-8B0F-E0DB3FD2BB69}" dt="2024-02-14T14:02:56.011" v="34869"/>
          <ac:spMkLst>
            <pc:docMk/>
            <pc:sldMk cId="2915565725" sldId="899"/>
            <ac:spMk id="2089" creationId="{D95C3831-C178-B443-ABF5-690E630D2463}"/>
          </ac:spMkLst>
        </pc:spChg>
        <pc:grpChg chg="del">
          <ac:chgData name="Paula Vázquez-Valero" userId="3a0e46d7-2099-40af-a155-aa45b68bfff3" providerId="ADAL" clId="{57DA573B-B202-45D5-8B0F-E0DB3FD2BB69}" dt="2024-02-14T13:50:45.803" v="34442" actId="478"/>
          <ac:grpSpMkLst>
            <pc:docMk/>
            <pc:sldMk cId="2915565725" sldId="899"/>
            <ac:grpSpMk id="3" creationId="{0A27D3AA-65DF-62ED-1462-16460710F12F}"/>
          </ac:grpSpMkLst>
        </pc:grpChg>
        <pc:grpChg chg="del">
          <ac:chgData name="Paula Vázquez-Valero" userId="3a0e46d7-2099-40af-a155-aa45b68bfff3" providerId="ADAL" clId="{57DA573B-B202-45D5-8B0F-E0DB3FD2BB69}" dt="2024-02-14T13:50:45.803" v="34442" actId="478"/>
          <ac:grpSpMkLst>
            <pc:docMk/>
            <pc:sldMk cId="2915565725" sldId="899"/>
            <ac:grpSpMk id="10" creationId="{C7C8D8D3-FF49-651E-E22D-BEBC2A4459D4}"/>
          </ac:grpSpMkLst>
        </pc:grpChg>
        <pc:grpChg chg="add del mod">
          <ac:chgData name="Paula Vázquez-Valero" userId="3a0e46d7-2099-40af-a155-aa45b68bfff3" providerId="ADAL" clId="{57DA573B-B202-45D5-8B0F-E0DB3FD2BB69}" dt="2024-02-14T13:51:44.152" v="34518" actId="478"/>
          <ac:grpSpMkLst>
            <pc:docMk/>
            <pc:sldMk cId="2915565725" sldId="899"/>
            <ac:grpSpMk id="38" creationId="{8EBA03D4-0F9A-3FD5-7DD0-E2BA22079477}"/>
          </ac:grpSpMkLst>
        </pc:grpChg>
        <pc:grpChg chg="mod">
          <ac:chgData name="Paula Vázquez-Valero" userId="3a0e46d7-2099-40af-a155-aa45b68bfff3" providerId="ADAL" clId="{57DA573B-B202-45D5-8B0F-E0DB3FD2BB69}" dt="2024-02-14T13:51:07.692" v="34499" actId="1038"/>
          <ac:grpSpMkLst>
            <pc:docMk/>
            <pc:sldMk cId="2915565725" sldId="899"/>
            <ac:grpSpMk id="43" creationId="{24BECBCF-8274-E0A2-E80E-A48B5A391472}"/>
          </ac:grpSpMkLst>
        </pc:grpChg>
        <pc:grpChg chg="mod">
          <ac:chgData name="Paula Vázquez-Valero" userId="3a0e46d7-2099-40af-a155-aa45b68bfff3" providerId="ADAL" clId="{57DA573B-B202-45D5-8B0F-E0DB3FD2BB69}" dt="2024-02-14T13:51:48.672" v="34519" actId="1076"/>
          <ac:grpSpMkLst>
            <pc:docMk/>
            <pc:sldMk cId="2915565725" sldId="899"/>
            <ac:grpSpMk id="49" creationId="{043C3B8E-1DC3-25C4-4852-1484BCFC8F65}"/>
          </ac:grpSpMkLst>
        </pc:grpChg>
        <pc:grpChg chg="add mod">
          <ac:chgData name="Paula Vázquez-Valero" userId="3a0e46d7-2099-40af-a155-aa45b68bfff3" providerId="ADAL" clId="{57DA573B-B202-45D5-8B0F-E0DB3FD2BB69}" dt="2024-02-14T14:01:12.011" v="34818" actId="1036"/>
          <ac:grpSpMkLst>
            <pc:docMk/>
            <pc:sldMk cId="2915565725" sldId="899"/>
            <ac:grpSpMk id="2056" creationId="{48A164DF-6646-D29E-575C-846166285E9C}"/>
          </ac:grpSpMkLst>
        </pc:grpChg>
        <pc:grpChg chg="add mod">
          <ac:chgData name="Paula Vázquez-Valero" userId="3a0e46d7-2099-40af-a155-aa45b68bfff3" providerId="ADAL" clId="{57DA573B-B202-45D5-8B0F-E0DB3FD2BB69}" dt="2024-02-14T14:01:29.826" v="34834" actId="1076"/>
          <ac:grpSpMkLst>
            <pc:docMk/>
            <pc:sldMk cId="2915565725" sldId="899"/>
            <ac:grpSpMk id="2064" creationId="{A39F00CF-CE5B-EA47-AD7D-82FF8756A011}"/>
          </ac:grpSpMkLst>
        </pc:grpChg>
        <pc:grpChg chg="del">
          <ac:chgData name="Paula Vázquez-Valero" userId="3a0e46d7-2099-40af-a155-aa45b68bfff3" providerId="ADAL" clId="{57DA573B-B202-45D5-8B0F-E0DB3FD2BB69}" dt="2024-02-14T13:55:29.592" v="34535" actId="478"/>
          <ac:grpSpMkLst>
            <pc:docMk/>
            <pc:sldMk cId="2915565725" sldId="899"/>
            <ac:grpSpMk id="2073" creationId="{52F62A39-2810-D4FC-ACDC-C1D568FC7822}"/>
          </ac:grpSpMkLst>
        </pc:grpChg>
        <pc:grpChg chg="add del mod">
          <ac:chgData name="Paula Vázquez-Valero" userId="3a0e46d7-2099-40af-a155-aa45b68bfff3" providerId="ADAL" clId="{57DA573B-B202-45D5-8B0F-E0DB3FD2BB69}" dt="2024-02-14T14:02:57.011" v="34870"/>
          <ac:grpSpMkLst>
            <pc:docMk/>
            <pc:sldMk cId="2915565725" sldId="899"/>
            <ac:grpSpMk id="2081" creationId="{5BF8F35C-F5C0-E8C3-00EF-389C1BDE455C}"/>
          </ac:grpSpMkLst>
        </pc:grpChg>
        <pc:grpChg chg="add del mod">
          <ac:chgData name="Paula Vázquez-Valero" userId="3a0e46d7-2099-40af-a155-aa45b68bfff3" providerId="ADAL" clId="{57DA573B-B202-45D5-8B0F-E0DB3FD2BB69}" dt="2024-02-14T14:02:57.011" v="34870"/>
          <ac:grpSpMkLst>
            <pc:docMk/>
            <pc:sldMk cId="2915565725" sldId="899"/>
            <ac:grpSpMk id="2086" creationId="{F9D8C344-9F1D-F36C-5A01-A3AE9E6B8413}"/>
          </ac:grpSpMkLst>
        </pc:grpChg>
        <pc:grpChg chg="mod">
          <ac:chgData name="Paula Vázquez-Valero" userId="3a0e46d7-2099-40af-a155-aa45b68bfff3" providerId="ADAL" clId="{57DA573B-B202-45D5-8B0F-E0DB3FD2BB69}" dt="2024-02-14T14:02:56.011" v="34869"/>
          <ac:grpSpMkLst>
            <pc:docMk/>
            <pc:sldMk cId="2915565725" sldId="899"/>
            <ac:grpSpMk id="2087" creationId="{262717F0-59CE-4CFE-272B-7DEC19F4971F}"/>
          </ac:grpSpMkLst>
        </pc:grpChg>
        <pc:graphicFrameChg chg="del">
          <ac:chgData name="Paula Vázquez-Valero" userId="3a0e46d7-2099-40af-a155-aa45b68bfff3" providerId="ADAL" clId="{57DA573B-B202-45D5-8B0F-E0DB3FD2BB69}" dt="2024-02-14T13:50:45.803" v="34442" actId="478"/>
          <ac:graphicFrameMkLst>
            <pc:docMk/>
            <pc:sldMk cId="2915565725" sldId="899"/>
            <ac:graphicFrameMk id="8" creationId="{FBA69AE7-6C88-28BF-E100-7A4E50DEBAE4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3:50:45.803" v="34442" actId="478"/>
          <ac:graphicFrameMkLst>
            <pc:docMk/>
            <pc:sldMk cId="2915565725" sldId="899"/>
            <ac:graphicFrameMk id="18" creationId="{D79DF819-4C6C-9DE5-79E2-129AFE8438A4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4T13:52:50.492" v="34528"/>
          <ac:graphicFrameMkLst>
            <pc:docMk/>
            <pc:sldMk cId="2915565725" sldId="899"/>
            <ac:graphicFrameMk id="57" creationId="{977F264B-4697-BE64-79D8-186D59E30937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4T13:52:50.492" v="34528"/>
          <ac:graphicFrameMkLst>
            <pc:docMk/>
            <pc:sldMk cId="2915565725" sldId="899"/>
            <ac:graphicFrameMk id="63" creationId="{626A4A15-FEAE-3344-C0AA-8301EF9093DC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4T13:52:50.492" v="34528"/>
          <ac:graphicFrameMkLst>
            <pc:docMk/>
            <pc:sldMk cId="2915565725" sldId="899"/>
            <ac:graphicFrameMk id="1025" creationId="{B9D06329-A8AB-547B-CC2C-742D07463937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4T13:52:50.492" v="34528"/>
          <ac:graphicFrameMkLst>
            <pc:docMk/>
            <pc:sldMk cId="2915565725" sldId="899"/>
            <ac:graphicFrameMk id="1026" creationId="{1F597075-C086-4B14-D374-D959BF8DE668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4T13:52:50.492" v="34528"/>
          <ac:graphicFrameMkLst>
            <pc:docMk/>
            <pc:sldMk cId="2915565725" sldId="899"/>
            <ac:graphicFrameMk id="1052" creationId="{862A6537-C856-CFCF-4955-C3DD637CD9EE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4T13:52:50.492" v="34528"/>
          <ac:graphicFrameMkLst>
            <pc:docMk/>
            <pc:sldMk cId="2915565725" sldId="899"/>
            <ac:graphicFrameMk id="1060" creationId="{A11699E6-21C8-16BA-10FF-F8AD89AF16F9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4T13:52:50.492" v="34528"/>
          <ac:graphicFrameMkLst>
            <pc:docMk/>
            <pc:sldMk cId="2915565725" sldId="899"/>
            <ac:graphicFrameMk id="1075" creationId="{1B488C0B-8870-7F33-4888-A747F0B0C56E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4T13:52:50.492" v="34528"/>
          <ac:graphicFrameMkLst>
            <pc:docMk/>
            <pc:sldMk cId="2915565725" sldId="899"/>
            <ac:graphicFrameMk id="1076" creationId="{398FA254-F58F-23E5-091B-4197D7709B79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4:00:38.761" v="34781" actId="1036"/>
          <ac:graphicFrameMkLst>
            <pc:docMk/>
            <pc:sldMk cId="2915565725" sldId="899"/>
            <ac:graphicFrameMk id="2053" creationId="{E454DD90-EB04-07FA-1C1A-A8F9B6CF3041}"/>
          </ac:graphicFrameMkLst>
        </pc:graphicFrame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2" creationId="{D524ABB8-41FE-0744-1BB9-61EF909B3F50}"/>
          </ac:picMkLst>
        </pc:picChg>
        <pc:picChg chg="del">
          <ac:chgData name="Paula Vázquez-Valero" userId="3a0e46d7-2099-40af-a155-aa45b68bfff3" providerId="ADAL" clId="{57DA573B-B202-45D5-8B0F-E0DB3FD2BB69}" dt="2024-02-14T13:49:53.503" v="34423" actId="478"/>
          <ac:picMkLst>
            <pc:docMk/>
            <pc:sldMk cId="2915565725" sldId="899"/>
            <ac:picMk id="4" creationId="{6C7FC05F-9D98-6495-0C32-D4C0BFF9FAAC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12" creationId="{21F4BFC4-553D-4B0B-EA8E-D9A756494307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13" creationId="{B2B34D6A-9C8F-D2A4-CC98-12DFA96790B8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14" creationId="{49FEFDA6-5F6A-F844-6CDD-650C02C70F79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15" creationId="{2979ECF5-C96E-DB46-F21A-B2E5E981B200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16" creationId="{3071929B-E2D8-6A39-A9DA-90CF5EB229A2}"/>
          </ac:picMkLst>
        </pc:pic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20" creationId="{6BC4E08C-4A8D-7092-6397-B2EBBC4553C8}"/>
          </ac:picMkLst>
        </pc:pic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21" creationId="{9927DBD5-B963-B7F7-14D4-F7EBE07D6BAE}"/>
          </ac:picMkLst>
        </pc:pic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23" creationId="{2F7FF2E8-D364-1BC1-517B-36ED2FF0A3AD}"/>
          </ac:picMkLst>
        </pc:pic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24" creationId="{643609E5-BD50-F77E-6D3E-BE809396339B}"/>
          </ac:picMkLst>
        </pc:pic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25" creationId="{B1CC6BE0-0E47-BA32-AC12-F19245057844}"/>
          </ac:picMkLst>
        </pc:pic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27" creationId="{EC2DDB53-A6B6-5966-41CF-8B870EA5B3ED}"/>
          </ac:picMkLst>
        </pc:pic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28" creationId="{DAE92FDB-083C-1A90-D654-516384E5E856}"/>
          </ac:picMkLst>
        </pc:picChg>
        <pc:picChg chg="add del mod">
          <ac:chgData name="Paula Vázquez-Valero" userId="3a0e46d7-2099-40af-a155-aa45b68bfff3" providerId="ADAL" clId="{57DA573B-B202-45D5-8B0F-E0DB3FD2BB69}" dt="2024-02-14T13:49:57.415" v="34427"/>
          <ac:picMkLst>
            <pc:docMk/>
            <pc:sldMk cId="2915565725" sldId="899"/>
            <ac:picMk id="30" creationId="{1132A014-CD6C-4C6E-D94C-B11372741597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31" creationId="{0754BDC3-DA83-E82F-4137-C719ED3AED08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32" creationId="{683EF0E7-33FB-DE0C-8A97-BF5BBD63D221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33" creationId="{B7B2AC16-5AE6-F87C-7C58-256D4E8E863E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34" creationId="{067C1E5B-E6F5-8CDD-C953-072D50CA7CE9}"/>
          </ac:picMkLst>
        </pc:picChg>
        <pc:picChg chg="add mod">
          <ac:chgData name="Paula Vázquez-Valero" userId="3a0e46d7-2099-40af-a155-aa45b68bfff3" providerId="ADAL" clId="{57DA573B-B202-45D5-8B0F-E0DB3FD2BB69}" dt="2024-02-14T13:51:07.692" v="34499" actId="1038"/>
          <ac:picMkLst>
            <pc:docMk/>
            <pc:sldMk cId="2915565725" sldId="899"/>
            <ac:picMk id="36" creationId="{EBDBBA9E-1BB1-A22A-194C-8B3B70C2AA8D}"/>
          </ac:picMkLst>
        </pc:picChg>
        <pc:picChg chg="del">
          <ac:chgData name="Paula Vázquez-Valero" userId="3a0e46d7-2099-40af-a155-aa45b68bfff3" providerId="ADAL" clId="{57DA573B-B202-45D5-8B0F-E0DB3FD2BB69}" dt="2024-02-14T13:50:45.803" v="34442" actId="478"/>
          <ac:picMkLst>
            <pc:docMk/>
            <pc:sldMk cId="2915565725" sldId="899"/>
            <ac:picMk id="47" creationId="{4750D686-0C81-04B6-E189-43ABD299CE5C}"/>
          </ac:picMkLst>
        </pc:picChg>
        <pc:picChg chg="mod">
          <ac:chgData name="Paula Vázquez-Valero" userId="3a0e46d7-2099-40af-a155-aa45b68bfff3" providerId="ADAL" clId="{57DA573B-B202-45D5-8B0F-E0DB3FD2BB69}" dt="2024-02-14T13:50:46.175" v="34443"/>
          <ac:picMkLst>
            <pc:docMk/>
            <pc:sldMk cId="2915565725" sldId="899"/>
            <ac:picMk id="50" creationId="{B84AD2D9-5136-50F1-B71E-1D6CFA031926}"/>
          </ac:picMkLst>
        </pc:picChg>
        <pc:picChg chg="del">
          <ac:chgData name="Paula Vázquez-Valero" userId="3a0e46d7-2099-40af-a155-aa45b68bfff3" providerId="ADAL" clId="{57DA573B-B202-45D5-8B0F-E0DB3FD2BB69}" dt="2024-02-14T13:55:31.867" v="34536" actId="478"/>
          <ac:picMkLst>
            <pc:docMk/>
            <pc:sldMk cId="2915565725" sldId="899"/>
            <ac:picMk id="1028" creationId="{AA21B356-336B-E35F-8E2B-33A42669E8F1}"/>
          </ac:picMkLst>
        </pc:picChg>
        <pc:picChg chg="del">
          <ac:chgData name="Paula Vázquez-Valero" userId="3a0e46d7-2099-40af-a155-aa45b68bfff3" providerId="ADAL" clId="{57DA573B-B202-45D5-8B0F-E0DB3FD2BB69}" dt="2024-02-14T13:55:31.867" v="34536" actId="478"/>
          <ac:picMkLst>
            <pc:docMk/>
            <pc:sldMk cId="2915565725" sldId="899"/>
            <ac:picMk id="1039" creationId="{900BD547-C81D-E697-6A0D-468867E3167C}"/>
          </ac:picMkLst>
        </pc:picChg>
        <pc:picChg chg="del">
          <ac:chgData name="Paula Vázquez-Valero" userId="3a0e46d7-2099-40af-a155-aa45b68bfff3" providerId="ADAL" clId="{57DA573B-B202-45D5-8B0F-E0DB3FD2BB69}" dt="2024-02-14T13:55:29.592" v="34535" actId="478"/>
          <ac:picMkLst>
            <pc:docMk/>
            <pc:sldMk cId="2915565725" sldId="899"/>
            <ac:picMk id="1040" creationId="{723B1A9F-AF0E-E76C-C551-2AFD32DBB9D8}"/>
          </ac:picMkLst>
        </pc:picChg>
        <pc:picChg chg="add del mod">
          <ac:chgData name="Paula Vázquez-Valero" userId="3a0e46d7-2099-40af-a155-aa45b68bfff3" providerId="ADAL" clId="{57DA573B-B202-45D5-8B0F-E0DB3FD2BB69}" dt="2024-02-14T13:52:50.492" v="34528"/>
          <ac:picMkLst>
            <pc:docMk/>
            <pc:sldMk cId="2915565725" sldId="899"/>
            <ac:picMk id="1085" creationId="{733AC2EA-392D-03F1-3CCC-1619DE8C0641}"/>
          </ac:picMkLst>
        </pc:picChg>
        <pc:picChg chg="add del mod">
          <ac:chgData name="Paula Vázquez-Valero" userId="3a0e46d7-2099-40af-a155-aa45b68bfff3" providerId="ADAL" clId="{57DA573B-B202-45D5-8B0F-E0DB3FD2BB69}" dt="2024-02-14T13:52:50.492" v="34528"/>
          <ac:picMkLst>
            <pc:docMk/>
            <pc:sldMk cId="2915565725" sldId="899"/>
            <ac:picMk id="2048" creationId="{8BDD0ED1-F636-A6A1-6D82-984705847628}"/>
          </ac:picMkLst>
        </pc:picChg>
        <pc:picChg chg="add del mod">
          <ac:chgData name="Paula Vázquez-Valero" userId="3a0e46d7-2099-40af-a155-aa45b68bfff3" providerId="ADAL" clId="{57DA573B-B202-45D5-8B0F-E0DB3FD2BB69}" dt="2024-02-14T13:52:50.492" v="34528"/>
          <ac:picMkLst>
            <pc:docMk/>
            <pc:sldMk cId="2915565725" sldId="899"/>
            <ac:picMk id="2049" creationId="{15064E09-3B07-B391-39F2-CC357A9ACFD2}"/>
          </ac:picMkLst>
        </pc:picChg>
        <pc:picChg chg="add del mod">
          <ac:chgData name="Paula Vázquez-Valero" userId="3a0e46d7-2099-40af-a155-aa45b68bfff3" providerId="ADAL" clId="{57DA573B-B202-45D5-8B0F-E0DB3FD2BB69}" dt="2024-02-14T13:52:54.322" v="34532"/>
          <ac:picMkLst>
            <pc:docMk/>
            <pc:sldMk cId="2915565725" sldId="899"/>
            <ac:picMk id="2050" creationId="{76C324DB-8558-986D-A94A-2DB2A56D68B4}"/>
          </ac:picMkLst>
        </pc:picChg>
        <pc:picChg chg="add mod">
          <ac:chgData name="Paula Vázquez-Valero" userId="3a0e46d7-2099-40af-a155-aa45b68bfff3" providerId="ADAL" clId="{57DA573B-B202-45D5-8B0F-E0DB3FD2BB69}" dt="2024-02-14T14:00:20.001" v="34732" actId="14100"/>
          <ac:picMkLst>
            <pc:docMk/>
            <pc:sldMk cId="2915565725" sldId="899"/>
            <ac:picMk id="2052" creationId="{6F8E907A-0062-D38A-73BF-4FF994907D42}"/>
          </ac:picMkLst>
        </pc:picChg>
        <pc:picChg chg="add mod">
          <ac:chgData name="Paula Vázquez-Valero" userId="3a0e46d7-2099-40af-a155-aa45b68bfff3" providerId="ADAL" clId="{57DA573B-B202-45D5-8B0F-E0DB3FD2BB69}" dt="2024-02-14T14:00:40.511" v="34782" actId="1076"/>
          <ac:picMkLst>
            <pc:docMk/>
            <pc:sldMk cId="2915565725" sldId="899"/>
            <ac:picMk id="2054" creationId="{640B9048-B14A-DB6D-702F-BDE846590663}"/>
          </ac:picMkLst>
        </pc:picChg>
        <pc:picChg chg="mod">
          <ac:chgData name="Paula Vázquez-Valero" userId="3a0e46d7-2099-40af-a155-aa45b68bfff3" providerId="ADAL" clId="{57DA573B-B202-45D5-8B0F-E0DB3FD2BB69}" dt="2024-02-14T13:56:28.250" v="34561"/>
          <ac:picMkLst>
            <pc:docMk/>
            <pc:sldMk cId="2915565725" sldId="899"/>
            <ac:picMk id="2058" creationId="{FF5FEBFC-EF79-10EA-74DC-02699F065F1F}"/>
          </ac:picMkLst>
        </pc:picChg>
        <pc:picChg chg="add mod">
          <ac:chgData name="Paula Vázquez-Valero" userId="3a0e46d7-2099-40af-a155-aa45b68bfff3" providerId="ADAL" clId="{57DA573B-B202-45D5-8B0F-E0DB3FD2BB69}" dt="2024-02-14T14:01:44.012" v="34852" actId="1035"/>
          <ac:picMkLst>
            <pc:docMk/>
            <pc:sldMk cId="2915565725" sldId="899"/>
            <ac:picMk id="2062" creationId="{15CF69BC-2EEC-8F15-AFBF-12F12F0BDCF9}"/>
          </ac:picMkLst>
        </pc:picChg>
        <pc:picChg chg="mod">
          <ac:chgData name="Paula Vázquez-Valero" userId="3a0e46d7-2099-40af-a155-aa45b68bfff3" providerId="ADAL" clId="{57DA573B-B202-45D5-8B0F-E0DB3FD2BB69}" dt="2024-02-14T13:57:41.839" v="34591"/>
          <ac:picMkLst>
            <pc:docMk/>
            <pc:sldMk cId="2915565725" sldId="899"/>
            <ac:picMk id="2067" creationId="{0D023639-DD51-534C-4A70-07E523A5173A}"/>
          </ac:picMkLst>
        </pc:picChg>
        <pc:picChg chg="mod">
          <ac:chgData name="Paula Vázquez-Valero" userId="3a0e46d7-2099-40af-a155-aa45b68bfff3" providerId="ADAL" clId="{57DA573B-B202-45D5-8B0F-E0DB3FD2BB69}" dt="2024-02-14T13:57:41.839" v="34591"/>
          <ac:picMkLst>
            <pc:docMk/>
            <pc:sldMk cId="2915565725" sldId="899"/>
            <ac:picMk id="2068" creationId="{5982F43B-5D3C-D42C-DE57-5FB1614DE2D6}"/>
          </ac:picMkLst>
        </pc:picChg>
        <pc:picChg chg="add mod">
          <ac:chgData name="Paula Vázquez-Valero" userId="3a0e46d7-2099-40af-a155-aa45b68bfff3" providerId="ADAL" clId="{57DA573B-B202-45D5-8B0F-E0DB3FD2BB69}" dt="2024-02-14T14:02:25.160" v="34863" actId="1038"/>
          <ac:picMkLst>
            <pc:docMk/>
            <pc:sldMk cId="2915565725" sldId="899"/>
            <ac:picMk id="2080" creationId="{543796AA-83F2-282B-DD0A-7E80D5B2479D}"/>
          </ac:picMkLst>
        </pc:picChg>
        <pc:picChg chg="mod">
          <ac:chgData name="Paula Vázquez-Valero" userId="3a0e46d7-2099-40af-a155-aa45b68bfff3" providerId="ADAL" clId="{57DA573B-B202-45D5-8B0F-E0DB3FD2BB69}" dt="2024-02-14T14:02:56.011" v="34869"/>
          <ac:picMkLst>
            <pc:docMk/>
            <pc:sldMk cId="2915565725" sldId="899"/>
            <ac:picMk id="2082" creationId="{A62F113F-CF36-E6DC-6259-78A339FBF993}"/>
          </ac:picMkLst>
        </pc:picChg>
        <pc:picChg chg="mod">
          <ac:chgData name="Paula Vázquez-Valero" userId="3a0e46d7-2099-40af-a155-aa45b68bfff3" providerId="ADAL" clId="{57DA573B-B202-45D5-8B0F-E0DB3FD2BB69}" dt="2024-02-14T14:02:56.011" v="34869"/>
          <ac:picMkLst>
            <pc:docMk/>
            <pc:sldMk cId="2915565725" sldId="899"/>
            <ac:picMk id="2083" creationId="{3EA7E9A8-AF7A-B466-C3C0-34066530D51A}"/>
          </ac:picMkLst>
        </pc:picChg>
        <pc:picChg chg="mod">
          <ac:chgData name="Paula Vázquez-Valero" userId="3a0e46d7-2099-40af-a155-aa45b68bfff3" providerId="ADAL" clId="{57DA573B-B202-45D5-8B0F-E0DB3FD2BB69}" dt="2024-02-14T14:02:56.011" v="34869"/>
          <ac:picMkLst>
            <pc:docMk/>
            <pc:sldMk cId="2915565725" sldId="899"/>
            <ac:picMk id="2084" creationId="{DB81BCF1-6A09-207B-38CA-7B95A8908DD5}"/>
          </ac:picMkLst>
        </pc:picChg>
        <pc:picChg chg="mod">
          <ac:chgData name="Paula Vázquez-Valero" userId="3a0e46d7-2099-40af-a155-aa45b68bfff3" providerId="ADAL" clId="{57DA573B-B202-45D5-8B0F-E0DB3FD2BB69}" dt="2024-02-14T14:02:56.011" v="34869"/>
          <ac:picMkLst>
            <pc:docMk/>
            <pc:sldMk cId="2915565725" sldId="899"/>
            <ac:picMk id="2090" creationId="{583F6C85-5E5D-C37E-F091-D5FF9ABFC140}"/>
          </ac:picMkLst>
        </pc:picChg>
        <pc:picChg chg="mod">
          <ac:chgData name="Paula Vázquez-Valero" userId="3a0e46d7-2099-40af-a155-aa45b68bfff3" providerId="ADAL" clId="{57DA573B-B202-45D5-8B0F-E0DB3FD2BB69}" dt="2024-02-14T14:02:56.011" v="34869"/>
          <ac:picMkLst>
            <pc:docMk/>
            <pc:sldMk cId="2915565725" sldId="899"/>
            <ac:picMk id="2091" creationId="{CFE9245A-975C-773E-CFD0-584111DB89B9}"/>
          </ac:picMkLst>
        </pc:picChg>
        <pc:picChg chg="mod">
          <ac:chgData name="Paula Vázquez-Valero" userId="3a0e46d7-2099-40af-a155-aa45b68bfff3" providerId="ADAL" clId="{57DA573B-B202-45D5-8B0F-E0DB3FD2BB69}" dt="2024-02-14T14:02:56.011" v="34869"/>
          <ac:picMkLst>
            <pc:docMk/>
            <pc:sldMk cId="2915565725" sldId="899"/>
            <ac:picMk id="2092" creationId="{F1AF2A3D-95AD-C52B-7FA9-C5D1A2AF6423}"/>
          </ac:picMkLst>
        </pc:picChg>
      </pc:sldChg>
      <pc:sldChg chg="del">
        <pc:chgData name="Paula Vázquez-Valero" userId="3a0e46d7-2099-40af-a155-aa45b68bfff3" providerId="ADAL" clId="{57DA573B-B202-45D5-8B0F-E0DB3FD2BB69}" dt="2024-02-14T14:08:53.280" v="35061" actId="47"/>
        <pc:sldMkLst>
          <pc:docMk/>
          <pc:sldMk cId="1887581304" sldId="900"/>
        </pc:sldMkLst>
      </pc:sldChg>
      <pc:sldChg chg="del">
        <pc:chgData name="Paula Vázquez-Valero" userId="3a0e46d7-2099-40af-a155-aa45b68bfff3" providerId="ADAL" clId="{57DA573B-B202-45D5-8B0F-E0DB3FD2BB69}" dt="2024-02-14T14:08:53.280" v="35061" actId="47"/>
        <pc:sldMkLst>
          <pc:docMk/>
          <pc:sldMk cId="1328978450" sldId="901"/>
        </pc:sldMkLst>
      </pc:sldChg>
      <pc:sldChg chg="del">
        <pc:chgData name="Paula Vázquez-Valero" userId="3a0e46d7-2099-40af-a155-aa45b68bfff3" providerId="ADAL" clId="{57DA573B-B202-45D5-8B0F-E0DB3FD2BB69}" dt="2024-02-14T14:08:53.280" v="35061" actId="47"/>
        <pc:sldMkLst>
          <pc:docMk/>
          <pc:sldMk cId="3930939833" sldId="902"/>
        </pc:sldMkLst>
      </pc:sldChg>
      <pc:sldChg chg="addSp delSp modSp new del mod modAnim">
        <pc:chgData name="Paula Vázquez-Valero" userId="3a0e46d7-2099-40af-a155-aa45b68bfff3" providerId="ADAL" clId="{57DA573B-B202-45D5-8B0F-E0DB3FD2BB69}" dt="2024-01-02T18:43:00.366" v="1815" actId="47"/>
        <pc:sldMkLst>
          <pc:docMk/>
          <pc:sldMk cId="2680190904" sldId="903"/>
        </pc:sldMkLst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6" creationId="{EF445658-2EF9-B174-A754-AC928790D1B9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7" creationId="{F58590F3-F6BB-38EF-994F-2DFA9316C039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8" creationId="{03A1A15A-0E47-AC3A-71E6-0C6352223397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12" creationId="{8A27C725-DE67-2633-6E44-091634DBA1F9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13" creationId="{68B28C5E-EA8A-3CF6-2B6D-60FDB9802A31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14" creationId="{E160FDAD-1A0A-8E8B-2D04-0332901C3273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15" creationId="{86D16128-CEFB-01DD-00DA-7C5421A6DF7A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16" creationId="{A1190446-2E1D-40C6-EC97-2BD0678025AA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17" creationId="{57D0D737-D3DA-2665-2DC1-404AC3BD54BC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18" creationId="{E44646C2-CFF6-EE3C-25E1-497839F2DF79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19" creationId="{24866A3E-3285-3E28-DCBC-6852CEC18340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0" creationId="{AA6AD730-041D-F380-2083-DE4533B4F626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1" creationId="{B96E8720-5801-3468-D6CC-343766FF88E6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2" creationId="{FEC89A47-3051-7BDB-C705-8696AD949822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3" creationId="{0565603C-697D-6D67-925C-E0EB556FDDB9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4" creationId="{B89199E2-BEAD-8103-17F8-595C9508AAAF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5" creationId="{8FD2B946-0D0C-4C59-CB7D-B1683E0A24B1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6" creationId="{B3C481FA-D056-0359-C19E-5409B82F3CA3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7" creationId="{1BF819D9-A129-9723-21D6-AD5B307A93B5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8" creationId="{26C470E3-60A1-38BC-0196-4546E99608AC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29" creationId="{149C8B25-9DC1-CF5B-3F14-0ECA68F0C6CF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0" creationId="{21435E32-7816-57DD-AA1C-5409B2FF1DC1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1" creationId="{61C01394-CF10-5493-54AE-27755867D800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2" creationId="{43784657-6917-35D4-26A4-9335236E0090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3" creationId="{A1C0813C-BF39-25CE-81EE-46E5B42EBFD2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4" creationId="{F2A5CC2A-09D3-A08B-0857-08734125B58E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5" creationId="{A117CE5C-56C7-EACF-3F42-DBACC72264C6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6" creationId="{1B73A31F-14DA-C1ED-F4D2-35A338996FE3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7" creationId="{8C7F1502-F742-3A15-2819-26501FD969D5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8" creationId="{33E352E4-0016-431C-3C23-2016887F439A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39" creationId="{D161ADDA-DE87-B9C2-DDE3-8546A4BFCF6D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0" creationId="{50F121BD-94C6-9B39-4517-54FC02DC8215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1" creationId="{3EF51DF1-D914-A69B-244E-CC8A7BA5782E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2" creationId="{E2787168-A6AF-7B30-B736-5BDD17835704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3" creationId="{48BB7A50-82C1-6628-2156-AE725023669D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4" creationId="{052AEDB7-68F1-7ABA-AC28-1784D5A3C066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5" creationId="{31BEF495-C4F9-D61E-4A87-B21C5492CC64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6" creationId="{112F0512-F262-D42E-C5A4-E3EF44B88647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7" creationId="{502CCBFF-3C9A-3D20-3C0A-BB3E5C2E8AFB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8" creationId="{6C96B925-9F36-D650-CC91-91B3B23A67E1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49" creationId="{CC2C95E1-47BF-3521-4EFC-EE23D368684A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50" creationId="{1DB4D3BA-2A80-80C9-AF83-9B18D87B7A23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51" creationId="{CBE5FB67-9CAD-E543-A85F-54DAE7EE3F07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52" creationId="{59F2EA2F-B72B-5EE2-4711-BB3423D09D6B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59" creationId="{C89EF531-AA60-5FFC-E31C-2C51013F7108}"/>
          </ac:spMkLst>
        </pc:spChg>
        <pc:spChg chg="add del mod">
          <ac:chgData name="Paula Vázquez-Valero" userId="3a0e46d7-2099-40af-a155-aa45b68bfff3" providerId="ADAL" clId="{57DA573B-B202-45D5-8B0F-E0DB3FD2BB69}" dt="2024-01-02T18:38:57.803" v="1717" actId="21"/>
          <ac:spMkLst>
            <pc:docMk/>
            <pc:sldMk cId="2680190904" sldId="903"/>
            <ac:spMk id="65" creationId="{303E58BE-1BF2-E534-BEDF-3D6B1754F7E9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66" creationId="{BC89616D-5034-75BC-C0D6-CC8D97F27A1E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67" creationId="{012B2B64-033B-4783-3794-8378EAB8A835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68" creationId="{C50869A5-498E-1378-238E-CB482C412AA9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69" creationId="{FA62E323-FB87-6084-04E3-5C208FF35232}"/>
          </ac:spMkLst>
        </pc:spChg>
        <pc:spChg chg="add mod">
          <ac:chgData name="Paula Vázquez-Valero" userId="3a0e46d7-2099-40af-a155-aa45b68bfff3" providerId="ADAL" clId="{57DA573B-B202-45D5-8B0F-E0DB3FD2BB69}" dt="2024-01-02T18:36:44.535" v="1607"/>
          <ac:spMkLst>
            <pc:docMk/>
            <pc:sldMk cId="2680190904" sldId="903"/>
            <ac:spMk id="72" creationId="{8CFB9B6F-4D02-1CE9-7962-4671627AA5B6}"/>
          </ac:spMkLst>
        </pc:spChg>
        <pc:graphicFrameChg chg="add mod">
          <ac:chgData name="Paula Vázquez-Valero" userId="3a0e46d7-2099-40af-a155-aa45b68bfff3" providerId="ADAL" clId="{57DA573B-B202-45D5-8B0F-E0DB3FD2BB69}" dt="2024-01-02T18:36:44.535" v="1607"/>
          <ac:graphicFrameMkLst>
            <pc:docMk/>
            <pc:sldMk cId="2680190904" sldId="903"/>
            <ac:graphicFrameMk id="9" creationId="{222B82FB-9D77-4849-2DB3-463E71F63C76}"/>
          </ac:graphicFrameMkLst>
        </pc:graphicFrame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4" creationId="{07EA5219-8D3D-E961-A3C9-607E43966900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5" creationId="{EDD81E97-773F-BF78-769D-57AB7D5D35A8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10" creationId="{82850F36-ECD5-412F-458A-AD21F2E68E3E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11" creationId="{07AF0916-3760-83D5-14A1-3D0042C3F200}"/>
          </ac:picMkLst>
        </pc:picChg>
        <pc:picChg chg="add del mod">
          <ac:chgData name="Paula Vázquez-Valero" userId="3a0e46d7-2099-40af-a155-aa45b68bfff3" providerId="ADAL" clId="{57DA573B-B202-45D5-8B0F-E0DB3FD2BB69}" dt="2024-01-02T18:38:57.803" v="1717" actId="21"/>
          <ac:picMkLst>
            <pc:docMk/>
            <pc:sldMk cId="2680190904" sldId="903"/>
            <ac:picMk id="53" creationId="{464B1580-0888-41B9-EB85-68863BB1D107}"/>
          </ac:picMkLst>
        </pc:picChg>
        <pc:picChg chg="add del mod">
          <ac:chgData name="Paula Vázquez-Valero" userId="3a0e46d7-2099-40af-a155-aa45b68bfff3" providerId="ADAL" clId="{57DA573B-B202-45D5-8B0F-E0DB3FD2BB69}" dt="2024-01-02T18:38:57.803" v="1717" actId="21"/>
          <ac:picMkLst>
            <pc:docMk/>
            <pc:sldMk cId="2680190904" sldId="903"/>
            <ac:picMk id="54" creationId="{53E3798B-56AC-59DC-A163-CD269B0FCF80}"/>
          </ac:picMkLst>
        </pc:picChg>
        <pc:picChg chg="add del mod">
          <ac:chgData name="Paula Vázquez-Valero" userId="3a0e46d7-2099-40af-a155-aa45b68bfff3" providerId="ADAL" clId="{57DA573B-B202-45D5-8B0F-E0DB3FD2BB69}" dt="2024-01-02T18:38:57.803" v="1717" actId="21"/>
          <ac:picMkLst>
            <pc:docMk/>
            <pc:sldMk cId="2680190904" sldId="903"/>
            <ac:picMk id="55" creationId="{52DFB485-63AC-A3D7-81E8-3927EB70B835}"/>
          </ac:picMkLst>
        </pc:picChg>
        <pc:picChg chg="add del mod">
          <ac:chgData name="Paula Vázquez-Valero" userId="3a0e46d7-2099-40af-a155-aa45b68bfff3" providerId="ADAL" clId="{57DA573B-B202-45D5-8B0F-E0DB3FD2BB69}" dt="2024-01-02T18:38:57.803" v="1717" actId="21"/>
          <ac:picMkLst>
            <pc:docMk/>
            <pc:sldMk cId="2680190904" sldId="903"/>
            <ac:picMk id="56" creationId="{ED3B730C-BB8C-995E-E95B-76DC2F4E68E9}"/>
          </ac:picMkLst>
        </pc:picChg>
        <pc:picChg chg="add del mod">
          <ac:chgData name="Paula Vázquez-Valero" userId="3a0e46d7-2099-40af-a155-aa45b68bfff3" providerId="ADAL" clId="{57DA573B-B202-45D5-8B0F-E0DB3FD2BB69}" dt="2024-01-02T18:38:57.803" v="1717" actId="21"/>
          <ac:picMkLst>
            <pc:docMk/>
            <pc:sldMk cId="2680190904" sldId="903"/>
            <ac:picMk id="57" creationId="{71BE8BC1-3772-76A0-AA4C-17507413D6F6}"/>
          </ac:picMkLst>
        </pc:picChg>
        <pc:picChg chg="add del mod">
          <ac:chgData name="Paula Vázquez-Valero" userId="3a0e46d7-2099-40af-a155-aa45b68bfff3" providerId="ADAL" clId="{57DA573B-B202-45D5-8B0F-E0DB3FD2BB69}" dt="2024-01-02T18:38:57.803" v="1717" actId="21"/>
          <ac:picMkLst>
            <pc:docMk/>
            <pc:sldMk cId="2680190904" sldId="903"/>
            <ac:picMk id="58" creationId="{6E2E7A66-8D67-DE30-9ABD-04282BFB131D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60" creationId="{F65F5089-9AB8-63FA-F305-B987DB87D2DA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61" creationId="{82C0110C-14E7-8D86-CFDB-E1F2892A8FB8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62" creationId="{4EAC587E-F7E8-C8FE-7D9C-8CC4D7546A86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63" creationId="{F1681C1C-8B94-4C7D-586E-D57B7C29A75F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64" creationId="{CFA6CB6B-E622-2A87-1865-B0329D95DC9B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70" creationId="{52DCB059-BF58-E2B7-F498-2972A1B1D1D1}"/>
          </ac:picMkLst>
        </pc:picChg>
        <pc:picChg chg="add mod">
          <ac:chgData name="Paula Vázquez-Valero" userId="3a0e46d7-2099-40af-a155-aa45b68bfff3" providerId="ADAL" clId="{57DA573B-B202-45D5-8B0F-E0DB3FD2BB69}" dt="2024-01-02T18:36:44.535" v="1607"/>
          <ac:picMkLst>
            <pc:docMk/>
            <pc:sldMk cId="2680190904" sldId="903"/>
            <ac:picMk id="71" creationId="{6E6C43C3-FCA3-574B-44C7-A30580797261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1-10T15:48:16.145" v="5434" actId="20577"/>
        <pc:sldMkLst>
          <pc:docMk/>
          <pc:sldMk cId="2900986127" sldId="903"/>
        </pc:sldMkLst>
        <pc:spChg chg="mod">
          <ac:chgData name="Paula Vázquez-Valero" userId="3a0e46d7-2099-40af-a155-aa45b68bfff3" providerId="ADAL" clId="{57DA573B-B202-45D5-8B0F-E0DB3FD2BB69}" dt="2024-01-10T15:48:16.145" v="5434" actId="20577"/>
          <ac:spMkLst>
            <pc:docMk/>
            <pc:sldMk cId="2900986127" sldId="903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1-02T18:50:49.023" v="2196" actId="478"/>
          <ac:spMkLst>
            <pc:docMk/>
            <pc:sldMk cId="2900986127" sldId="903"/>
            <ac:spMk id="15" creationId="{4B49343D-6229-E53E-9854-62213EE71D97}"/>
          </ac:spMkLst>
        </pc:spChg>
        <pc:spChg chg="del">
          <ac:chgData name="Paula Vázquez-Valero" userId="3a0e46d7-2099-40af-a155-aa45b68bfff3" providerId="ADAL" clId="{57DA573B-B202-45D5-8B0F-E0DB3FD2BB69}" dt="2024-01-02T18:50:49.023" v="2196" actId="478"/>
          <ac:spMkLst>
            <pc:docMk/>
            <pc:sldMk cId="2900986127" sldId="903"/>
            <ac:spMk id="21" creationId="{6C1A9EA6-24A3-EE30-555A-ED32905E3DA1}"/>
          </ac:spMkLst>
        </pc:spChg>
        <pc:spChg chg="del">
          <ac:chgData name="Paula Vázquez-Valero" userId="3a0e46d7-2099-40af-a155-aa45b68bfff3" providerId="ADAL" clId="{57DA573B-B202-45D5-8B0F-E0DB3FD2BB69}" dt="2024-01-02T18:50:49.023" v="2196" actId="478"/>
          <ac:spMkLst>
            <pc:docMk/>
            <pc:sldMk cId="2900986127" sldId="903"/>
            <ac:spMk id="22" creationId="{808612F8-352C-8D4A-45DF-94263D9B73FD}"/>
          </ac:spMkLst>
        </pc:spChg>
        <pc:spChg chg="add del mod">
          <ac:chgData name="Paula Vázquez-Valero" userId="3a0e46d7-2099-40af-a155-aa45b68bfff3" providerId="ADAL" clId="{57DA573B-B202-45D5-8B0F-E0DB3FD2BB69}" dt="2024-01-02T18:53:14.815" v="2309" actId="21"/>
          <ac:spMkLst>
            <pc:docMk/>
            <pc:sldMk cId="2900986127" sldId="903"/>
            <ac:spMk id="25" creationId="{771E0E87-5B88-6935-56D2-BBA59027A294}"/>
          </ac:spMkLst>
        </pc:spChg>
        <pc:spChg chg="add del mod">
          <ac:chgData name="Paula Vázquez-Valero" userId="3a0e46d7-2099-40af-a155-aa45b68bfff3" providerId="ADAL" clId="{57DA573B-B202-45D5-8B0F-E0DB3FD2BB69}" dt="2024-01-02T18:54:17.981" v="2336" actId="21"/>
          <ac:spMkLst>
            <pc:docMk/>
            <pc:sldMk cId="2900986127" sldId="903"/>
            <ac:spMk id="26" creationId="{C3BE560A-DE3B-17FA-68FC-7E8A839EF197}"/>
          </ac:spMkLst>
        </pc:spChg>
        <pc:spChg chg="add del mod">
          <ac:chgData name="Paula Vázquez-Valero" userId="3a0e46d7-2099-40af-a155-aa45b68bfff3" providerId="ADAL" clId="{57DA573B-B202-45D5-8B0F-E0DB3FD2BB69}" dt="2024-01-02T18:53:42.774" v="2321" actId="21"/>
          <ac:spMkLst>
            <pc:docMk/>
            <pc:sldMk cId="2900986127" sldId="903"/>
            <ac:spMk id="27" creationId="{A84C4D9A-F0F6-5D09-F702-FA561C07F6B5}"/>
          </ac:spMkLst>
        </pc:spChg>
        <pc:spChg chg="add del mod">
          <ac:chgData name="Paula Vázquez-Valero" userId="3a0e46d7-2099-40af-a155-aa45b68bfff3" providerId="ADAL" clId="{57DA573B-B202-45D5-8B0F-E0DB3FD2BB69}" dt="2024-01-02T18:53:08.547" v="2305" actId="21"/>
          <ac:spMkLst>
            <pc:docMk/>
            <pc:sldMk cId="2900986127" sldId="903"/>
            <ac:spMk id="28" creationId="{346AD9A4-4216-97CA-2BD7-EC1FB979D123}"/>
          </ac:spMkLst>
        </pc:spChg>
        <pc:spChg chg="add del mod">
          <ac:chgData name="Paula Vázquez-Valero" userId="3a0e46d7-2099-40af-a155-aa45b68bfff3" providerId="ADAL" clId="{57DA573B-B202-45D5-8B0F-E0DB3FD2BB69}" dt="2024-01-02T18:53:53.127" v="2325" actId="21"/>
          <ac:spMkLst>
            <pc:docMk/>
            <pc:sldMk cId="2900986127" sldId="903"/>
            <ac:spMk id="29" creationId="{3289959F-FBBB-DC89-B70E-0A5E8BCA2254}"/>
          </ac:spMkLst>
        </pc:spChg>
        <pc:spChg chg="add mod">
          <ac:chgData name="Paula Vázquez-Valero" userId="3a0e46d7-2099-40af-a155-aa45b68bfff3" providerId="ADAL" clId="{57DA573B-B202-45D5-8B0F-E0DB3FD2BB69}" dt="2024-01-02T18:55:29.919" v="2387" actId="1035"/>
          <ac:spMkLst>
            <pc:docMk/>
            <pc:sldMk cId="2900986127" sldId="903"/>
            <ac:spMk id="30" creationId="{A8CD4903-A6B8-E92A-9371-B7A42B7B35B9}"/>
          </ac:spMkLst>
        </pc:spChg>
        <pc:spChg chg="mod">
          <ac:chgData name="Paula Vázquez-Valero" userId="3a0e46d7-2099-40af-a155-aa45b68bfff3" providerId="ADAL" clId="{57DA573B-B202-45D5-8B0F-E0DB3FD2BB69}" dt="2024-01-02T18:51:08.524" v="2199"/>
          <ac:spMkLst>
            <pc:docMk/>
            <pc:sldMk cId="2900986127" sldId="903"/>
            <ac:spMk id="32" creationId="{A9D2F506-BEA3-E151-F164-32F476CA5F99}"/>
          </ac:spMkLst>
        </pc:spChg>
        <pc:spChg chg="mod">
          <ac:chgData name="Paula Vázquez-Valero" userId="3a0e46d7-2099-40af-a155-aa45b68bfff3" providerId="ADAL" clId="{57DA573B-B202-45D5-8B0F-E0DB3FD2BB69}" dt="2024-01-02T18:51:08.524" v="2199"/>
          <ac:spMkLst>
            <pc:docMk/>
            <pc:sldMk cId="2900986127" sldId="903"/>
            <ac:spMk id="34" creationId="{391376F8-DF72-D26C-7758-47BD8160B478}"/>
          </ac:spMkLst>
        </pc:spChg>
        <pc:spChg chg="del">
          <ac:chgData name="Paula Vázquez-Valero" userId="3a0e46d7-2099-40af-a155-aa45b68bfff3" providerId="ADAL" clId="{57DA573B-B202-45D5-8B0F-E0DB3FD2BB69}" dt="2024-01-02T19:04:09.442" v="2722" actId="478"/>
          <ac:spMkLst>
            <pc:docMk/>
            <pc:sldMk cId="2900986127" sldId="903"/>
            <ac:spMk id="35" creationId="{56EC9F69-8053-BDCE-E13D-77D10957E322}"/>
          </ac:spMkLst>
        </pc:spChg>
        <pc:spChg chg="del mod">
          <ac:chgData name="Paula Vázquez-Valero" userId="3a0e46d7-2099-40af-a155-aa45b68bfff3" providerId="ADAL" clId="{57DA573B-B202-45D5-8B0F-E0DB3FD2BB69}" dt="2024-01-02T19:04:08.225" v="2721" actId="478"/>
          <ac:spMkLst>
            <pc:docMk/>
            <pc:sldMk cId="2900986127" sldId="903"/>
            <ac:spMk id="42" creationId="{77DFD322-3382-03F9-82A4-4D357479740C}"/>
          </ac:spMkLst>
        </pc:spChg>
        <pc:spChg chg="del">
          <ac:chgData name="Paula Vázquez-Valero" userId="3a0e46d7-2099-40af-a155-aa45b68bfff3" providerId="ADAL" clId="{57DA573B-B202-45D5-8B0F-E0DB3FD2BB69}" dt="2024-01-02T19:04:08.225" v="2721" actId="478"/>
          <ac:spMkLst>
            <pc:docMk/>
            <pc:sldMk cId="2900986127" sldId="903"/>
            <ac:spMk id="43" creationId="{4A1C7B5E-ABB7-BA9A-9F58-543D03FFE8C1}"/>
          </ac:spMkLst>
        </pc:spChg>
        <pc:spChg chg="add del mod">
          <ac:chgData name="Paula Vázquez-Valero" userId="3a0e46d7-2099-40af-a155-aa45b68bfff3" providerId="ADAL" clId="{57DA573B-B202-45D5-8B0F-E0DB3FD2BB69}" dt="2024-01-02T18:53:30.370" v="2315" actId="21"/>
          <ac:spMkLst>
            <pc:docMk/>
            <pc:sldMk cId="2900986127" sldId="903"/>
            <ac:spMk id="46" creationId="{2BC15A75-17CB-EF56-1D15-0B395D0618E6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52" creationId="{7BBA17BE-B869-7E4B-7E93-B5E7F66A7A7F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53" creationId="{D5B9FA23-D954-CA32-2C53-99F6BF0B9376}"/>
          </ac:spMkLst>
        </pc:spChg>
        <pc:spChg chg="add del mod">
          <ac:chgData name="Paula Vázquez-Valero" userId="3a0e46d7-2099-40af-a155-aa45b68bfff3" providerId="ADAL" clId="{57DA573B-B202-45D5-8B0F-E0DB3FD2BB69}" dt="2024-01-02T18:56:14.571" v="2411"/>
          <ac:spMkLst>
            <pc:docMk/>
            <pc:sldMk cId="2900986127" sldId="903"/>
            <ac:spMk id="54" creationId="{9F6A9207-40D4-6AF1-79A6-06D7AC98CABA}"/>
          </ac:spMkLst>
        </pc:spChg>
        <pc:spChg chg="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56" creationId="{80363AB2-316D-BC27-BFA0-42E07AE128A6}"/>
          </ac:spMkLst>
        </pc:spChg>
        <pc:spChg chg="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58" creationId="{9E0E8C80-67E5-8A1A-C85C-C96902CDDAB0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60" creationId="{15E65F27-E34B-79DA-3729-50603A8066D6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61" creationId="{EEC585F8-4CB3-A255-2190-8E64D3002BE0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62" creationId="{61FF3316-C034-0990-3793-E5F7E14B30D3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63" creationId="{9AE6E4B3-5724-BF00-85C1-3C5A83B0EB58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2048" creationId="{9BF5533D-D256-DF18-E8D7-ABAFE5EFF32A}"/>
          </ac:spMkLst>
        </pc:spChg>
        <pc:spChg chg="add del mod">
          <ac:chgData name="Paula Vázquez-Valero" userId="3a0e46d7-2099-40af-a155-aa45b68bfff3" providerId="ADAL" clId="{57DA573B-B202-45D5-8B0F-E0DB3FD2BB69}" dt="2024-01-02T18:59:58.944" v="2515" actId="478"/>
          <ac:spMkLst>
            <pc:docMk/>
            <pc:sldMk cId="2900986127" sldId="903"/>
            <ac:spMk id="2049" creationId="{79FA2575-C3C3-DE61-A6A9-C60C251512C8}"/>
          </ac:spMkLst>
        </pc:spChg>
        <pc:spChg chg="add del mod">
          <ac:chgData name="Paula Vázquez-Valero" userId="3a0e46d7-2099-40af-a155-aa45b68bfff3" providerId="ADAL" clId="{57DA573B-B202-45D5-8B0F-E0DB3FD2BB69}" dt="2024-01-02T18:59:58.944" v="2515" actId="478"/>
          <ac:spMkLst>
            <pc:docMk/>
            <pc:sldMk cId="2900986127" sldId="903"/>
            <ac:spMk id="2050" creationId="{9B6317A8-49A4-8178-57AA-7606EAA1A03E}"/>
          </ac:spMkLst>
        </pc:spChg>
        <pc:spChg chg="add del mod">
          <ac:chgData name="Paula Vázquez-Valero" userId="3a0e46d7-2099-40af-a155-aa45b68bfff3" providerId="ADAL" clId="{57DA573B-B202-45D5-8B0F-E0DB3FD2BB69}" dt="2024-01-02T19:03:43.777" v="2720" actId="478"/>
          <ac:spMkLst>
            <pc:docMk/>
            <pc:sldMk cId="2900986127" sldId="903"/>
            <ac:spMk id="2051" creationId="{810436AE-6095-5390-CAE2-0F4176E90F2E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2052" creationId="{5A65EEF3-B5A8-2205-6095-CA51C728CA91}"/>
          </ac:spMkLst>
        </pc:spChg>
        <pc:spChg chg="add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2053" creationId="{04BA3E38-D4BD-6D00-4EF7-00C953CF3F7A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2056" creationId="{D946ACDE-3DA1-741E-E7A6-9743206CA6DF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2058" creationId="{BA65D760-F503-0BDC-BE59-D3BEC99CE325}"/>
          </ac:spMkLst>
        </pc:spChg>
        <pc:spChg chg="del">
          <ac:chgData name="Paula Vázquez-Valero" userId="3a0e46d7-2099-40af-a155-aa45b68bfff3" providerId="ADAL" clId="{57DA573B-B202-45D5-8B0F-E0DB3FD2BB69}" dt="2024-01-02T18:50:49.023" v="2196" actId="478"/>
          <ac:spMkLst>
            <pc:docMk/>
            <pc:sldMk cId="2900986127" sldId="903"/>
            <ac:spMk id="2059" creationId="{5A6A1C5C-6B2B-8D9D-3959-998F90637934}"/>
          </ac:spMkLst>
        </pc:spChg>
        <pc:spChg chg="add del mod">
          <ac:chgData name="Paula Vázquez-Valero" userId="3a0e46d7-2099-40af-a155-aa45b68bfff3" providerId="ADAL" clId="{57DA573B-B202-45D5-8B0F-E0DB3FD2BB69}" dt="2024-01-02T19:05:35.696" v="2821" actId="1035"/>
          <ac:spMkLst>
            <pc:docMk/>
            <pc:sldMk cId="2900986127" sldId="903"/>
            <ac:spMk id="2063" creationId="{901AC6EF-251A-A4F6-7B0B-5B1DC0C00721}"/>
          </ac:spMkLst>
        </pc:spChg>
        <pc:spChg chg="add del mod">
          <ac:chgData name="Paula Vázquez-Valero" userId="3a0e46d7-2099-40af-a155-aa45b68bfff3" providerId="ADAL" clId="{57DA573B-B202-45D5-8B0F-E0DB3FD2BB69}" dt="2024-01-02T19:05:46.239" v="2838" actId="1036"/>
          <ac:spMkLst>
            <pc:docMk/>
            <pc:sldMk cId="2900986127" sldId="903"/>
            <ac:spMk id="2066" creationId="{7F36FB93-A4B2-E05F-E97D-D254A26DC2E1}"/>
          </ac:spMkLst>
        </pc:spChg>
        <pc:spChg chg="mod">
          <ac:chgData name="Paula Vázquez-Valero" userId="3a0e46d7-2099-40af-a155-aa45b68bfff3" providerId="ADAL" clId="{57DA573B-B202-45D5-8B0F-E0DB3FD2BB69}" dt="2024-01-02T19:04:28.959" v="2723"/>
          <ac:spMkLst>
            <pc:docMk/>
            <pc:sldMk cId="2900986127" sldId="903"/>
            <ac:spMk id="2068" creationId="{231AAF81-DFD5-AE7D-34B0-B1EA981C3E3B}"/>
          </ac:spMkLst>
        </pc:spChg>
        <pc:spChg chg="mod">
          <ac:chgData name="Paula Vázquez-Valero" userId="3a0e46d7-2099-40af-a155-aa45b68bfff3" providerId="ADAL" clId="{57DA573B-B202-45D5-8B0F-E0DB3FD2BB69}" dt="2024-01-02T19:04:28.959" v="2723"/>
          <ac:spMkLst>
            <pc:docMk/>
            <pc:sldMk cId="2900986127" sldId="903"/>
            <ac:spMk id="2070" creationId="{3BD342FD-6F58-F5C1-F720-3A89214A9846}"/>
          </ac:spMkLst>
        </pc:spChg>
        <pc:spChg chg="add mod">
          <ac:chgData name="Paula Vázquez-Valero" userId="3a0e46d7-2099-40af-a155-aa45b68bfff3" providerId="ADAL" clId="{57DA573B-B202-45D5-8B0F-E0DB3FD2BB69}" dt="2024-01-02T19:05:46.239" v="2838" actId="1036"/>
          <ac:spMkLst>
            <pc:docMk/>
            <pc:sldMk cId="2900986127" sldId="903"/>
            <ac:spMk id="2074" creationId="{2BD4A8BD-3567-5231-66CB-71F91F508148}"/>
          </ac:spMkLst>
        </pc:spChg>
        <pc:spChg chg="add mod">
          <ac:chgData name="Paula Vázquez-Valero" userId="3a0e46d7-2099-40af-a155-aa45b68bfff3" providerId="ADAL" clId="{57DA573B-B202-45D5-8B0F-E0DB3FD2BB69}" dt="2024-01-02T19:05:46.239" v="2838" actId="1036"/>
          <ac:spMkLst>
            <pc:docMk/>
            <pc:sldMk cId="2900986127" sldId="903"/>
            <ac:spMk id="2076" creationId="{4212180C-BA87-F17A-C332-1D5FD5ED74FD}"/>
          </ac:spMkLst>
        </pc:spChg>
        <pc:spChg chg="add mod">
          <ac:chgData name="Paula Vázquez-Valero" userId="3a0e46d7-2099-40af-a155-aa45b68bfff3" providerId="ADAL" clId="{57DA573B-B202-45D5-8B0F-E0DB3FD2BB69}" dt="2024-01-02T19:05:46.239" v="2838" actId="1036"/>
          <ac:spMkLst>
            <pc:docMk/>
            <pc:sldMk cId="2900986127" sldId="903"/>
            <ac:spMk id="2077" creationId="{52B8ED34-5955-E542-6220-AA1E579EE0EE}"/>
          </ac:spMkLst>
        </pc:spChg>
        <pc:spChg chg="mod">
          <ac:chgData name="Paula Vázquez-Valero" userId="3a0e46d7-2099-40af-a155-aa45b68bfff3" providerId="ADAL" clId="{57DA573B-B202-45D5-8B0F-E0DB3FD2BB69}" dt="2024-01-02T19:06:17.958" v="2859" actId="14100"/>
          <ac:spMkLst>
            <pc:docMk/>
            <pc:sldMk cId="2900986127" sldId="903"/>
            <ac:spMk id="2088" creationId="{6C797753-1413-54DA-948A-16DC26026C11}"/>
          </ac:spMkLst>
        </pc:spChg>
        <pc:spChg chg="mod ord">
          <ac:chgData name="Paula Vázquez-Valero" userId="3a0e46d7-2099-40af-a155-aa45b68bfff3" providerId="ADAL" clId="{57DA573B-B202-45D5-8B0F-E0DB3FD2BB69}" dt="2024-01-02T19:07:04.622" v="2888" actId="166"/>
          <ac:spMkLst>
            <pc:docMk/>
            <pc:sldMk cId="2900986127" sldId="903"/>
            <ac:spMk id="2089" creationId="{B2AFFFD7-5E0E-9D9C-D583-13787BA98ED2}"/>
          </ac:spMkLst>
        </pc:spChg>
        <pc:grpChg chg="del">
          <ac:chgData name="Paula Vázquez-Valero" userId="3a0e46d7-2099-40af-a155-aa45b68bfff3" providerId="ADAL" clId="{57DA573B-B202-45D5-8B0F-E0DB3FD2BB69}" dt="2024-01-02T18:50:49.023" v="2196" actId="478"/>
          <ac:grpSpMkLst>
            <pc:docMk/>
            <pc:sldMk cId="2900986127" sldId="903"/>
            <ac:grpSpMk id="17" creationId="{2CA8D3D3-89FB-CF2C-859A-25F39FBFDD9D}"/>
          </ac:grpSpMkLst>
        </pc:grpChg>
        <pc:grpChg chg="add mod">
          <ac:chgData name="Paula Vázquez-Valero" userId="3a0e46d7-2099-40af-a155-aa45b68bfff3" providerId="ADAL" clId="{57DA573B-B202-45D5-8B0F-E0DB3FD2BB69}" dt="2024-01-02T18:51:08.524" v="2199"/>
          <ac:grpSpMkLst>
            <pc:docMk/>
            <pc:sldMk cId="2900986127" sldId="903"/>
            <ac:grpSpMk id="31" creationId="{952C8D1F-F4DB-2BE5-CF99-EC7411B4C4DC}"/>
          </ac:grpSpMkLst>
        </pc:grpChg>
        <pc:grpChg chg="del">
          <ac:chgData name="Paula Vázquez-Valero" userId="3a0e46d7-2099-40af-a155-aa45b68bfff3" providerId="ADAL" clId="{57DA573B-B202-45D5-8B0F-E0DB3FD2BB69}" dt="2024-01-02T19:04:08.225" v="2721" actId="478"/>
          <ac:grpSpMkLst>
            <pc:docMk/>
            <pc:sldMk cId="2900986127" sldId="903"/>
            <ac:grpSpMk id="36" creationId="{A87BF6BC-E1D2-83FA-81B8-0F537BE62A9C}"/>
          </ac:grpSpMkLst>
        </pc:grpChg>
        <pc:grpChg chg="del">
          <ac:chgData name="Paula Vázquez-Valero" userId="3a0e46d7-2099-40af-a155-aa45b68bfff3" providerId="ADAL" clId="{57DA573B-B202-45D5-8B0F-E0DB3FD2BB69}" dt="2024-01-02T19:04:08.225" v="2721" actId="478"/>
          <ac:grpSpMkLst>
            <pc:docMk/>
            <pc:sldMk cId="2900986127" sldId="903"/>
            <ac:grpSpMk id="39" creationId="{ECC9CD6A-D718-E9C9-0541-7550479CB2CB}"/>
          </ac:grpSpMkLst>
        </pc:grpChg>
        <pc:grpChg chg="add del mod">
          <ac:chgData name="Paula Vázquez-Valero" userId="3a0e46d7-2099-40af-a155-aa45b68bfff3" providerId="ADAL" clId="{57DA573B-B202-45D5-8B0F-E0DB3FD2BB69}" dt="2024-01-02T19:05:35.696" v="2821" actId="1035"/>
          <ac:grpSpMkLst>
            <pc:docMk/>
            <pc:sldMk cId="2900986127" sldId="903"/>
            <ac:grpSpMk id="55" creationId="{D94D00A5-0DC4-605F-85FE-F8C1172C060A}"/>
          </ac:grpSpMkLst>
        </pc:grpChg>
        <pc:grpChg chg="add mod">
          <ac:chgData name="Paula Vázquez-Valero" userId="3a0e46d7-2099-40af-a155-aa45b68bfff3" providerId="ADAL" clId="{57DA573B-B202-45D5-8B0F-E0DB3FD2BB69}" dt="2024-01-02T19:02:24.705" v="2641" actId="164"/>
          <ac:grpSpMkLst>
            <pc:docMk/>
            <pc:sldMk cId="2900986127" sldId="903"/>
            <ac:grpSpMk id="2060" creationId="{3E660DFE-6546-BF91-2E55-70A3F1C11506}"/>
          </ac:grpSpMkLst>
        </pc:grpChg>
        <pc:grpChg chg="add mod">
          <ac:chgData name="Paula Vázquez-Valero" userId="3a0e46d7-2099-40af-a155-aa45b68bfff3" providerId="ADAL" clId="{57DA573B-B202-45D5-8B0F-E0DB3FD2BB69}" dt="2024-01-02T19:02:31.089" v="2645" actId="164"/>
          <ac:grpSpMkLst>
            <pc:docMk/>
            <pc:sldMk cId="2900986127" sldId="903"/>
            <ac:grpSpMk id="2061" creationId="{1026AF54-05DE-73F7-5287-0FC500DB10A1}"/>
          </ac:grpSpMkLst>
        </pc:grpChg>
        <pc:grpChg chg="add mod">
          <ac:chgData name="Paula Vázquez-Valero" userId="3a0e46d7-2099-40af-a155-aa45b68bfff3" providerId="ADAL" clId="{57DA573B-B202-45D5-8B0F-E0DB3FD2BB69}" dt="2024-01-02T19:05:46.239" v="2838" actId="1036"/>
          <ac:grpSpMkLst>
            <pc:docMk/>
            <pc:sldMk cId="2900986127" sldId="903"/>
            <ac:grpSpMk id="2067" creationId="{F0DC1939-DDD6-904C-BFC3-4F7A3E39680F}"/>
          </ac:grpSpMkLst>
        </pc:grpChg>
        <pc:grpChg chg="del">
          <ac:chgData name="Paula Vázquez-Valero" userId="3a0e46d7-2099-40af-a155-aa45b68bfff3" providerId="ADAL" clId="{57DA573B-B202-45D5-8B0F-E0DB3FD2BB69}" dt="2024-01-02T18:50:50.481" v="2197" actId="478"/>
          <ac:grpSpMkLst>
            <pc:docMk/>
            <pc:sldMk cId="2900986127" sldId="903"/>
            <ac:grpSpMk id="2140" creationId="{6608F4B5-2993-C8D3-EDED-177EDDC5741F}"/>
          </ac:grpSpMkLst>
        </pc:grpChg>
        <pc:graphicFrameChg chg="del">
          <ac:chgData name="Paula Vázquez-Valero" userId="3a0e46d7-2099-40af-a155-aa45b68bfff3" providerId="ADAL" clId="{57DA573B-B202-45D5-8B0F-E0DB3FD2BB69}" dt="2024-01-02T18:50:49.023" v="2196" actId="478"/>
          <ac:graphicFrameMkLst>
            <pc:docMk/>
            <pc:sldMk cId="2900986127" sldId="903"/>
            <ac:graphicFrameMk id="13" creationId="{D53DF13C-54CF-BCC3-0BE7-F09F4E2F42B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02T19:05:38.397" v="2822" actId="1076"/>
          <ac:graphicFrameMkLst>
            <pc:docMk/>
            <pc:sldMk cId="2900986127" sldId="903"/>
            <ac:graphicFrameMk id="51" creationId="{21730485-3ABC-32B7-446E-AD51EC4F8771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02T19:06:03.439" v="2843" actId="255"/>
          <ac:graphicFrameMkLst>
            <pc:docMk/>
            <pc:sldMk cId="2900986127" sldId="903"/>
            <ac:graphicFrameMk id="2064" creationId="{EE740740-22D6-001E-B0F9-D118B6DF0E4D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02T18:53:30.370" v="2315" actId="21"/>
          <ac:picMkLst>
            <pc:docMk/>
            <pc:sldMk cId="2900986127" sldId="903"/>
            <ac:picMk id="3" creationId="{E6642B29-A1C6-FFCA-9DD9-F118B262CDF8}"/>
          </ac:picMkLst>
        </pc:picChg>
        <pc:picChg chg="add del mod">
          <ac:chgData name="Paula Vázquez-Valero" userId="3a0e46d7-2099-40af-a155-aa45b68bfff3" providerId="ADAL" clId="{57DA573B-B202-45D5-8B0F-E0DB3FD2BB69}" dt="2024-01-02T18:53:53.127" v="2325" actId="21"/>
          <ac:picMkLst>
            <pc:docMk/>
            <pc:sldMk cId="2900986127" sldId="903"/>
            <ac:picMk id="6" creationId="{CE9FFD1E-4AFB-DD99-42D9-7F313A90F8E5}"/>
          </ac:picMkLst>
        </pc:picChg>
        <pc:picChg chg="add del mod">
          <ac:chgData name="Paula Vázquez-Valero" userId="3a0e46d7-2099-40af-a155-aa45b68bfff3" providerId="ADAL" clId="{57DA573B-B202-45D5-8B0F-E0DB3FD2BB69}" dt="2024-01-02T18:54:17.981" v="2336" actId="21"/>
          <ac:picMkLst>
            <pc:docMk/>
            <pc:sldMk cId="2900986127" sldId="903"/>
            <ac:picMk id="7" creationId="{CB5D36EF-51E1-D173-73D2-6EE43286AC49}"/>
          </ac:picMkLst>
        </pc:picChg>
        <pc:picChg chg="add del mod">
          <ac:chgData name="Paula Vázquez-Valero" userId="3a0e46d7-2099-40af-a155-aa45b68bfff3" providerId="ADAL" clId="{57DA573B-B202-45D5-8B0F-E0DB3FD2BB69}" dt="2024-01-02T18:53:42.774" v="2321" actId="21"/>
          <ac:picMkLst>
            <pc:docMk/>
            <pc:sldMk cId="2900986127" sldId="903"/>
            <ac:picMk id="8" creationId="{3207CFE1-D4AD-DD1D-3B4D-1D94460954D9}"/>
          </ac:picMkLst>
        </pc:picChg>
        <pc:picChg chg="add del mod">
          <ac:chgData name="Paula Vázquez-Valero" userId="3a0e46d7-2099-40af-a155-aa45b68bfff3" providerId="ADAL" clId="{57DA573B-B202-45D5-8B0F-E0DB3FD2BB69}" dt="2024-01-02T18:53:14.815" v="2309" actId="21"/>
          <ac:picMkLst>
            <pc:docMk/>
            <pc:sldMk cId="2900986127" sldId="903"/>
            <ac:picMk id="11" creationId="{3FFFD4C7-5F17-0C9D-6D75-9FED45EC4D95}"/>
          </ac:picMkLst>
        </pc:picChg>
        <pc:picChg chg="del">
          <ac:chgData name="Paula Vázquez-Valero" userId="3a0e46d7-2099-40af-a155-aa45b68bfff3" providerId="ADAL" clId="{57DA573B-B202-45D5-8B0F-E0DB3FD2BB69}" dt="2024-01-02T18:50:49.023" v="2196" actId="478"/>
          <ac:picMkLst>
            <pc:docMk/>
            <pc:sldMk cId="2900986127" sldId="903"/>
            <ac:picMk id="12" creationId="{755B732F-B071-29D7-DED4-3FC3DCFC7FD7}"/>
          </ac:picMkLst>
        </pc:picChg>
        <pc:picChg chg="del">
          <ac:chgData name="Paula Vázquez-Valero" userId="3a0e46d7-2099-40af-a155-aa45b68bfff3" providerId="ADAL" clId="{57DA573B-B202-45D5-8B0F-E0DB3FD2BB69}" dt="2024-01-02T18:50:49.023" v="2196" actId="478"/>
          <ac:picMkLst>
            <pc:docMk/>
            <pc:sldMk cId="2900986127" sldId="903"/>
            <ac:picMk id="14" creationId="{03007DAC-00DC-8A64-F28C-021B1E42A052}"/>
          </ac:picMkLst>
        </pc:picChg>
        <pc:picChg chg="del">
          <ac:chgData name="Paula Vázquez-Valero" userId="3a0e46d7-2099-40af-a155-aa45b68bfff3" providerId="ADAL" clId="{57DA573B-B202-45D5-8B0F-E0DB3FD2BB69}" dt="2024-01-02T18:50:49.023" v="2196" actId="478"/>
          <ac:picMkLst>
            <pc:docMk/>
            <pc:sldMk cId="2900986127" sldId="903"/>
            <ac:picMk id="16" creationId="{EDF00FFF-0A22-F57B-7CAE-FEDB1E4CB809}"/>
          </ac:picMkLst>
        </pc:picChg>
        <pc:picChg chg="del">
          <ac:chgData name="Paula Vázquez-Valero" userId="3a0e46d7-2099-40af-a155-aa45b68bfff3" providerId="ADAL" clId="{57DA573B-B202-45D5-8B0F-E0DB3FD2BB69}" dt="2024-01-02T18:50:49.023" v="2196" actId="478"/>
          <ac:picMkLst>
            <pc:docMk/>
            <pc:sldMk cId="2900986127" sldId="903"/>
            <ac:picMk id="23" creationId="{F189B08C-AFF7-9C35-7E81-747A2929B0F7}"/>
          </ac:picMkLst>
        </pc:picChg>
        <pc:picChg chg="add del mod">
          <ac:chgData name="Paula Vázquez-Valero" userId="3a0e46d7-2099-40af-a155-aa45b68bfff3" providerId="ADAL" clId="{57DA573B-B202-45D5-8B0F-E0DB3FD2BB69}" dt="2024-01-02T18:53:08.547" v="2305" actId="21"/>
          <ac:picMkLst>
            <pc:docMk/>
            <pc:sldMk cId="2900986127" sldId="903"/>
            <ac:picMk id="24" creationId="{912FCAD0-FEDE-8F7C-CE00-F215E54A3AC8}"/>
          </ac:picMkLst>
        </pc:picChg>
        <pc:picChg chg="mod">
          <ac:chgData name="Paula Vázquez-Valero" userId="3a0e46d7-2099-40af-a155-aa45b68bfff3" providerId="ADAL" clId="{57DA573B-B202-45D5-8B0F-E0DB3FD2BB69}" dt="2024-01-02T18:51:08.524" v="2199"/>
          <ac:picMkLst>
            <pc:docMk/>
            <pc:sldMk cId="2900986127" sldId="903"/>
            <ac:picMk id="33" creationId="{AEBFAB69-CC6E-65C2-66B6-FEEC0E186EE4}"/>
          </ac:picMkLst>
        </pc:picChg>
        <pc:picChg chg="add del mod">
          <ac:chgData name="Paula Vázquez-Valero" userId="3a0e46d7-2099-40af-a155-aa45b68bfff3" providerId="ADAL" clId="{57DA573B-B202-45D5-8B0F-E0DB3FD2BB69}" dt="2024-01-02T19:05:12.512" v="2788" actId="21"/>
          <ac:picMkLst>
            <pc:docMk/>
            <pc:sldMk cId="2900986127" sldId="903"/>
            <ac:picMk id="44" creationId="{42A3A6A4-9C7F-A140-77DE-531F60291103}"/>
          </ac:picMkLst>
        </pc:picChg>
        <pc:picChg chg="add del mod">
          <ac:chgData name="Paula Vázquez-Valero" userId="3a0e46d7-2099-40af-a155-aa45b68bfff3" providerId="ADAL" clId="{57DA573B-B202-45D5-8B0F-E0DB3FD2BB69}" dt="2024-01-02T19:05:12.512" v="2788" actId="21"/>
          <ac:picMkLst>
            <pc:docMk/>
            <pc:sldMk cId="2900986127" sldId="903"/>
            <ac:picMk id="45" creationId="{07DA7CF3-3B39-1D1A-DD7B-91F306B9FE60}"/>
          </ac:picMkLst>
        </pc:picChg>
        <pc:picChg chg="add del mod">
          <ac:chgData name="Paula Vázquez-Valero" userId="3a0e46d7-2099-40af-a155-aa45b68bfff3" providerId="ADAL" clId="{57DA573B-B202-45D5-8B0F-E0DB3FD2BB69}" dt="2024-01-02T19:05:12.512" v="2788" actId="21"/>
          <ac:picMkLst>
            <pc:docMk/>
            <pc:sldMk cId="2900986127" sldId="903"/>
            <ac:picMk id="47" creationId="{C2C85F9A-2BF8-93E3-FF91-6CA32347424F}"/>
          </ac:picMkLst>
        </pc:picChg>
        <pc:picChg chg="add del mod">
          <ac:chgData name="Paula Vázquez-Valero" userId="3a0e46d7-2099-40af-a155-aa45b68bfff3" providerId="ADAL" clId="{57DA573B-B202-45D5-8B0F-E0DB3FD2BB69}" dt="2024-01-02T19:05:12.512" v="2788" actId="21"/>
          <ac:picMkLst>
            <pc:docMk/>
            <pc:sldMk cId="2900986127" sldId="903"/>
            <ac:picMk id="48" creationId="{4E9BCFDD-3658-DAF5-AD1B-3718573AAB5D}"/>
          </ac:picMkLst>
        </pc:picChg>
        <pc:picChg chg="add del mod">
          <ac:chgData name="Paula Vázquez-Valero" userId="3a0e46d7-2099-40af-a155-aa45b68bfff3" providerId="ADAL" clId="{57DA573B-B202-45D5-8B0F-E0DB3FD2BB69}" dt="2024-01-02T19:05:12.512" v="2788" actId="21"/>
          <ac:picMkLst>
            <pc:docMk/>
            <pc:sldMk cId="2900986127" sldId="903"/>
            <ac:picMk id="49" creationId="{73DCD295-5C22-BB61-FFD7-EC87CC881A8F}"/>
          </ac:picMkLst>
        </pc:picChg>
        <pc:picChg chg="add del mod">
          <ac:chgData name="Paula Vázquez-Valero" userId="3a0e46d7-2099-40af-a155-aa45b68bfff3" providerId="ADAL" clId="{57DA573B-B202-45D5-8B0F-E0DB3FD2BB69}" dt="2024-01-02T19:05:12.512" v="2788" actId="21"/>
          <ac:picMkLst>
            <pc:docMk/>
            <pc:sldMk cId="2900986127" sldId="903"/>
            <ac:picMk id="50" creationId="{C43CCC85-93FF-82E9-305C-C758E480C1A2}"/>
          </ac:picMkLst>
        </pc:picChg>
        <pc:picChg chg="mod">
          <ac:chgData name="Paula Vázquez-Valero" userId="3a0e46d7-2099-40af-a155-aa45b68bfff3" providerId="ADAL" clId="{57DA573B-B202-45D5-8B0F-E0DB3FD2BB69}" dt="2024-01-02T19:05:35.696" v="2821" actId="1035"/>
          <ac:picMkLst>
            <pc:docMk/>
            <pc:sldMk cId="2900986127" sldId="903"/>
            <ac:picMk id="57" creationId="{770064EF-BE4F-ED22-6A5A-44C6FC3DFF95}"/>
          </ac:picMkLst>
        </pc:picChg>
        <pc:picChg chg="add del mod">
          <ac:chgData name="Paula Vázquez-Valero" userId="3a0e46d7-2099-40af-a155-aa45b68bfff3" providerId="ADAL" clId="{57DA573B-B202-45D5-8B0F-E0DB3FD2BB69}" dt="2024-01-02T19:05:35.696" v="2821" actId="1035"/>
          <ac:picMkLst>
            <pc:docMk/>
            <pc:sldMk cId="2900986127" sldId="903"/>
            <ac:picMk id="2054" creationId="{93A2E5B5-AC16-6E8C-F610-160BAAAC09F7}"/>
          </ac:picMkLst>
        </pc:picChg>
        <pc:picChg chg="add mod">
          <ac:chgData name="Paula Vázquez-Valero" userId="3a0e46d7-2099-40af-a155-aa45b68bfff3" providerId="ADAL" clId="{57DA573B-B202-45D5-8B0F-E0DB3FD2BB69}" dt="2024-01-02T19:06:08.400" v="2856" actId="1038"/>
          <ac:picMkLst>
            <pc:docMk/>
            <pc:sldMk cId="2900986127" sldId="903"/>
            <ac:picMk id="2065" creationId="{0A277E72-F35E-7E4F-F3EC-48C57D90EBD1}"/>
          </ac:picMkLst>
        </pc:picChg>
        <pc:picChg chg="mod">
          <ac:chgData name="Paula Vázquez-Valero" userId="3a0e46d7-2099-40af-a155-aa45b68bfff3" providerId="ADAL" clId="{57DA573B-B202-45D5-8B0F-E0DB3FD2BB69}" dt="2024-01-02T19:04:28.959" v="2723"/>
          <ac:picMkLst>
            <pc:docMk/>
            <pc:sldMk cId="2900986127" sldId="903"/>
            <ac:picMk id="2069" creationId="{9A25BCDD-6A62-D03A-007F-6E6D3F1AD49E}"/>
          </ac:picMkLst>
        </pc:picChg>
        <pc:picChg chg="add mod">
          <ac:chgData name="Paula Vázquez-Valero" userId="3a0e46d7-2099-40af-a155-aa45b68bfff3" providerId="ADAL" clId="{57DA573B-B202-45D5-8B0F-E0DB3FD2BB69}" dt="2024-01-02T19:05:46.239" v="2838" actId="1036"/>
          <ac:picMkLst>
            <pc:docMk/>
            <pc:sldMk cId="2900986127" sldId="903"/>
            <ac:picMk id="2071" creationId="{01BD4D0C-0B7A-B494-DC46-754EA643C0BA}"/>
          </ac:picMkLst>
        </pc:picChg>
        <pc:picChg chg="add mod">
          <ac:chgData name="Paula Vázquez-Valero" userId="3a0e46d7-2099-40af-a155-aa45b68bfff3" providerId="ADAL" clId="{57DA573B-B202-45D5-8B0F-E0DB3FD2BB69}" dt="2024-01-02T19:05:46.239" v="2838" actId="1036"/>
          <ac:picMkLst>
            <pc:docMk/>
            <pc:sldMk cId="2900986127" sldId="903"/>
            <ac:picMk id="2072" creationId="{6DBC7D60-2809-4661-4EA8-5B6B1F7D773A}"/>
          </ac:picMkLst>
        </pc:picChg>
        <pc:picChg chg="add mod">
          <ac:chgData name="Paula Vázquez-Valero" userId="3a0e46d7-2099-40af-a155-aa45b68bfff3" providerId="ADAL" clId="{57DA573B-B202-45D5-8B0F-E0DB3FD2BB69}" dt="2024-01-02T19:05:46.239" v="2838" actId="1036"/>
          <ac:picMkLst>
            <pc:docMk/>
            <pc:sldMk cId="2900986127" sldId="903"/>
            <ac:picMk id="2073" creationId="{97B0C141-CCF1-10F4-D5DD-6853B510DD0A}"/>
          </ac:picMkLst>
        </pc:picChg>
        <pc:picChg chg="add mod">
          <ac:chgData name="Paula Vázquez-Valero" userId="3a0e46d7-2099-40af-a155-aa45b68bfff3" providerId="ADAL" clId="{57DA573B-B202-45D5-8B0F-E0DB3FD2BB69}" dt="2024-01-02T19:05:18.145" v="2791" actId="1076"/>
          <ac:picMkLst>
            <pc:docMk/>
            <pc:sldMk cId="2900986127" sldId="903"/>
            <ac:picMk id="2078" creationId="{97EDF42B-6CEB-63B1-5B00-5525A21C9886}"/>
          </ac:picMkLst>
        </pc:picChg>
        <pc:picChg chg="mod">
          <ac:chgData name="Paula Vázquez-Valero" userId="3a0e46d7-2099-40af-a155-aa45b68bfff3" providerId="ADAL" clId="{57DA573B-B202-45D5-8B0F-E0DB3FD2BB69}" dt="2024-01-02T19:07:04.622" v="2888" actId="166"/>
          <ac:picMkLst>
            <pc:docMk/>
            <pc:sldMk cId="2900986127" sldId="903"/>
            <ac:picMk id="2079" creationId="{3A7B6A95-6AB8-3394-AD68-713D43E5E03D}"/>
          </ac:picMkLst>
        </pc:picChg>
      </pc:sldChg>
      <pc:sldChg chg="addSp delSp modSp add mod modAnim">
        <pc:chgData name="Paula Vázquez-Valero" userId="3a0e46d7-2099-40af-a155-aa45b68bfff3" providerId="ADAL" clId="{57DA573B-B202-45D5-8B0F-E0DB3FD2BB69}" dt="2024-01-10T15:48:18.518" v="5436" actId="20577"/>
        <pc:sldMkLst>
          <pc:docMk/>
          <pc:sldMk cId="1143033617" sldId="904"/>
        </pc:sldMkLst>
        <pc:spChg chg="mod">
          <ac:chgData name="Paula Vázquez-Valero" userId="3a0e46d7-2099-40af-a155-aa45b68bfff3" providerId="ADAL" clId="{57DA573B-B202-45D5-8B0F-E0DB3FD2BB69}" dt="2024-01-10T15:48:18.518" v="5436" actId="20577"/>
          <ac:spMkLst>
            <pc:docMk/>
            <pc:sldMk cId="1143033617" sldId="904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1-02T19:08:04.303" v="2907" actId="1076"/>
          <ac:spMkLst>
            <pc:docMk/>
            <pc:sldMk cId="1143033617" sldId="904"/>
            <ac:spMk id="6" creationId="{109164FD-09A6-1D52-7C2D-0B83B90C6F2A}"/>
          </ac:spMkLst>
        </pc:spChg>
        <pc:spChg chg="add mod">
          <ac:chgData name="Paula Vázquez-Valero" userId="3a0e46d7-2099-40af-a155-aa45b68bfff3" providerId="ADAL" clId="{57DA573B-B202-45D5-8B0F-E0DB3FD2BB69}" dt="2024-01-02T19:08:04.303" v="2907" actId="1076"/>
          <ac:spMkLst>
            <pc:docMk/>
            <pc:sldMk cId="1143033617" sldId="904"/>
            <ac:spMk id="11" creationId="{6A064C6E-BC5C-94F4-FBA5-C33443ABC1ED}"/>
          </ac:spMkLst>
        </pc:spChg>
        <pc:spChg chg="add mod">
          <ac:chgData name="Paula Vázquez-Valero" userId="3a0e46d7-2099-40af-a155-aa45b68bfff3" providerId="ADAL" clId="{57DA573B-B202-45D5-8B0F-E0DB3FD2BB69}" dt="2024-01-02T19:08:04.303" v="2907" actId="1076"/>
          <ac:spMkLst>
            <pc:docMk/>
            <pc:sldMk cId="1143033617" sldId="904"/>
            <ac:spMk id="12" creationId="{68397B13-873A-9BFE-247E-B9F94D0C8E06}"/>
          </ac:spMkLst>
        </pc:spChg>
        <pc:spChg chg="add mod">
          <ac:chgData name="Paula Vázquez-Valero" userId="3a0e46d7-2099-40af-a155-aa45b68bfff3" providerId="ADAL" clId="{57DA573B-B202-45D5-8B0F-E0DB3FD2BB69}" dt="2024-01-02T19:08:04.303" v="2907" actId="1076"/>
          <ac:spMkLst>
            <pc:docMk/>
            <pc:sldMk cId="1143033617" sldId="904"/>
            <ac:spMk id="14" creationId="{F7B80FE1-E709-507B-1680-F6B24C3529BC}"/>
          </ac:spMkLst>
        </pc:spChg>
        <pc:spChg chg="mod">
          <ac:chgData name="Paula Vázquez-Valero" userId="3a0e46d7-2099-40af-a155-aa45b68bfff3" providerId="ADAL" clId="{57DA573B-B202-45D5-8B0F-E0DB3FD2BB69}" dt="2024-01-02T19:08:04.303" v="2907" actId="1076"/>
          <ac:spMkLst>
            <pc:docMk/>
            <pc:sldMk cId="1143033617" sldId="904"/>
            <ac:spMk id="16" creationId="{3A98C7F6-A081-5B8B-C793-74C627331CB6}"/>
          </ac:spMkLst>
        </pc:spChg>
        <pc:spChg chg="mod">
          <ac:chgData name="Paula Vázquez-Valero" userId="3a0e46d7-2099-40af-a155-aa45b68bfff3" providerId="ADAL" clId="{57DA573B-B202-45D5-8B0F-E0DB3FD2BB69}" dt="2024-01-02T19:08:04.303" v="2907" actId="1076"/>
          <ac:spMkLst>
            <pc:docMk/>
            <pc:sldMk cId="1143033617" sldId="904"/>
            <ac:spMk id="17" creationId="{BF40A972-AA92-7E37-ADD4-ACBD1653FF8C}"/>
          </ac:spMkLst>
        </pc:spChg>
        <pc:spChg chg="add del mod">
          <ac:chgData name="Paula Vázquez-Valero" userId="3a0e46d7-2099-40af-a155-aa45b68bfff3" providerId="ADAL" clId="{57DA573B-B202-45D5-8B0F-E0DB3FD2BB69}" dt="2024-01-02T19:07:59.488" v="2906" actId="21"/>
          <ac:spMkLst>
            <pc:docMk/>
            <pc:sldMk cId="1143033617" sldId="904"/>
            <ac:spMk id="20" creationId="{69F2AC7A-9993-DBA9-B557-B10BC688AEB0}"/>
          </ac:spMkLst>
        </pc:spChg>
        <pc:spChg chg="mod">
          <ac:chgData name="Paula Vázquez-Valero" userId="3a0e46d7-2099-40af-a155-aa45b68bfff3" providerId="ADAL" clId="{57DA573B-B202-45D5-8B0F-E0DB3FD2BB69}" dt="2024-01-02T19:07:56.367" v="2905" actId="1076"/>
          <ac:spMkLst>
            <pc:docMk/>
            <pc:sldMk cId="1143033617" sldId="904"/>
            <ac:spMk id="22" creationId="{8ABF5BAD-E398-EF91-BBF2-A22A6EF4B1E1}"/>
          </ac:spMkLst>
        </pc:spChg>
        <pc:spChg chg="mod">
          <ac:chgData name="Paula Vázquez-Valero" userId="3a0e46d7-2099-40af-a155-aa45b68bfff3" providerId="ADAL" clId="{57DA573B-B202-45D5-8B0F-E0DB3FD2BB69}" dt="2024-01-02T19:07:56.367" v="2905" actId="1076"/>
          <ac:spMkLst>
            <pc:docMk/>
            <pc:sldMk cId="1143033617" sldId="904"/>
            <ac:spMk id="23" creationId="{96A2224B-4439-23F3-492D-AF44D7D738A6}"/>
          </ac:spMkLst>
        </pc:spChg>
        <pc:spChg chg="add mod">
          <ac:chgData name="Paula Vázquez-Valero" userId="3a0e46d7-2099-40af-a155-aa45b68bfff3" providerId="ADAL" clId="{57DA573B-B202-45D5-8B0F-E0DB3FD2BB69}" dt="2024-01-02T19:10:47.739" v="3043" actId="5793"/>
          <ac:spMkLst>
            <pc:docMk/>
            <pc:sldMk cId="1143033617" sldId="904"/>
            <ac:spMk id="25" creationId="{EB8EE07C-6DDE-9E0C-7612-0B3E701EACCD}"/>
          </ac:spMkLst>
        </pc:spChg>
        <pc:spChg chg="mod">
          <ac:chgData name="Paula Vázquez-Valero" userId="3a0e46d7-2099-40af-a155-aa45b68bfff3" providerId="ADAL" clId="{57DA573B-B202-45D5-8B0F-E0DB3FD2BB69}" dt="2024-01-02T19:08:09.191" v="2953" actId="1036"/>
          <ac:spMkLst>
            <pc:docMk/>
            <pc:sldMk cId="1143033617" sldId="904"/>
            <ac:spMk id="27" creationId="{50EB656A-C6DA-C1D4-1EFF-61DA97113630}"/>
          </ac:spMkLst>
        </pc:spChg>
        <pc:spChg chg="mod">
          <ac:chgData name="Paula Vázquez-Valero" userId="3a0e46d7-2099-40af-a155-aa45b68bfff3" providerId="ADAL" clId="{57DA573B-B202-45D5-8B0F-E0DB3FD2BB69}" dt="2024-01-02T19:08:09.191" v="2953" actId="1036"/>
          <ac:spMkLst>
            <pc:docMk/>
            <pc:sldMk cId="1143033617" sldId="904"/>
            <ac:spMk id="28" creationId="{2606DDED-F5ED-C9D6-D6A2-46BC833CC415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30" creationId="{A8CD4903-A6B8-E92A-9371-B7A42B7B35B9}"/>
          </ac:spMkLst>
        </pc:spChg>
        <pc:spChg chg="add del mod">
          <ac:chgData name="Paula Vázquez-Valero" userId="3a0e46d7-2099-40af-a155-aa45b68bfff3" providerId="ADAL" clId="{57DA573B-B202-45D5-8B0F-E0DB3FD2BB69}" dt="2024-01-02T19:10:45.465" v="3042" actId="478"/>
          <ac:spMkLst>
            <pc:docMk/>
            <pc:sldMk cId="1143033617" sldId="904"/>
            <ac:spMk id="46" creationId="{4C69CE6F-8765-622B-DC8F-00248C59B1C5}"/>
          </ac:spMkLst>
        </pc:spChg>
        <pc:spChg chg="add del">
          <ac:chgData name="Paula Vázquez-Valero" userId="3a0e46d7-2099-40af-a155-aa45b68bfff3" providerId="ADAL" clId="{57DA573B-B202-45D5-8B0F-E0DB3FD2BB69}" dt="2024-01-02T19:11:06.454" v="3048" actId="22"/>
          <ac:spMkLst>
            <pc:docMk/>
            <pc:sldMk cId="1143033617" sldId="904"/>
            <ac:spMk id="48" creationId="{A09019B4-C7C4-2E9F-5ACB-C2E9649069EC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52" creationId="{7BBA17BE-B869-7E4B-7E93-B5E7F66A7A7F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53" creationId="{D5B9FA23-D954-CA32-2C53-99F6BF0B9376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60" creationId="{15E65F27-E34B-79DA-3729-50603A8066D6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61" creationId="{EEC585F8-4CB3-A255-2190-8E64D3002BE0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62" creationId="{61FF3316-C034-0990-3793-E5F7E14B30D3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63" creationId="{9AE6E4B3-5724-BF00-85C1-3C5A83B0EB58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48" creationId="{9BF5533D-D256-DF18-E8D7-ABAFE5EFF32A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52" creationId="{5A65EEF3-B5A8-2205-6095-CA51C728CA91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53" creationId="{04BA3E38-D4BD-6D00-4EF7-00C953CF3F7A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56" creationId="{D946ACDE-3DA1-741E-E7A6-9743206CA6DF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58" creationId="{BA65D760-F503-0BDC-BE59-D3BEC99CE325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63" creationId="{901AC6EF-251A-A4F6-7B0B-5B1DC0C00721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66" creationId="{7F36FB93-A4B2-E05F-E97D-D254A26DC2E1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74" creationId="{2BD4A8BD-3567-5231-66CB-71F91F508148}"/>
          </ac:spMkLst>
        </pc:spChg>
        <pc:spChg chg="del mod">
          <ac:chgData name="Paula Vázquez-Valero" userId="3a0e46d7-2099-40af-a155-aa45b68bfff3" providerId="ADAL" clId="{57DA573B-B202-45D5-8B0F-E0DB3FD2BB69}" dt="2024-01-02T19:10:56.490" v="3045" actId="478"/>
          <ac:spMkLst>
            <pc:docMk/>
            <pc:sldMk cId="1143033617" sldId="904"/>
            <ac:spMk id="2075" creationId="{79D80CB5-C062-3ECB-511A-0070F8857355}"/>
          </ac:spMkLst>
        </pc:spChg>
        <pc:spChg chg="del">
          <ac:chgData name="Paula Vázquez-Valero" userId="3a0e46d7-2099-40af-a155-aa45b68bfff3" providerId="ADAL" clId="{57DA573B-B202-45D5-8B0F-E0DB3FD2BB69}" dt="2024-01-02T19:07:12.369" v="2890" actId="478"/>
          <ac:spMkLst>
            <pc:docMk/>
            <pc:sldMk cId="1143033617" sldId="904"/>
            <ac:spMk id="2076" creationId="{4212180C-BA87-F17A-C332-1D5FD5ED74FD}"/>
          </ac:spMkLst>
        </pc:spChg>
        <pc:spChg chg="del">
          <ac:chgData name="Paula Vázquez-Valero" userId="3a0e46d7-2099-40af-a155-aa45b68bfff3" providerId="ADAL" clId="{57DA573B-B202-45D5-8B0F-E0DB3FD2BB69}" dt="2024-01-02T19:07:14.393" v="2891" actId="478"/>
          <ac:spMkLst>
            <pc:docMk/>
            <pc:sldMk cId="1143033617" sldId="904"/>
            <ac:spMk id="2077" creationId="{52B8ED34-5955-E542-6220-AA1E579EE0EE}"/>
          </ac:spMkLst>
        </pc:spChg>
        <pc:spChg chg="mod">
          <ac:chgData name="Paula Vázquez-Valero" userId="3a0e46d7-2099-40af-a155-aa45b68bfff3" providerId="ADAL" clId="{57DA573B-B202-45D5-8B0F-E0DB3FD2BB69}" dt="2024-01-02T19:10:53.326" v="3044" actId="166"/>
          <ac:spMkLst>
            <pc:docMk/>
            <pc:sldMk cId="1143033617" sldId="904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1-02T19:08:04.303" v="2907" actId="1076"/>
          <ac:grpSpMkLst>
            <pc:docMk/>
            <pc:sldMk cId="1143033617" sldId="904"/>
            <ac:grpSpMk id="15" creationId="{5C5A0EE2-B32F-3193-5034-9582B08BCD79}"/>
          </ac:grpSpMkLst>
        </pc:grpChg>
        <pc:grpChg chg="add del mod">
          <ac:chgData name="Paula Vázquez-Valero" userId="3a0e46d7-2099-40af-a155-aa45b68bfff3" providerId="ADAL" clId="{57DA573B-B202-45D5-8B0F-E0DB3FD2BB69}" dt="2024-01-02T19:07:59.488" v="2906" actId="21"/>
          <ac:grpSpMkLst>
            <pc:docMk/>
            <pc:sldMk cId="1143033617" sldId="904"/>
            <ac:grpSpMk id="21" creationId="{36A08D96-CC31-5166-9867-74143187447A}"/>
          </ac:grpSpMkLst>
        </pc:grpChg>
        <pc:grpChg chg="add mod">
          <ac:chgData name="Paula Vázquez-Valero" userId="3a0e46d7-2099-40af-a155-aa45b68bfff3" providerId="ADAL" clId="{57DA573B-B202-45D5-8B0F-E0DB3FD2BB69}" dt="2024-01-02T19:08:09.191" v="2953" actId="1036"/>
          <ac:grpSpMkLst>
            <pc:docMk/>
            <pc:sldMk cId="1143033617" sldId="904"/>
            <ac:grpSpMk id="26" creationId="{047927F0-5FD9-0F67-8F15-727A51FC2B22}"/>
          </ac:grpSpMkLst>
        </pc:grpChg>
        <pc:grpChg chg="del">
          <ac:chgData name="Paula Vázquez-Valero" userId="3a0e46d7-2099-40af-a155-aa45b68bfff3" providerId="ADAL" clId="{57DA573B-B202-45D5-8B0F-E0DB3FD2BB69}" dt="2024-01-02T19:07:52.224" v="2903" actId="478"/>
          <ac:grpSpMkLst>
            <pc:docMk/>
            <pc:sldMk cId="1143033617" sldId="904"/>
            <ac:grpSpMk id="31" creationId="{952C8D1F-F4DB-2BE5-CF99-EC7411B4C4DC}"/>
          </ac:grpSpMkLst>
        </pc:grpChg>
        <pc:grpChg chg="del">
          <ac:chgData name="Paula Vázquez-Valero" userId="3a0e46d7-2099-40af-a155-aa45b68bfff3" providerId="ADAL" clId="{57DA573B-B202-45D5-8B0F-E0DB3FD2BB69}" dt="2024-01-02T19:07:12.369" v="2890" actId="478"/>
          <ac:grpSpMkLst>
            <pc:docMk/>
            <pc:sldMk cId="1143033617" sldId="904"/>
            <ac:grpSpMk id="55" creationId="{D94D00A5-0DC4-605F-85FE-F8C1172C060A}"/>
          </ac:grpSpMkLst>
        </pc:grpChg>
        <pc:grpChg chg="del">
          <ac:chgData name="Paula Vázquez-Valero" userId="3a0e46d7-2099-40af-a155-aa45b68bfff3" providerId="ADAL" clId="{57DA573B-B202-45D5-8B0F-E0DB3FD2BB69}" dt="2024-01-02T19:07:12.369" v="2890" actId="478"/>
          <ac:grpSpMkLst>
            <pc:docMk/>
            <pc:sldMk cId="1143033617" sldId="904"/>
            <ac:grpSpMk id="2067" creationId="{F0DC1939-DDD6-904C-BFC3-4F7A3E39680F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02T19:08:28.037" v="2959" actId="113"/>
          <ac:graphicFrameMkLst>
            <pc:docMk/>
            <pc:sldMk cId="1143033617" sldId="904"/>
            <ac:graphicFrameMk id="3" creationId="{5C0566A0-93B1-D7D5-C75C-3B9389965227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02T19:10:40.125" v="3037" actId="14734"/>
          <ac:graphicFrameMkLst>
            <pc:docMk/>
            <pc:sldMk cId="1143033617" sldId="904"/>
            <ac:graphicFrameMk id="35" creationId="{10BB2946-B1F7-0051-98AD-05EE8A6D4014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9:07:12.369" v="2890" actId="478"/>
          <ac:graphicFrameMkLst>
            <pc:docMk/>
            <pc:sldMk cId="1143033617" sldId="904"/>
            <ac:graphicFrameMk id="51" creationId="{21730485-3ABC-32B7-446E-AD51EC4F8771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02T19:07:14.393" v="2891" actId="478"/>
          <ac:graphicFrameMkLst>
            <pc:docMk/>
            <pc:sldMk cId="1143033617" sldId="904"/>
            <ac:graphicFrameMk id="2064" creationId="{EE740740-22D6-001E-B0F9-D118B6DF0E4D}"/>
          </ac:graphicFrameMkLst>
        </pc:graphicFrameChg>
        <pc:picChg chg="add mod">
          <ac:chgData name="Paula Vázquez-Valero" userId="3a0e46d7-2099-40af-a155-aa45b68bfff3" providerId="ADAL" clId="{57DA573B-B202-45D5-8B0F-E0DB3FD2BB69}" dt="2024-01-02T19:08:04.303" v="2907" actId="1076"/>
          <ac:picMkLst>
            <pc:docMk/>
            <pc:sldMk cId="1143033617" sldId="904"/>
            <ac:picMk id="7" creationId="{F35BDED1-EFAF-EDDF-55BE-70485F384DA5}"/>
          </ac:picMkLst>
        </pc:picChg>
        <pc:picChg chg="add mod">
          <ac:chgData name="Paula Vázquez-Valero" userId="3a0e46d7-2099-40af-a155-aa45b68bfff3" providerId="ADAL" clId="{57DA573B-B202-45D5-8B0F-E0DB3FD2BB69}" dt="2024-01-02T19:08:04.303" v="2907" actId="1076"/>
          <ac:picMkLst>
            <pc:docMk/>
            <pc:sldMk cId="1143033617" sldId="904"/>
            <ac:picMk id="8" creationId="{C4A3F5AC-6AAB-AC2E-D92B-F72B3FC11D90}"/>
          </ac:picMkLst>
        </pc:picChg>
        <pc:picChg chg="add mod">
          <ac:chgData name="Paula Vázquez-Valero" userId="3a0e46d7-2099-40af-a155-aa45b68bfff3" providerId="ADAL" clId="{57DA573B-B202-45D5-8B0F-E0DB3FD2BB69}" dt="2024-01-02T19:08:04.303" v="2907" actId="1076"/>
          <ac:picMkLst>
            <pc:docMk/>
            <pc:sldMk cId="1143033617" sldId="904"/>
            <ac:picMk id="13" creationId="{0344B801-1FD2-A812-D0DC-5DC3DB4B8A60}"/>
          </ac:picMkLst>
        </pc:picChg>
        <pc:picChg chg="add mod">
          <ac:chgData name="Paula Vázquez-Valero" userId="3a0e46d7-2099-40af-a155-aa45b68bfff3" providerId="ADAL" clId="{57DA573B-B202-45D5-8B0F-E0DB3FD2BB69}" dt="2024-01-02T19:08:04.303" v="2907" actId="1076"/>
          <ac:picMkLst>
            <pc:docMk/>
            <pc:sldMk cId="1143033617" sldId="904"/>
            <ac:picMk id="18" creationId="{17A3771A-0E2E-6D46-C612-E8E3836AA2A8}"/>
          </ac:picMkLst>
        </pc:picChg>
        <pc:picChg chg="add mod">
          <ac:chgData name="Paula Vázquez-Valero" userId="3a0e46d7-2099-40af-a155-aa45b68bfff3" providerId="ADAL" clId="{57DA573B-B202-45D5-8B0F-E0DB3FD2BB69}" dt="2024-01-02T19:08:04.303" v="2907" actId="1076"/>
          <ac:picMkLst>
            <pc:docMk/>
            <pc:sldMk cId="1143033617" sldId="904"/>
            <ac:picMk id="19" creationId="{D8D3A91C-025F-A434-DF8B-E9DE4223FF4B}"/>
          </ac:picMkLst>
        </pc:picChg>
        <pc:picChg chg="add del mod">
          <ac:chgData name="Paula Vázquez-Valero" userId="3a0e46d7-2099-40af-a155-aa45b68bfff3" providerId="ADAL" clId="{57DA573B-B202-45D5-8B0F-E0DB3FD2BB69}" dt="2024-01-02T19:07:59.488" v="2906" actId="21"/>
          <ac:picMkLst>
            <pc:docMk/>
            <pc:sldMk cId="1143033617" sldId="904"/>
            <ac:picMk id="24" creationId="{C911AE0F-05FD-D845-CB39-83B7A9E377C6}"/>
          </ac:picMkLst>
        </pc:picChg>
        <pc:picChg chg="add mod">
          <ac:chgData name="Paula Vázquez-Valero" userId="3a0e46d7-2099-40af-a155-aa45b68bfff3" providerId="ADAL" clId="{57DA573B-B202-45D5-8B0F-E0DB3FD2BB69}" dt="2024-01-02T19:08:09.191" v="2953" actId="1036"/>
          <ac:picMkLst>
            <pc:docMk/>
            <pc:sldMk cId="1143033617" sldId="904"/>
            <ac:picMk id="29" creationId="{90EC30D2-2D22-A334-639B-CA53B998E01E}"/>
          </ac:picMkLst>
        </pc:picChg>
        <pc:picChg chg="add mod">
          <ac:chgData name="Paula Vázquez-Valero" userId="3a0e46d7-2099-40af-a155-aa45b68bfff3" providerId="ADAL" clId="{57DA573B-B202-45D5-8B0F-E0DB3FD2BB69}" dt="2024-01-02T19:10:42.765" v="3041" actId="1038"/>
          <ac:picMkLst>
            <pc:docMk/>
            <pc:sldMk cId="1143033617" sldId="904"/>
            <ac:picMk id="36" creationId="{4686D238-8850-6634-7D2D-AF418AF9BB77}"/>
          </ac:picMkLst>
        </pc:picChg>
        <pc:picChg chg="add mod">
          <ac:chgData name="Paula Vázquez-Valero" userId="3a0e46d7-2099-40af-a155-aa45b68bfff3" providerId="ADAL" clId="{57DA573B-B202-45D5-8B0F-E0DB3FD2BB69}" dt="2024-01-02T19:10:23.742" v="3028" actId="1076"/>
          <ac:picMkLst>
            <pc:docMk/>
            <pc:sldMk cId="1143033617" sldId="904"/>
            <ac:picMk id="37" creationId="{69F8EA56-D0FF-AF4D-4C7B-4486D47FB61F}"/>
          </ac:picMkLst>
        </pc:picChg>
        <pc:picChg chg="add mod">
          <ac:chgData name="Paula Vázquez-Valero" userId="3a0e46d7-2099-40af-a155-aa45b68bfff3" providerId="ADAL" clId="{57DA573B-B202-45D5-8B0F-E0DB3FD2BB69}" dt="2024-01-02T19:10:30.022" v="3030" actId="1076"/>
          <ac:picMkLst>
            <pc:docMk/>
            <pc:sldMk cId="1143033617" sldId="904"/>
            <ac:picMk id="38" creationId="{B8175325-7886-7674-642B-9C884478261B}"/>
          </ac:picMkLst>
        </pc:picChg>
        <pc:picChg chg="add mod">
          <ac:chgData name="Paula Vázquez-Valero" userId="3a0e46d7-2099-40af-a155-aa45b68bfff3" providerId="ADAL" clId="{57DA573B-B202-45D5-8B0F-E0DB3FD2BB69}" dt="2024-01-02T19:10:26.459" v="3029" actId="1076"/>
          <ac:picMkLst>
            <pc:docMk/>
            <pc:sldMk cId="1143033617" sldId="904"/>
            <ac:picMk id="39" creationId="{71117FC3-E3D1-958A-DD87-251D0779134E}"/>
          </ac:picMkLst>
        </pc:picChg>
        <pc:picChg chg="add del mod">
          <ac:chgData name="Paula Vázquez-Valero" userId="3a0e46d7-2099-40af-a155-aa45b68bfff3" providerId="ADAL" clId="{57DA573B-B202-45D5-8B0F-E0DB3FD2BB69}" dt="2024-01-02T19:09:19.084" v="2995" actId="478"/>
          <ac:picMkLst>
            <pc:docMk/>
            <pc:sldMk cId="1143033617" sldId="904"/>
            <ac:picMk id="40" creationId="{98241D93-63D4-F36B-26B0-1DD3D844687A}"/>
          </ac:picMkLst>
        </pc:picChg>
        <pc:picChg chg="add del mod">
          <ac:chgData name="Paula Vázquez-Valero" userId="3a0e46d7-2099-40af-a155-aa45b68bfff3" providerId="ADAL" clId="{57DA573B-B202-45D5-8B0F-E0DB3FD2BB69}" dt="2024-01-02T19:09:19.084" v="2995" actId="478"/>
          <ac:picMkLst>
            <pc:docMk/>
            <pc:sldMk cId="1143033617" sldId="904"/>
            <ac:picMk id="41" creationId="{082DE9BB-EA9C-CBC6-29D7-6F2DFF32396C}"/>
          </ac:picMkLst>
        </pc:picChg>
        <pc:picChg chg="add del mod">
          <ac:chgData name="Paula Vázquez-Valero" userId="3a0e46d7-2099-40af-a155-aa45b68bfff3" providerId="ADAL" clId="{57DA573B-B202-45D5-8B0F-E0DB3FD2BB69}" dt="2024-01-02T19:09:19.084" v="2995" actId="478"/>
          <ac:picMkLst>
            <pc:docMk/>
            <pc:sldMk cId="1143033617" sldId="904"/>
            <ac:picMk id="42" creationId="{93011363-0D80-77A4-CFEE-1865862EC87F}"/>
          </ac:picMkLst>
        </pc:picChg>
        <pc:picChg chg="add del mod">
          <ac:chgData name="Paula Vázquez-Valero" userId="3a0e46d7-2099-40af-a155-aa45b68bfff3" providerId="ADAL" clId="{57DA573B-B202-45D5-8B0F-E0DB3FD2BB69}" dt="2024-01-02T19:09:19.084" v="2995" actId="478"/>
          <ac:picMkLst>
            <pc:docMk/>
            <pc:sldMk cId="1143033617" sldId="904"/>
            <ac:picMk id="43" creationId="{E679F5BD-D221-90CA-0A76-4F2A51E17B3D}"/>
          </ac:picMkLst>
        </pc:picChg>
        <pc:picChg chg="add del mod">
          <ac:chgData name="Paula Vázquez-Valero" userId="3a0e46d7-2099-40af-a155-aa45b68bfff3" providerId="ADAL" clId="{57DA573B-B202-45D5-8B0F-E0DB3FD2BB69}" dt="2024-01-02T19:09:19.084" v="2995" actId="478"/>
          <ac:picMkLst>
            <pc:docMk/>
            <pc:sldMk cId="1143033617" sldId="904"/>
            <ac:picMk id="44" creationId="{A32829FF-D805-84D6-487E-0E84D92210C4}"/>
          </ac:picMkLst>
        </pc:picChg>
        <pc:picChg chg="del">
          <ac:chgData name="Paula Vázquez-Valero" userId="3a0e46d7-2099-40af-a155-aa45b68bfff3" providerId="ADAL" clId="{57DA573B-B202-45D5-8B0F-E0DB3FD2BB69}" dt="2024-01-02T19:07:12.369" v="2890" actId="478"/>
          <ac:picMkLst>
            <pc:docMk/>
            <pc:sldMk cId="1143033617" sldId="904"/>
            <ac:picMk id="2054" creationId="{93A2E5B5-AC16-6E8C-F610-160BAAAC09F7}"/>
          </ac:picMkLst>
        </pc:picChg>
        <pc:picChg chg="del">
          <ac:chgData name="Paula Vázquez-Valero" userId="3a0e46d7-2099-40af-a155-aa45b68bfff3" providerId="ADAL" clId="{57DA573B-B202-45D5-8B0F-E0DB3FD2BB69}" dt="2024-01-02T19:07:12.369" v="2890" actId="478"/>
          <ac:picMkLst>
            <pc:docMk/>
            <pc:sldMk cId="1143033617" sldId="904"/>
            <ac:picMk id="2065" creationId="{0A277E72-F35E-7E4F-F3EC-48C57D90EBD1}"/>
          </ac:picMkLst>
        </pc:picChg>
        <pc:picChg chg="del">
          <ac:chgData name="Paula Vázquez-Valero" userId="3a0e46d7-2099-40af-a155-aa45b68bfff3" providerId="ADAL" clId="{57DA573B-B202-45D5-8B0F-E0DB3FD2BB69}" dt="2024-01-02T19:07:12.369" v="2890" actId="478"/>
          <ac:picMkLst>
            <pc:docMk/>
            <pc:sldMk cId="1143033617" sldId="904"/>
            <ac:picMk id="2071" creationId="{01BD4D0C-0B7A-B494-DC46-754EA643C0BA}"/>
          </ac:picMkLst>
        </pc:picChg>
        <pc:picChg chg="del">
          <ac:chgData name="Paula Vázquez-Valero" userId="3a0e46d7-2099-40af-a155-aa45b68bfff3" providerId="ADAL" clId="{57DA573B-B202-45D5-8B0F-E0DB3FD2BB69}" dt="2024-01-02T19:07:12.369" v="2890" actId="478"/>
          <ac:picMkLst>
            <pc:docMk/>
            <pc:sldMk cId="1143033617" sldId="904"/>
            <ac:picMk id="2072" creationId="{6DBC7D60-2809-4661-4EA8-5B6B1F7D773A}"/>
          </ac:picMkLst>
        </pc:picChg>
        <pc:picChg chg="del">
          <ac:chgData name="Paula Vázquez-Valero" userId="3a0e46d7-2099-40af-a155-aa45b68bfff3" providerId="ADAL" clId="{57DA573B-B202-45D5-8B0F-E0DB3FD2BB69}" dt="2024-01-02T19:07:14.393" v="2891" actId="478"/>
          <ac:picMkLst>
            <pc:docMk/>
            <pc:sldMk cId="1143033617" sldId="904"/>
            <ac:picMk id="2073" creationId="{97B0C141-CCF1-10F4-D5DD-6853B510DD0A}"/>
          </ac:picMkLst>
        </pc:picChg>
        <pc:picChg chg="del">
          <ac:chgData name="Paula Vázquez-Valero" userId="3a0e46d7-2099-40af-a155-aa45b68bfff3" providerId="ADAL" clId="{57DA573B-B202-45D5-8B0F-E0DB3FD2BB69}" dt="2024-01-02T19:07:12.369" v="2890" actId="478"/>
          <ac:picMkLst>
            <pc:docMk/>
            <pc:sldMk cId="1143033617" sldId="904"/>
            <ac:picMk id="2078" creationId="{97EDF42B-6CEB-63B1-5B00-5525A21C9886}"/>
          </ac:picMkLst>
        </pc:picChg>
        <pc:picChg chg="mod">
          <ac:chgData name="Paula Vázquez-Valero" userId="3a0e46d7-2099-40af-a155-aa45b68bfff3" providerId="ADAL" clId="{57DA573B-B202-45D5-8B0F-E0DB3FD2BB69}" dt="2024-01-02T19:10:53.326" v="3044" actId="166"/>
          <ac:picMkLst>
            <pc:docMk/>
            <pc:sldMk cId="1143033617" sldId="904"/>
            <ac:picMk id="2079" creationId="{3A7B6A95-6AB8-3394-AD68-713D43E5E03D}"/>
          </ac:picMkLst>
        </pc:picChg>
      </pc:sldChg>
      <pc:sldChg chg="addSp modSp new del modAnim">
        <pc:chgData name="Paula Vázquez-Valero" userId="3a0e46d7-2099-40af-a155-aa45b68bfff3" providerId="ADAL" clId="{57DA573B-B202-45D5-8B0F-E0DB3FD2BB69}" dt="2024-01-10T15:45:14.186" v="5097" actId="47"/>
        <pc:sldMkLst>
          <pc:docMk/>
          <pc:sldMk cId="2830675057" sldId="905"/>
        </pc:sldMkLst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4" creationId="{88CD64D1-E445-9FBE-03BE-38004FD95910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6" creationId="{5E9611CA-1748-13E0-0C5A-670C557EAB9F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7" creationId="{40AFBF87-F11D-FF3C-2E24-00B003AF40E0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8" creationId="{A7780EDA-A4C6-43EA-9B89-C3ACED2EBB65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9" creationId="{1CA7735C-5327-0E44-4094-DD1C183B8D81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10" creationId="{53EC05FF-F1F8-CA84-461D-279448F20F0B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13" creationId="{8D6D0CD6-05A9-2C1C-FD43-BC6B2259C777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15" creationId="{EA17BE36-1381-FC66-6E86-EE8899B238BF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16" creationId="{D5B221E9-D028-7F7F-FAAD-51099600F091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17" creationId="{4BFD9FE8-53E4-17F3-0F19-34D6B0B363C3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18" creationId="{5106EEA9-CBC7-0A73-E10F-488264E6582A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20" creationId="{87D04DD1-9F93-4FB8-A1E5-3A0AD50264BA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21" creationId="{596ADE1E-96E3-CF91-7FC2-20F433EB9A5B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23" creationId="{B8153CC2-448F-D273-6212-9158AD57BF59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24" creationId="{1680348F-B536-F706-D183-DB70C8A87211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25" creationId="{355F0E0A-DF1B-3C94-801D-9119BB6EF71A}"/>
          </ac:spMkLst>
        </pc:spChg>
        <pc:spChg chg="add mod">
          <ac:chgData name="Paula Vázquez-Valero" userId="3a0e46d7-2099-40af-a155-aa45b68bfff3" providerId="ADAL" clId="{57DA573B-B202-45D5-8B0F-E0DB3FD2BB69}" dt="2024-01-10T15:01:50.194" v="3064"/>
          <ac:spMkLst>
            <pc:docMk/>
            <pc:sldMk cId="2830675057" sldId="905"/>
            <ac:spMk id="28" creationId="{539A9BD0-4D0B-E306-5540-7DD6B9F7466F}"/>
          </ac:spMkLst>
        </pc:spChg>
        <pc:picChg chg="add mod">
          <ac:chgData name="Paula Vázquez-Valero" userId="3a0e46d7-2099-40af-a155-aa45b68bfff3" providerId="ADAL" clId="{57DA573B-B202-45D5-8B0F-E0DB3FD2BB69}" dt="2024-01-10T15:01:50.194" v="3064"/>
          <ac:picMkLst>
            <pc:docMk/>
            <pc:sldMk cId="2830675057" sldId="905"/>
            <ac:picMk id="5" creationId="{1443ABB1-DCFF-5894-919C-7EE33012B808}"/>
          </ac:picMkLst>
        </pc:picChg>
        <pc:picChg chg="add mod">
          <ac:chgData name="Paula Vázquez-Valero" userId="3a0e46d7-2099-40af-a155-aa45b68bfff3" providerId="ADAL" clId="{57DA573B-B202-45D5-8B0F-E0DB3FD2BB69}" dt="2024-01-10T15:01:50.194" v="3064"/>
          <ac:picMkLst>
            <pc:docMk/>
            <pc:sldMk cId="2830675057" sldId="905"/>
            <ac:picMk id="14" creationId="{D2D93C03-D365-2875-7402-B4307AE87C93}"/>
          </ac:picMkLst>
        </pc:picChg>
        <pc:picChg chg="add mod">
          <ac:chgData name="Paula Vázquez-Valero" userId="3a0e46d7-2099-40af-a155-aa45b68bfff3" providerId="ADAL" clId="{57DA573B-B202-45D5-8B0F-E0DB3FD2BB69}" dt="2024-01-10T15:01:50.194" v="3064"/>
          <ac:picMkLst>
            <pc:docMk/>
            <pc:sldMk cId="2830675057" sldId="905"/>
            <ac:picMk id="19" creationId="{5DC5F3DB-6B13-37F4-35D9-2F06F9CFD8F0}"/>
          </ac:picMkLst>
        </pc:picChg>
        <pc:picChg chg="add mod">
          <ac:chgData name="Paula Vázquez-Valero" userId="3a0e46d7-2099-40af-a155-aa45b68bfff3" providerId="ADAL" clId="{57DA573B-B202-45D5-8B0F-E0DB3FD2BB69}" dt="2024-01-10T15:01:50.194" v="3064"/>
          <ac:picMkLst>
            <pc:docMk/>
            <pc:sldMk cId="2830675057" sldId="905"/>
            <ac:picMk id="22" creationId="{72FF917D-7A17-30FB-FCE9-2E5BF0C7A304}"/>
          </ac:picMkLst>
        </pc:picChg>
        <pc:picChg chg="add mod">
          <ac:chgData name="Paula Vázquez-Valero" userId="3a0e46d7-2099-40af-a155-aa45b68bfff3" providerId="ADAL" clId="{57DA573B-B202-45D5-8B0F-E0DB3FD2BB69}" dt="2024-01-10T15:01:50.194" v="3064"/>
          <ac:picMkLst>
            <pc:docMk/>
            <pc:sldMk cId="2830675057" sldId="905"/>
            <ac:picMk id="26" creationId="{CE650255-1827-0BB7-66E9-B7B8ACA5562E}"/>
          </ac:picMkLst>
        </pc:picChg>
        <pc:picChg chg="add mod">
          <ac:chgData name="Paula Vázquez-Valero" userId="3a0e46d7-2099-40af-a155-aa45b68bfff3" providerId="ADAL" clId="{57DA573B-B202-45D5-8B0F-E0DB3FD2BB69}" dt="2024-01-10T15:01:50.194" v="3064"/>
          <ac:picMkLst>
            <pc:docMk/>
            <pc:sldMk cId="2830675057" sldId="905"/>
            <ac:picMk id="27" creationId="{92F5DE40-3AEB-50C1-2336-A28A4CD75116}"/>
          </ac:picMkLst>
        </pc:picChg>
        <pc:cxnChg chg="add mod">
          <ac:chgData name="Paula Vázquez-Valero" userId="3a0e46d7-2099-40af-a155-aa45b68bfff3" providerId="ADAL" clId="{57DA573B-B202-45D5-8B0F-E0DB3FD2BB69}" dt="2024-01-10T15:01:50.194" v="3064"/>
          <ac:cxnSpMkLst>
            <pc:docMk/>
            <pc:sldMk cId="2830675057" sldId="905"/>
            <ac:cxnSpMk id="11" creationId="{4B2DAC5F-0FA5-8E4E-AD70-1AF6E2DF5778}"/>
          </ac:cxnSpMkLst>
        </pc:cxnChg>
        <pc:cxnChg chg="add mod">
          <ac:chgData name="Paula Vázquez-Valero" userId="3a0e46d7-2099-40af-a155-aa45b68bfff3" providerId="ADAL" clId="{57DA573B-B202-45D5-8B0F-E0DB3FD2BB69}" dt="2024-01-10T15:01:50.194" v="3064"/>
          <ac:cxnSpMkLst>
            <pc:docMk/>
            <pc:sldMk cId="2830675057" sldId="905"/>
            <ac:cxnSpMk id="12" creationId="{23B40926-A5F5-9BCC-FEB5-A39CBA410304}"/>
          </ac:cxnSpMkLst>
        </pc:cxnChg>
      </pc:sldChg>
      <pc:sldChg chg="addSp delSp modSp add mod addAnim delAnim modAnim">
        <pc:chgData name="Paula Vázquez-Valero" userId="3a0e46d7-2099-40af-a155-aa45b68bfff3" providerId="ADAL" clId="{57DA573B-B202-45D5-8B0F-E0DB3FD2BB69}" dt="2024-01-10T15:53:09.783" v="5656" actId="1035"/>
        <pc:sldMkLst>
          <pc:docMk/>
          <pc:sldMk cId="1810599985" sldId="906"/>
        </pc:sldMkLst>
        <pc:spChg chg="mod">
          <ac:chgData name="Paula Vázquez-Valero" userId="3a0e46d7-2099-40af-a155-aa45b68bfff3" providerId="ADAL" clId="{57DA573B-B202-45D5-8B0F-E0DB3FD2BB69}" dt="2024-01-10T15:48:22.648" v="5440" actId="20577"/>
          <ac:spMkLst>
            <pc:docMk/>
            <pc:sldMk cId="1810599985" sldId="906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57DA573B-B202-45D5-8B0F-E0DB3FD2BB69}" dt="2024-01-10T15:03:47.731" v="3080" actId="478"/>
          <ac:spMkLst>
            <pc:docMk/>
            <pc:sldMk cId="1810599985" sldId="906"/>
            <ac:spMk id="9" creationId="{C2FC767B-CF89-66D4-B726-E5598180521C}"/>
          </ac:spMkLst>
        </pc:spChg>
        <pc:spChg chg="mod">
          <ac:chgData name="Paula Vázquez-Valero" userId="3a0e46d7-2099-40af-a155-aa45b68bfff3" providerId="ADAL" clId="{57DA573B-B202-45D5-8B0F-E0DB3FD2BB69}" dt="2024-01-10T15:02:19.135" v="3069" actId="20577"/>
          <ac:spMkLst>
            <pc:docMk/>
            <pc:sldMk cId="1810599985" sldId="906"/>
            <ac:spMk id="10" creationId="{38B75A1D-D90E-6C57-7996-6744F0A058C3}"/>
          </ac:spMkLst>
        </pc:spChg>
        <pc:spChg chg="add mod">
          <ac:chgData name="Paula Vázquez-Valero" userId="3a0e46d7-2099-40af-a155-aa45b68bfff3" providerId="ADAL" clId="{57DA573B-B202-45D5-8B0F-E0DB3FD2BB69}" dt="2024-01-10T15:52:02.455" v="5628" actId="1076"/>
          <ac:spMkLst>
            <pc:docMk/>
            <pc:sldMk cId="1810599985" sldId="906"/>
            <ac:spMk id="14" creationId="{447A76B8-10B7-F3BD-F0E4-75EB95D3A9EC}"/>
          </ac:spMkLst>
        </pc:spChg>
        <pc:spChg chg="mod">
          <ac:chgData name="Paula Vázquez-Valero" userId="3a0e46d7-2099-40af-a155-aa45b68bfff3" providerId="ADAL" clId="{57DA573B-B202-45D5-8B0F-E0DB3FD2BB69}" dt="2024-01-10T15:52:52.127" v="5644" actId="14100"/>
          <ac:spMkLst>
            <pc:docMk/>
            <pc:sldMk cId="1810599985" sldId="906"/>
            <ac:spMk id="17" creationId="{9B8E2C5F-CB43-CC55-C2DB-E621490CFA4F}"/>
          </ac:spMkLst>
        </pc:spChg>
        <pc:spChg chg="mod">
          <ac:chgData name="Paula Vázquez-Valero" userId="3a0e46d7-2099-40af-a155-aa45b68bfff3" providerId="ADAL" clId="{57DA573B-B202-45D5-8B0F-E0DB3FD2BB69}" dt="2024-01-10T15:50:15.953" v="5564" actId="1076"/>
          <ac:spMkLst>
            <pc:docMk/>
            <pc:sldMk cId="1810599985" sldId="906"/>
            <ac:spMk id="18" creationId="{778470AA-B24A-6B04-E62F-33809CB75320}"/>
          </ac:spMkLst>
        </pc:spChg>
        <pc:spChg chg="mod">
          <ac:chgData name="Paula Vázquez-Valero" userId="3a0e46d7-2099-40af-a155-aa45b68bfff3" providerId="ADAL" clId="{57DA573B-B202-45D5-8B0F-E0DB3FD2BB69}" dt="2024-01-10T15:50:11.304" v="5560" actId="1036"/>
          <ac:spMkLst>
            <pc:docMk/>
            <pc:sldMk cId="1810599985" sldId="906"/>
            <ac:spMk id="19" creationId="{DCE2B040-5373-3E00-09A2-0BF54673CB3C}"/>
          </ac:spMkLst>
        </pc:spChg>
        <pc:spChg chg="del">
          <ac:chgData name="Paula Vázquez-Valero" userId="3a0e46d7-2099-40af-a155-aa45b68bfff3" providerId="ADAL" clId="{57DA573B-B202-45D5-8B0F-E0DB3FD2BB69}" dt="2024-01-10T15:02:17.106" v="3065" actId="478"/>
          <ac:spMkLst>
            <pc:docMk/>
            <pc:sldMk cId="1810599985" sldId="906"/>
            <ac:spMk id="21" creationId="{6F025E6C-D2F1-F5E2-2145-E6FE019404B3}"/>
          </ac:spMkLst>
        </pc:spChg>
        <pc:spChg chg="del mod">
          <ac:chgData name="Paula Vázquez-Valero" userId="3a0e46d7-2099-40af-a155-aa45b68bfff3" providerId="ADAL" clId="{57DA573B-B202-45D5-8B0F-E0DB3FD2BB69}" dt="2024-01-10T15:49:58.997" v="5536" actId="478"/>
          <ac:spMkLst>
            <pc:docMk/>
            <pc:sldMk cId="1810599985" sldId="906"/>
            <ac:spMk id="23" creationId="{7312FD6C-A9F0-8D8D-11D6-2D518D3CD358}"/>
          </ac:spMkLst>
        </pc:spChg>
        <pc:spChg chg="del">
          <ac:chgData name="Paula Vázquez-Valero" userId="3a0e46d7-2099-40af-a155-aa45b68bfff3" providerId="ADAL" clId="{57DA573B-B202-45D5-8B0F-E0DB3FD2BB69}" dt="2024-01-10T15:02:17.106" v="3065" actId="478"/>
          <ac:spMkLst>
            <pc:docMk/>
            <pc:sldMk cId="1810599985" sldId="906"/>
            <ac:spMk id="25" creationId="{260A242F-F3FB-84D7-BD7B-4A4B20D150DD}"/>
          </ac:spMkLst>
        </pc:spChg>
        <pc:spChg chg="add mod">
          <ac:chgData name="Paula Vázquez-Valero" userId="3a0e46d7-2099-40af-a155-aa45b68bfff3" providerId="ADAL" clId="{57DA573B-B202-45D5-8B0F-E0DB3FD2BB69}" dt="2024-01-10T15:52:02.455" v="5628" actId="1076"/>
          <ac:spMkLst>
            <pc:docMk/>
            <pc:sldMk cId="1810599985" sldId="906"/>
            <ac:spMk id="30" creationId="{CA7171B0-F196-15F8-BE67-4448D7533D17}"/>
          </ac:spMkLst>
        </pc:spChg>
        <pc:spChg chg="mod">
          <ac:chgData name="Paula Vázquez-Valero" userId="3a0e46d7-2099-40af-a155-aa45b68bfff3" providerId="ADAL" clId="{57DA573B-B202-45D5-8B0F-E0DB3FD2BB69}" dt="2024-01-10T15:03:45.292" v="3079" actId="1076"/>
          <ac:spMkLst>
            <pc:docMk/>
            <pc:sldMk cId="1810599985" sldId="906"/>
            <ac:spMk id="32" creationId="{11D4ADED-BF05-A1D1-0527-58ED18D51250}"/>
          </ac:spMkLst>
        </pc:spChg>
        <pc:spChg chg="mod">
          <ac:chgData name="Paula Vázquez-Valero" userId="3a0e46d7-2099-40af-a155-aa45b68bfff3" providerId="ADAL" clId="{57DA573B-B202-45D5-8B0F-E0DB3FD2BB69}" dt="2024-01-10T15:04:04.128" v="3085" actId="20577"/>
          <ac:spMkLst>
            <pc:docMk/>
            <pc:sldMk cId="1810599985" sldId="906"/>
            <ac:spMk id="36" creationId="{DBCE3939-9EFB-C1B6-986D-BEA4F3FDEADB}"/>
          </ac:spMkLst>
        </pc:spChg>
        <pc:spChg chg="add mod">
          <ac:chgData name="Paula Vázquez-Valero" userId="3a0e46d7-2099-40af-a155-aa45b68bfff3" providerId="ADAL" clId="{57DA573B-B202-45D5-8B0F-E0DB3FD2BB69}" dt="2024-01-10T15:52:02.455" v="5628" actId="1076"/>
          <ac:spMkLst>
            <pc:docMk/>
            <pc:sldMk cId="1810599985" sldId="906"/>
            <ac:spMk id="40" creationId="{05B372B2-2F51-4B5B-3B47-4087DAA31F81}"/>
          </ac:spMkLst>
        </pc:spChg>
        <pc:spChg chg="add mod">
          <ac:chgData name="Paula Vázquez-Valero" userId="3a0e46d7-2099-40af-a155-aa45b68bfff3" providerId="ADAL" clId="{57DA573B-B202-45D5-8B0F-E0DB3FD2BB69}" dt="2024-01-10T15:11:11.671" v="3664" actId="1035"/>
          <ac:spMkLst>
            <pc:docMk/>
            <pc:sldMk cId="1810599985" sldId="906"/>
            <ac:spMk id="44" creationId="{12A2A7F6-9491-9441-9AE9-3BEDDB6D0A70}"/>
          </ac:spMkLst>
        </pc:spChg>
        <pc:spChg chg="add mod">
          <ac:chgData name="Paula Vázquez-Valero" userId="3a0e46d7-2099-40af-a155-aa45b68bfff3" providerId="ADAL" clId="{57DA573B-B202-45D5-8B0F-E0DB3FD2BB69}" dt="2024-01-10T15:06:45.946" v="3313" actId="1076"/>
          <ac:spMkLst>
            <pc:docMk/>
            <pc:sldMk cId="1810599985" sldId="906"/>
            <ac:spMk id="45" creationId="{127EC699-F0DC-F257-4039-F85E81AD56AD}"/>
          </ac:spMkLst>
        </pc:spChg>
        <pc:spChg chg="del">
          <ac:chgData name="Paula Vázquez-Valero" userId="3a0e46d7-2099-40af-a155-aa45b68bfff3" providerId="ADAL" clId="{57DA573B-B202-45D5-8B0F-E0DB3FD2BB69}" dt="2024-01-10T15:49:55.730" v="5535" actId="478"/>
          <ac:spMkLst>
            <pc:docMk/>
            <pc:sldMk cId="1810599985" sldId="906"/>
            <ac:spMk id="47" creationId="{E442531D-38AD-88A9-6EB1-1665650C19C6}"/>
          </ac:spMkLst>
        </pc:spChg>
        <pc:spChg chg="mod">
          <ac:chgData name="Paula Vázquez-Valero" userId="3a0e46d7-2099-40af-a155-aa45b68bfff3" providerId="ADAL" clId="{57DA573B-B202-45D5-8B0F-E0DB3FD2BB69}" dt="2024-01-10T15:06:03.130" v="3229" actId="1076"/>
          <ac:spMkLst>
            <pc:docMk/>
            <pc:sldMk cId="1810599985" sldId="906"/>
            <ac:spMk id="49" creationId="{DC977441-E792-7D1F-B0EB-A37983DEF3B2}"/>
          </ac:spMkLst>
        </pc:spChg>
        <pc:spChg chg="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52" creationId="{0747B416-E91B-345D-315A-B23D7145525E}"/>
          </ac:spMkLst>
        </pc:spChg>
        <pc:spChg chg="mod">
          <ac:chgData name="Paula Vázquez-Valero" userId="3a0e46d7-2099-40af-a155-aa45b68bfff3" providerId="ADAL" clId="{57DA573B-B202-45D5-8B0F-E0DB3FD2BB69}" dt="2024-01-10T15:06:03.130" v="3229" actId="1076"/>
          <ac:spMkLst>
            <pc:docMk/>
            <pc:sldMk cId="1810599985" sldId="906"/>
            <ac:spMk id="53" creationId="{5BFE5319-4ACE-1EC5-99A4-CA0FF656EA94}"/>
          </ac:spMkLst>
        </pc:spChg>
        <pc:spChg chg="add mod">
          <ac:chgData name="Paula Vázquez-Valero" userId="3a0e46d7-2099-40af-a155-aa45b68bfff3" providerId="ADAL" clId="{57DA573B-B202-45D5-8B0F-E0DB3FD2BB69}" dt="2024-01-10T15:06:41.291" v="3312" actId="1036"/>
          <ac:spMkLst>
            <pc:docMk/>
            <pc:sldMk cId="1810599985" sldId="906"/>
            <ac:spMk id="54" creationId="{645B77A7-4E8B-81E5-F144-A7FF5A8D995F}"/>
          </ac:spMkLst>
        </pc:spChg>
        <pc:spChg chg="add mod">
          <ac:chgData name="Paula Vázquez-Valero" userId="3a0e46d7-2099-40af-a155-aa45b68bfff3" providerId="ADAL" clId="{57DA573B-B202-45D5-8B0F-E0DB3FD2BB69}" dt="2024-01-10T15:06:03.130" v="3229" actId="1076"/>
          <ac:spMkLst>
            <pc:docMk/>
            <pc:sldMk cId="1810599985" sldId="906"/>
            <ac:spMk id="55" creationId="{9B53A5E4-7314-E8EE-95D3-6A9B38D2ECA4}"/>
          </ac:spMkLst>
        </pc:spChg>
        <pc:spChg chg="mod">
          <ac:chgData name="Paula Vázquez-Valero" userId="3a0e46d7-2099-40af-a155-aa45b68bfff3" providerId="ADAL" clId="{57DA573B-B202-45D5-8B0F-E0DB3FD2BB69}" dt="2024-01-10T15:11:02.673" v="3655" actId="1076"/>
          <ac:spMkLst>
            <pc:docMk/>
            <pc:sldMk cId="1810599985" sldId="906"/>
            <ac:spMk id="60" creationId="{C8FB908B-CEAC-8AA8-0A4A-ED9452CD0BA0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62" creationId="{ACFA0761-D402-AF70-80AB-3CCB1C02330E}"/>
          </ac:spMkLst>
        </pc:spChg>
        <pc:spChg chg="mod">
          <ac:chgData name="Paula Vázquez-Valero" userId="3a0e46d7-2099-40af-a155-aa45b68bfff3" providerId="ADAL" clId="{57DA573B-B202-45D5-8B0F-E0DB3FD2BB69}" dt="2024-01-10T15:11:02.673" v="3655" actId="1076"/>
          <ac:spMkLst>
            <pc:docMk/>
            <pc:sldMk cId="1810599985" sldId="906"/>
            <ac:spMk id="2049" creationId="{3E98C05D-0124-53C9-7CEE-E2514ED1F170}"/>
          </ac:spMkLst>
        </pc:spChg>
        <pc:spChg chg="mod">
          <ac:chgData name="Paula Vázquez-Valero" userId="3a0e46d7-2099-40af-a155-aa45b68bfff3" providerId="ADAL" clId="{57DA573B-B202-45D5-8B0F-E0DB3FD2BB69}" dt="2024-01-10T15:11:02.673" v="3655" actId="1076"/>
          <ac:spMkLst>
            <pc:docMk/>
            <pc:sldMk cId="1810599985" sldId="906"/>
            <ac:spMk id="2050" creationId="{AA2F763A-48C2-95EC-730C-3B42B7D68DCC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051" creationId="{D246C5D1-15ED-2B1C-586D-B362E503E731}"/>
          </ac:spMkLst>
        </pc:spChg>
        <pc:spChg chg="add mod">
          <ac:chgData name="Paula Vázquez-Valero" userId="3a0e46d7-2099-40af-a155-aa45b68bfff3" providerId="ADAL" clId="{57DA573B-B202-45D5-8B0F-E0DB3FD2BB69}" dt="2024-01-10T15:07:20.847" v="3383" actId="113"/>
          <ac:spMkLst>
            <pc:docMk/>
            <pc:sldMk cId="1810599985" sldId="906"/>
            <ac:spMk id="2052" creationId="{E31F542D-67EA-275D-AE47-E28AB2A02EE6}"/>
          </ac:spMkLst>
        </pc:spChg>
        <pc:spChg chg="add del mod">
          <ac:chgData name="Paula Vázquez-Valero" userId="3a0e46d7-2099-40af-a155-aa45b68bfff3" providerId="ADAL" clId="{57DA573B-B202-45D5-8B0F-E0DB3FD2BB69}" dt="2024-01-10T15:08:14.208" v="3399" actId="478"/>
          <ac:spMkLst>
            <pc:docMk/>
            <pc:sldMk cId="1810599985" sldId="906"/>
            <ac:spMk id="2053" creationId="{85B6DEB0-3FD8-466E-A2E4-C175B17253AF}"/>
          </ac:spMkLst>
        </pc:spChg>
        <pc:spChg chg="add del mod">
          <ac:chgData name="Paula Vázquez-Valero" userId="3a0e46d7-2099-40af-a155-aa45b68bfff3" providerId="ADAL" clId="{57DA573B-B202-45D5-8B0F-E0DB3FD2BB69}" dt="2024-01-10T15:10:51.310" v="3643" actId="478"/>
          <ac:spMkLst>
            <pc:docMk/>
            <pc:sldMk cId="1810599985" sldId="906"/>
            <ac:spMk id="2055" creationId="{162976B9-AD34-9555-FE56-3F2CA3587ACB}"/>
          </ac:spMkLst>
        </pc:spChg>
        <pc:spChg chg="add del mod">
          <ac:chgData name="Paula Vázquez-Valero" userId="3a0e46d7-2099-40af-a155-aa45b68bfff3" providerId="ADAL" clId="{57DA573B-B202-45D5-8B0F-E0DB3FD2BB69}" dt="2024-01-10T15:10:51.310" v="3643" actId="478"/>
          <ac:spMkLst>
            <pc:docMk/>
            <pc:sldMk cId="1810599985" sldId="906"/>
            <ac:spMk id="2057" creationId="{4D2C37C6-AF49-E0F0-AB56-06DE4288E38D}"/>
          </ac:spMkLst>
        </pc:spChg>
        <pc:spChg chg="add del mod">
          <ac:chgData name="Paula Vázquez-Valero" userId="3a0e46d7-2099-40af-a155-aa45b68bfff3" providerId="ADAL" clId="{57DA573B-B202-45D5-8B0F-E0DB3FD2BB69}" dt="2024-01-10T15:10:51.310" v="3643" actId="478"/>
          <ac:spMkLst>
            <pc:docMk/>
            <pc:sldMk cId="1810599985" sldId="906"/>
            <ac:spMk id="2058" creationId="{2A47F6DB-4893-F091-43AA-964020E2011B}"/>
          </ac:spMkLst>
        </pc:spChg>
        <pc:spChg chg="add del mod">
          <ac:chgData name="Paula Vázquez-Valero" userId="3a0e46d7-2099-40af-a155-aa45b68bfff3" providerId="ADAL" clId="{57DA573B-B202-45D5-8B0F-E0DB3FD2BB69}" dt="2024-01-10T15:07:48.092" v="3398" actId="478"/>
          <ac:spMkLst>
            <pc:docMk/>
            <pc:sldMk cId="1810599985" sldId="906"/>
            <ac:spMk id="2060" creationId="{0D2C0721-2EF4-17EA-5719-C36F2FBFFFA3}"/>
          </ac:spMkLst>
        </pc:spChg>
        <pc:spChg chg="add del mod">
          <ac:chgData name="Paula Vázquez-Valero" userId="3a0e46d7-2099-40af-a155-aa45b68bfff3" providerId="ADAL" clId="{57DA573B-B202-45D5-8B0F-E0DB3FD2BB69}" dt="2024-01-10T15:10:51.310" v="3643" actId="478"/>
          <ac:spMkLst>
            <pc:docMk/>
            <pc:sldMk cId="1810599985" sldId="906"/>
            <ac:spMk id="2062" creationId="{60853511-FE71-55B3-EE78-CFA3CA681228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065" creationId="{F512B71B-B63F-C1E6-7E82-0B30F715BACC}"/>
          </ac:spMkLst>
        </pc:spChg>
        <pc:spChg chg="add del mod">
          <ac:chgData name="Paula Vázquez-Valero" userId="3a0e46d7-2099-40af-a155-aa45b68bfff3" providerId="ADAL" clId="{57DA573B-B202-45D5-8B0F-E0DB3FD2BB69}" dt="2024-01-10T15:07:48.092" v="3398" actId="478"/>
          <ac:spMkLst>
            <pc:docMk/>
            <pc:sldMk cId="1810599985" sldId="906"/>
            <ac:spMk id="2066" creationId="{58EC587E-A44E-D1A1-2972-B1E5AA473C7E}"/>
          </ac:spMkLst>
        </pc:spChg>
        <pc:spChg chg="add del mod">
          <ac:chgData name="Paula Vázquez-Valero" userId="3a0e46d7-2099-40af-a155-aa45b68bfff3" providerId="ADAL" clId="{57DA573B-B202-45D5-8B0F-E0DB3FD2BB69}" dt="2024-01-10T15:08:14.208" v="3399" actId="478"/>
          <ac:spMkLst>
            <pc:docMk/>
            <pc:sldMk cId="1810599985" sldId="906"/>
            <ac:spMk id="2070" creationId="{C164B04A-4FB1-74F0-8D50-BFD4FCE49F9B}"/>
          </ac:spMkLst>
        </pc:spChg>
        <pc:spChg chg="add del mod">
          <ac:chgData name="Paula Vázquez-Valero" userId="3a0e46d7-2099-40af-a155-aa45b68bfff3" providerId="ADAL" clId="{57DA573B-B202-45D5-8B0F-E0DB3FD2BB69}" dt="2024-01-10T15:08:14.208" v="3399" actId="478"/>
          <ac:spMkLst>
            <pc:docMk/>
            <pc:sldMk cId="1810599985" sldId="906"/>
            <ac:spMk id="2073" creationId="{96A4500A-B7EB-EA49-B483-85D1ED814FE3}"/>
          </ac:spMkLst>
        </pc:spChg>
        <pc:spChg chg="add mod">
          <ac:chgData name="Paula Vázquez-Valero" userId="3a0e46d7-2099-40af-a155-aa45b68bfff3" providerId="ADAL" clId="{57DA573B-B202-45D5-8B0F-E0DB3FD2BB69}" dt="2024-01-10T15:06:45.946" v="3313" actId="1076"/>
          <ac:spMkLst>
            <pc:docMk/>
            <pc:sldMk cId="1810599985" sldId="906"/>
            <ac:spMk id="2074" creationId="{FC3938F6-A4B6-8D9B-A3E9-F590A2E3658C}"/>
          </ac:spMkLst>
        </pc:spChg>
        <pc:spChg chg="mod">
          <ac:chgData name="Paula Vázquez-Valero" userId="3a0e46d7-2099-40af-a155-aa45b68bfff3" providerId="ADAL" clId="{57DA573B-B202-45D5-8B0F-E0DB3FD2BB69}" dt="2024-01-10T15:10:01.716" v="3603" actId="113"/>
          <ac:spMkLst>
            <pc:docMk/>
            <pc:sldMk cId="1810599985" sldId="906"/>
            <ac:spMk id="2075" creationId="{013E0EF7-A965-179C-D2B5-9E641AFABAD5}"/>
          </ac:spMkLst>
        </pc:spChg>
        <pc:spChg chg="add mod">
          <ac:chgData name="Paula Vázquez-Valero" userId="3a0e46d7-2099-40af-a155-aa45b68bfff3" providerId="ADAL" clId="{57DA573B-B202-45D5-8B0F-E0DB3FD2BB69}" dt="2024-01-10T15:07:43.426" v="3397" actId="20577"/>
          <ac:spMkLst>
            <pc:docMk/>
            <pc:sldMk cId="1810599985" sldId="906"/>
            <ac:spMk id="2076" creationId="{A115F060-3E61-9855-9C8C-B0D8382BE961}"/>
          </ac:spMkLst>
        </pc:spChg>
        <pc:spChg chg="mod">
          <ac:chgData name="Paula Vázquez-Valero" userId="3a0e46d7-2099-40af-a155-aa45b68bfff3" providerId="ADAL" clId="{57DA573B-B202-45D5-8B0F-E0DB3FD2BB69}" dt="2024-01-10T15:05:57.657" v="3227" actId="1036"/>
          <ac:spMkLst>
            <pc:docMk/>
            <pc:sldMk cId="1810599985" sldId="906"/>
            <ac:spMk id="2081" creationId="{2E07391F-37B3-C599-E6DC-6F1FA143B5EC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082" creationId="{C5A5A676-FA8B-B881-96CD-2BD5579257A3}"/>
          </ac:spMkLst>
        </pc:spChg>
        <pc:spChg chg="mod">
          <ac:chgData name="Paula Vázquez-Valero" userId="3a0e46d7-2099-40af-a155-aa45b68bfff3" providerId="ADAL" clId="{57DA573B-B202-45D5-8B0F-E0DB3FD2BB69}" dt="2024-01-10T15:04:32.291" v="3092" actId="20577"/>
          <ac:spMkLst>
            <pc:docMk/>
            <pc:sldMk cId="1810599985" sldId="906"/>
            <ac:spMk id="2083" creationId="{1FD40BD3-9454-C396-324F-5EDB52E9780E}"/>
          </ac:spMkLst>
        </pc:spChg>
        <pc:spChg chg="add mod">
          <ac:chgData name="Paula Vázquez-Valero" userId="3a0e46d7-2099-40af-a155-aa45b68bfff3" providerId="ADAL" clId="{57DA573B-B202-45D5-8B0F-E0DB3FD2BB69}" dt="2024-01-10T15:11:16.552" v="3665" actId="1076"/>
          <ac:spMkLst>
            <pc:docMk/>
            <pc:sldMk cId="1810599985" sldId="906"/>
            <ac:spMk id="2084" creationId="{09AF7D4E-FD4C-A566-138A-FF09452D86CC}"/>
          </ac:spMkLst>
        </pc:spChg>
        <pc:spChg chg="add mod">
          <ac:chgData name="Paula Vázquez-Valero" userId="3a0e46d7-2099-40af-a155-aa45b68bfff3" providerId="ADAL" clId="{57DA573B-B202-45D5-8B0F-E0DB3FD2BB69}" dt="2024-01-10T15:11:16.552" v="3665" actId="1076"/>
          <ac:spMkLst>
            <pc:docMk/>
            <pc:sldMk cId="1810599985" sldId="906"/>
            <ac:spMk id="2085" creationId="{8D41880C-F82C-D982-677D-9AE053C824DA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086" creationId="{F221B089-E596-94A4-FD86-3B8A426CFB2B}"/>
          </ac:spMkLst>
        </pc:spChg>
        <pc:spChg chg="add mod">
          <ac:chgData name="Paula Vázquez-Valero" userId="3a0e46d7-2099-40af-a155-aa45b68bfff3" providerId="ADAL" clId="{57DA573B-B202-45D5-8B0F-E0DB3FD2BB69}" dt="2024-01-10T15:11:16.552" v="3665" actId="1076"/>
          <ac:spMkLst>
            <pc:docMk/>
            <pc:sldMk cId="1810599985" sldId="906"/>
            <ac:spMk id="2087" creationId="{BBB4F4F4-4E60-38C8-B935-D4B365806FEA}"/>
          </ac:spMkLst>
        </pc:spChg>
        <pc:spChg chg="add del mod">
          <ac:chgData name="Paula Vázquez-Valero" userId="3a0e46d7-2099-40af-a155-aa45b68bfff3" providerId="ADAL" clId="{57DA573B-B202-45D5-8B0F-E0DB3FD2BB69}" dt="2024-01-10T15:51:32.510" v="5617" actId="1076"/>
          <ac:spMkLst>
            <pc:docMk/>
            <pc:sldMk cId="1810599985" sldId="906"/>
            <ac:spMk id="2088" creationId="{6C797753-1413-54DA-948A-16DC26026C11}"/>
          </ac:spMkLst>
        </pc:spChg>
        <pc:spChg chg="mod">
          <ac:chgData name="Paula Vázquez-Valero" userId="3a0e46d7-2099-40af-a155-aa45b68bfff3" providerId="ADAL" clId="{57DA573B-B202-45D5-8B0F-E0DB3FD2BB69}" dt="2024-01-10T15:10:25.394" v="3636" actId="20577"/>
          <ac:spMkLst>
            <pc:docMk/>
            <pc:sldMk cId="1810599985" sldId="906"/>
            <ac:spMk id="2089" creationId="{B2AFFFD7-5E0E-9D9C-D583-13787BA98ED2}"/>
          </ac:spMkLst>
        </pc:spChg>
        <pc:spChg chg="add mod">
          <ac:chgData name="Paula Vázquez-Valero" userId="3a0e46d7-2099-40af-a155-aa45b68bfff3" providerId="ADAL" clId="{57DA573B-B202-45D5-8B0F-E0DB3FD2BB69}" dt="2024-01-10T15:11:20.738" v="3666" actId="1076"/>
          <ac:spMkLst>
            <pc:docMk/>
            <pc:sldMk cId="1810599985" sldId="906"/>
            <ac:spMk id="2090" creationId="{1273CD64-40CE-CB4B-14C0-2257D69A0B52}"/>
          </ac:spMkLst>
        </pc:spChg>
        <pc:spChg chg="add mod">
          <ac:chgData name="Paula Vázquez-Valero" userId="3a0e46d7-2099-40af-a155-aa45b68bfff3" providerId="ADAL" clId="{57DA573B-B202-45D5-8B0F-E0DB3FD2BB69}" dt="2024-01-10T15:11:28.333" v="3667" actId="1076"/>
          <ac:spMkLst>
            <pc:docMk/>
            <pc:sldMk cId="1810599985" sldId="906"/>
            <ac:spMk id="2091" creationId="{7E2CFC61-CDF5-DC2D-8B8D-62C11DDEA5AB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094" creationId="{29FB17FD-DD3E-FB0A-D360-633D3DD6BAAE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096" creationId="{543CC4CE-0382-C61C-609C-6372FBFD6D11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097" creationId="{B10EF86A-21F4-918F-D647-A2D294458159}"/>
          </ac:spMkLst>
        </pc:spChg>
        <pc:spChg chg="add mod">
          <ac:chgData name="Paula Vázquez-Valero" userId="3a0e46d7-2099-40af-a155-aa45b68bfff3" providerId="ADAL" clId="{57DA573B-B202-45D5-8B0F-E0DB3FD2BB69}" dt="2024-01-10T15:11:28.333" v="3667" actId="1076"/>
          <ac:spMkLst>
            <pc:docMk/>
            <pc:sldMk cId="1810599985" sldId="906"/>
            <ac:spMk id="2098" creationId="{6E734E7D-3D89-39AE-3CF5-9BF485E86E19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099" creationId="{CF01ABB9-3AA0-8947-6F45-0FDCB583E3B8}"/>
          </ac:spMkLst>
        </pc:spChg>
        <pc:spChg chg="add mod">
          <ac:chgData name="Paula Vázquez-Valero" userId="3a0e46d7-2099-40af-a155-aa45b68bfff3" providerId="ADAL" clId="{57DA573B-B202-45D5-8B0F-E0DB3FD2BB69}" dt="2024-01-10T15:08:28.320" v="3424" actId="1035"/>
          <ac:spMkLst>
            <pc:docMk/>
            <pc:sldMk cId="1810599985" sldId="906"/>
            <ac:spMk id="2100" creationId="{F589905F-64A4-C289-1288-1491F7997E68}"/>
          </ac:spMkLst>
        </pc:spChg>
        <pc:spChg chg="add mod">
          <ac:chgData name="Paula Vázquez-Valero" userId="3a0e46d7-2099-40af-a155-aa45b68bfff3" providerId="ADAL" clId="{57DA573B-B202-45D5-8B0F-E0DB3FD2BB69}" dt="2024-01-10T15:08:28.320" v="3424" actId="1035"/>
          <ac:spMkLst>
            <pc:docMk/>
            <pc:sldMk cId="1810599985" sldId="906"/>
            <ac:spMk id="2101" creationId="{51EC5F7A-4D2F-5E05-B197-A07A74DC4B21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104" creationId="{E5F48E2C-36AC-B676-6DED-1264C0AEA3D3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105" creationId="{88C39885-4551-6DB4-86A7-AB11E9DB9AFC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108" creationId="{91C26334-A87C-F6FD-516F-D25DCF041E0B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110" creationId="{7E83E32B-250F-B7FD-52B4-55CBE2E5E8D2}"/>
          </ac:spMkLst>
        </pc:spChg>
        <pc:spChg chg="mod">
          <ac:chgData name="Paula Vázquez-Valero" userId="3a0e46d7-2099-40af-a155-aa45b68bfff3" providerId="ADAL" clId="{57DA573B-B202-45D5-8B0F-E0DB3FD2BB69}" dt="2024-01-10T15:10:23.851" v="3635" actId="14100"/>
          <ac:spMkLst>
            <pc:docMk/>
            <pc:sldMk cId="1810599985" sldId="906"/>
            <ac:spMk id="2111" creationId="{281FDF4A-E8E7-6748-4EE4-3D5C7A7900A5}"/>
          </ac:spMkLst>
        </pc:spChg>
        <pc:spChg chg="del">
          <ac:chgData name="Paula Vázquez-Valero" userId="3a0e46d7-2099-40af-a155-aa45b68bfff3" providerId="ADAL" clId="{57DA573B-B202-45D5-8B0F-E0DB3FD2BB69}" dt="2024-01-10T15:05:53.150" v="3206" actId="478"/>
          <ac:spMkLst>
            <pc:docMk/>
            <pc:sldMk cId="1810599985" sldId="906"/>
            <ac:spMk id="2113" creationId="{65D24421-7EE0-6541-2CBF-173D4613AB81}"/>
          </ac:spMkLst>
        </pc:spChg>
        <pc:spChg chg="add del">
          <ac:chgData name="Paula Vázquez-Valero" userId="3a0e46d7-2099-40af-a155-aa45b68bfff3" providerId="ADAL" clId="{57DA573B-B202-45D5-8B0F-E0DB3FD2BB69}" dt="2024-01-10T15:05:49.880" v="3205" actId="21"/>
          <ac:spMkLst>
            <pc:docMk/>
            <pc:sldMk cId="1810599985" sldId="906"/>
            <ac:spMk id="2115" creationId="{1C54C93C-22C5-9CB6-D25A-3CA85633127A}"/>
          </ac:spMkLst>
        </pc:spChg>
        <pc:spChg chg="add del mod">
          <ac:chgData name="Paula Vázquez-Valero" userId="3a0e46d7-2099-40af-a155-aa45b68bfff3" providerId="ADAL" clId="{57DA573B-B202-45D5-8B0F-E0DB3FD2BB69}" dt="2024-01-10T15:51:06.346" v="5610" actId="478"/>
          <ac:spMkLst>
            <pc:docMk/>
            <pc:sldMk cId="1810599985" sldId="906"/>
            <ac:spMk id="2116" creationId="{34E7ECA9-F8C5-5335-80EA-92DFF730EB0F}"/>
          </ac:spMkLst>
        </pc:spChg>
        <pc:spChg chg="add del mod">
          <ac:chgData name="Paula Vázquez-Valero" userId="3a0e46d7-2099-40af-a155-aa45b68bfff3" providerId="ADAL" clId="{57DA573B-B202-45D5-8B0F-E0DB3FD2BB69}" dt="2024-01-10T15:52:34.031" v="5641" actId="478"/>
          <ac:spMkLst>
            <pc:docMk/>
            <pc:sldMk cId="1810599985" sldId="906"/>
            <ac:spMk id="2117" creationId="{70B79674-901C-9F15-5C60-3A9893D9DD8D}"/>
          </ac:spMkLst>
        </pc:spChg>
        <pc:spChg chg="add mod">
          <ac:chgData name="Paula Vázquez-Valero" userId="3a0e46d7-2099-40af-a155-aa45b68bfff3" providerId="ADAL" clId="{57DA573B-B202-45D5-8B0F-E0DB3FD2BB69}" dt="2024-01-10T15:53:04.258" v="5651" actId="1076"/>
          <ac:spMkLst>
            <pc:docMk/>
            <pc:sldMk cId="1810599985" sldId="906"/>
            <ac:spMk id="2118" creationId="{504DB1E0-E8F0-39B0-69E9-4D6D6CD2E46D}"/>
          </ac:spMkLst>
        </pc:spChg>
        <pc:spChg chg="add del mod">
          <ac:chgData name="Paula Vázquez-Valero" userId="3a0e46d7-2099-40af-a155-aa45b68bfff3" providerId="ADAL" clId="{57DA573B-B202-45D5-8B0F-E0DB3FD2BB69}" dt="2024-01-10T15:52:17.152" v="5631" actId="21"/>
          <ac:spMkLst>
            <pc:docMk/>
            <pc:sldMk cId="1810599985" sldId="906"/>
            <ac:spMk id="2121" creationId="{7736C428-4C51-D75A-9C07-8146125B8C32}"/>
          </ac:spMkLst>
        </pc:spChg>
        <pc:grpChg chg="mod">
          <ac:chgData name="Paula Vázquez-Valero" userId="3a0e46d7-2099-40af-a155-aa45b68bfff3" providerId="ADAL" clId="{57DA573B-B202-45D5-8B0F-E0DB3FD2BB69}" dt="2024-01-10T15:50:08.092" v="5549" actId="14100"/>
          <ac:grpSpMkLst>
            <pc:docMk/>
            <pc:sldMk cId="1810599985" sldId="906"/>
            <ac:grpSpMk id="24" creationId="{FC061796-F242-942A-C65B-00B3BB3D8337}"/>
          </ac:grpSpMkLst>
        </pc:grpChg>
        <pc:grpChg chg="mod">
          <ac:chgData name="Paula Vázquez-Valero" userId="3a0e46d7-2099-40af-a155-aa45b68bfff3" providerId="ADAL" clId="{57DA573B-B202-45D5-8B0F-E0DB3FD2BB69}" dt="2024-01-10T15:52:55.463" v="5650" actId="1037"/>
          <ac:grpSpMkLst>
            <pc:docMk/>
            <pc:sldMk cId="1810599985" sldId="906"/>
            <ac:grpSpMk id="26" creationId="{FC78670D-32FF-C047-2E24-DBEBFFDC0B6C}"/>
          </ac:grpSpMkLst>
        </pc:grpChg>
        <pc:grpChg chg="add del mod">
          <ac:chgData name="Paula Vázquez-Valero" userId="3a0e46d7-2099-40af-a155-aa45b68bfff3" providerId="ADAL" clId="{57DA573B-B202-45D5-8B0F-E0DB3FD2BB69}" dt="2024-01-10T15:04:05.724" v="3087" actId="478"/>
          <ac:grpSpMkLst>
            <pc:docMk/>
            <pc:sldMk cId="1810599985" sldId="906"/>
            <ac:grpSpMk id="31" creationId="{CD9F7B1A-ED81-FCBC-E1B6-3E5B210E7576}"/>
          </ac:grpSpMkLst>
        </pc:grpChg>
        <pc:grpChg chg="add mod">
          <ac:chgData name="Paula Vázquez-Valero" userId="3a0e46d7-2099-40af-a155-aa45b68bfff3" providerId="ADAL" clId="{57DA573B-B202-45D5-8B0F-E0DB3FD2BB69}" dt="2024-01-10T15:06:03.130" v="3229" actId="1076"/>
          <ac:grpSpMkLst>
            <pc:docMk/>
            <pc:sldMk cId="1810599985" sldId="906"/>
            <ac:grpSpMk id="48" creationId="{1B6C8732-109C-8ABC-9137-DCF41D7A8620}"/>
          </ac:grpSpMkLst>
        </pc:grpChg>
        <pc:grpChg chg="mod">
          <ac:chgData name="Paula Vázquez-Valero" userId="3a0e46d7-2099-40af-a155-aa45b68bfff3" providerId="ADAL" clId="{57DA573B-B202-45D5-8B0F-E0DB3FD2BB69}" dt="2024-01-10T15:10:54.295" v="3654" actId="1037"/>
          <ac:grpSpMkLst>
            <pc:docMk/>
            <pc:sldMk cId="1810599985" sldId="906"/>
            <ac:grpSpMk id="57" creationId="{FB663850-457B-AB58-39E3-A184894DD6B5}"/>
          </ac:grpSpMkLst>
        </pc:grpChg>
        <pc:grpChg chg="add mod">
          <ac:chgData name="Paula Vázquez-Valero" userId="3a0e46d7-2099-40af-a155-aa45b68bfff3" providerId="ADAL" clId="{57DA573B-B202-45D5-8B0F-E0DB3FD2BB69}" dt="2024-01-10T15:11:02.673" v="3655" actId="1076"/>
          <ac:grpSpMkLst>
            <pc:docMk/>
            <pc:sldMk cId="1810599985" sldId="906"/>
            <ac:grpSpMk id="59" creationId="{B25FB18B-E436-8AC4-C49E-8B989B53A30E}"/>
          </ac:grpSpMkLst>
        </pc:grpChg>
        <pc:grpChg chg="add del">
          <ac:chgData name="Paula Vázquez-Valero" userId="3a0e46d7-2099-40af-a155-aa45b68bfff3" providerId="ADAL" clId="{57DA573B-B202-45D5-8B0F-E0DB3FD2BB69}" dt="2024-01-10T15:05:49.880" v="3205" actId="21"/>
          <ac:grpSpMkLst>
            <pc:docMk/>
            <pc:sldMk cId="1810599985" sldId="906"/>
            <ac:grpSpMk id="2059" creationId="{4A1208A9-AB59-6A00-FC37-71936B57A0FE}"/>
          </ac:grpSpMkLst>
        </pc:grpChg>
        <pc:grpChg chg="add del">
          <ac:chgData name="Paula Vázquez-Valero" userId="3a0e46d7-2099-40af-a155-aa45b68bfff3" providerId="ADAL" clId="{57DA573B-B202-45D5-8B0F-E0DB3FD2BB69}" dt="2024-01-10T15:05:49.880" v="3205" actId="21"/>
          <ac:grpSpMkLst>
            <pc:docMk/>
            <pc:sldMk cId="1810599985" sldId="906"/>
            <ac:grpSpMk id="2068" creationId="{3F5E9FF1-64A3-9899-BD8E-C50ECAEEFB00}"/>
          </ac:grpSpMkLst>
        </pc:grpChg>
        <pc:graphicFrameChg chg="add mod">
          <ac:chgData name="Paula Vázquez-Valero" userId="3a0e46d7-2099-40af-a155-aa45b68bfff3" providerId="ADAL" clId="{57DA573B-B202-45D5-8B0F-E0DB3FD2BB69}" dt="2024-01-10T15:52:02.455" v="5628" actId="1076"/>
          <ac:graphicFrameMkLst>
            <pc:docMk/>
            <pc:sldMk cId="1810599985" sldId="906"/>
            <ac:graphicFrameMk id="13" creationId="{BB9529F3-E7C2-C184-5EDC-1C6E3C0475BE}"/>
          </ac:graphicFrameMkLst>
        </pc:graphicFrameChg>
        <pc:graphicFrameChg chg="add mod">
          <ac:chgData name="Paula Vázquez-Valero" userId="3a0e46d7-2099-40af-a155-aa45b68bfff3" providerId="ADAL" clId="{57DA573B-B202-45D5-8B0F-E0DB3FD2BB69}" dt="2024-01-10T15:52:02.455" v="5628" actId="1076"/>
          <ac:graphicFrameMkLst>
            <pc:docMk/>
            <pc:sldMk cId="1810599985" sldId="906"/>
            <ac:graphicFrameMk id="15" creationId="{64454290-43A2-ECB7-BCBB-124704BB42B8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03:42.224" v="3077" actId="478"/>
          <ac:graphicFrameMkLst>
            <pc:docMk/>
            <pc:sldMk cId="1810599985" sldId="906"/>
            <ac:graphicFrameMk id="20" creationId="{2118B85E-B1B4-CE38-CBE0-76AF8D267F43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03:42.224" v="3077" actId="478"/>
          <ac:graphicFrameMkLst>
            <pc:docMk/>
            <pc:sldMk cId="1810599985" sldId="906"/>
            <ac:graphicFrameMk id="22" creationId="{D872FF7E-C432-561F-49EC-ECBF1D1DD419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10T15:52:46.749" v="5642" actId="14100"/>
          <ac:graphicFrameMkLst>
            <pc:docMk/>
            <pc:sldMk cId="1810599985" sldId="906"/>
            <ac:graphicFrameMk id="39" creationId="{07D14183-7243-209C-EF92-915C5F9AAB07}"/>
          </ac:graphicFrameMkLst>
        </pc:graphicFrameChg>
        <pc:graphicFrameChg chg="mod modGraphic">
          <ac:chgData name="Paula Vázquez-Valero" userId="3a0e46d7-2099-40af-a155-aa45b68bfff3" providerId="ADAL" clId="{57DA573B-B202-45D5-8B0F-E0DB3FD2BB69}" dt="2024-01-10T15:05:42.994" v="3202" actId="255"/>
          <ac:graphicFrameMkLst>
            <pc:docMk/>
            <pc:sldMk cId="1810599985" sldId="906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57DA573B-B202-45D5-8B0F-E0DB3FD2BB69}" dt="2024-01-10T15:10:54.295" v="3654" actId="1037"/>
          <ac:picMkLst>
            <pc:docMk/>
            <pc:sldMk cId="1810599985" sldId="906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57DA573B-B202-45D5-8B0F-E0DB3FD2BB69}" dt="2024-01-10T15:02:17.106" v="3065" actId="478"/>
          <ac:picMkLst>
            <pc:docMk/>
            <pc:sldMk cId="1810599985" sldId="906"/>
            <ac:picMk id="33" creationId="{41F1C531-9A31-AE3A-B2A3-F395B8B7306A}"/>
          </ac:picMkLst>
        </pc:picChg>
        <pc:picChg chg="del">
          <ac:chgData name="Paula Vázquez-Valero" userId="3a0e46d7-2099-40af-a155-aa45b68bfff3" providerId="ADAL" clId="{57DA573B-B202-45D5-8B0F-E0DB3FD2BB69}" dt="2024-01-10T15:02:17.106" v="3065" actId="478"/>
          <ac:picMkLst>
            <pc:docMk/>
            <pc:sldMk cId="1810599985" sldId="906"/>
            <ac:picMk id="34" creationId="{939326C8-7C37-9231-F2FB-19FCB00584FE}"/>
          </ac:picMkLst>
        </pc:picChg>
        <pc:picChg chg="del mod">
          <ac:chgData name="Paula Vázquez-Valero" userId="3a0e46d7-2099-40af-a155-aa45b68bfff3" providerId="ADAL" clId="{57DA573B-B202-45D5-8B0F-E0DB3FD2BB69}" dt="2024-01-10T15:04:04.759" v="3086" actId="478"/>
          <ac:picMkLst>
            <pc:docMk/>
            <pc:sldMk cId="1810599985" sldId="906"/>
            <ac:picMk id="35" creationId="{044D8B93-D27E-F3CA-3AF3-93EE0587D45A}"/>
          </ac:picMkLst>
        </pc:picChg>
        <pc:picChg chg="add mod">
          <ac:chgData name="Paula Vázquez-Valero" userId="3a0e46d7-2099-40af-a155-aa45b68bfff3" providerId="ADAL" clId="{57DA573B-B202-45D5-8B0F-E0DB3FD2BB69}" dt="2024-01-10T15:52:02.455" v="5628" actId="1076"/>
          <ac:picMkLst>
            <pc:docMk/>
            <pc:sldMk cId="1810599985" sldId="906"/>
            <ac:picMk id="37" creationId="{678FD68A-F93C-D223-B8D7-D7AAFF044125}"/>
          </ac:picMkLst>
        </pc:picChg>
        <pc:picChg chg="add mod">
          <ac:chgData name="Paula Vázquez-Valero" userId="3a0e46d7-2099-40af-a155-aa45b68bfff3" providerId="ADAL" clId="{57DA573B-B202-45D5-8B0F-E0DB3FD2BB69}" dt="2024-01-10T15:52:02.455" v="5628" actId="1076"/>
          <ac:picMkLst>
            <pc:docMk/>
            <pc:sldMk cId="1810599985" sldId="906"/>
            <ac:picMk id="38" creationId="{6C65B8D2-F556-40B0-4FA9-2F25CB8C6377}"/>
          </ac:picMkLst>
        </pc:picChg>
        <pc:picChg chg="add mod">
          <ac:chgData name="Paula Vázquez-Valero" userId="3a0e46d7-2099-40af-a155-aa45b68bfff3" providerId="ADAL" clId="{57DA573B-B202-45D5-8B0F-E0DB3FD2BB69}" dt="2024-01-10T15:52:02.455" v="5628" actId="1076"/>
          <ac:picMkLst>
            <pc:docMk/>
            <pc:sldMk cId="1810599985" sldId="906"/>
            <ac:picMk id="41" creationId="{48EB1993-06C0-3752-9317-849BED74FABC}"/>
          </ac:picMkLst>
        </pc:picChg>
        <pc:picChg chg="del">
          <ac:chgData name="Paula Vázquez-Valero" userId="3a0e46d7-2099-40af-a155-aa45b68bfff3" providerId="ADAL" clId="{57DA573B-B202-45D5-8B0F-E0DB3FD2BB69}" dt="2024-01-10T15:04:01.886" v="3084" actId="478"/>
          <ac:picMkLst>
            <pc:docMk/>
            <pc:sldMk cId="1810599985" sldId="906"/>
            <ac:picMk id="42" creationId="{A3D3D7BB-9A85-716E-4E90-9331B404CDDE}"/>
          </ac:picMkLst>
        </pc:picChg>
        <pc:picChg chg="del">
          <ac:chgData name="Paula Vázquez-Valero" userId="3a0e46d7-2099-40af-a155-aa45b68bfff3" providerId="ADAL" clId="{57DA573B-B202-45D5-8B0F-E0DB3FD2BB69}" dt="2024-01-10T15:04:01.886" v="3084" actId="478"/>
          <ac:picMkLst>
            <pc:docMk/>
            <pc:sldMk cId="1810599985" sldId="906"/>
            <ac:picMk id="43" creationId="{8D4E4FD1-ED47-EE27-3744-0922B945FA5D}"/>
          </ac:picMkLst>
        </pc:picChg>
        <pc:picChg chg="del">
          <ac:chgData name="Paula Vázquez-Valero" userId="3a0e46d7-2099-40af-a155-aa45b68bfff3" providerId="ADAL" clId="{57DA573B-B202-45D5-8B0F-E0DB3FD2BB69}" dt="2024-01-10T15:04:01.886" v="3084" actId="478"/>
          <ac:picMkLst>
            <pc:docMk/>
            <pc:sldMk cId="1810599985" sldId="906"/>
            <ac:picMk id="46" creationId="{97636BD9-AA4C-718E-E381-D3AD315BD173}"/>
          </ac:picMkLst>
        </pc:picChg>
        <pc:picChg chg="mod">
          <ac:chgData name="Paula Vázquez-Valero" userId="3a0e46d7-2099-40af-a155-aa45b68bfff3" providerId="ADAL" clId="{57DA573B-B202-45D5-8B0F-E0DB3FD2BB69}" dt="2024-01-10T15:06:03.130" v="3229" actId="1076"/>
          <ac:picMkLst>
            <pc:docMk/>
            <pc:sldMk cId="1810599985" sldId="906"/>
            <ac:picMk id="50" creationId="{B9FEE151-A8F6-F0CF-B728-E936A7D8A9EF}"/>
          </ac:picMkLst>
        </pc:picChg>
        <pc:picChg chg="mod">
          <ac:chgData name="Paula Vázquez-Valero" userId="3a0e46d7-2099-40af-a155-aa45b68bfff3" providerId="ADAL" clId="{57DA573B-B202-45D5-8B0F-E0DB3FD2BB69}" dt="2024-01-10T15:11:02.673" v="3655" actId="1076"/>
          <ac:picMkLst>
            <pc:docMk/>
            <pc:sldMk cId="1810599985" sldId="906"/>
            <ac:picMk id="63" creationId="{A6869834-6F28-F25A-9042-C73CF502F0E8}"/>
          </ac:picMkLst>
        </pc:picChg>
        <pc:picChg chg="add del mod">
          <ac:chgData name="Paula Vázquez-Valero" userId="3a0e46d7-2099-40af-a155-aa45b68bfff3" providerId="ADAL" clId="{57DA573B-B202-45D5-8B0F-E0DB3FD2BB69}" dt="2024-01-10T15:08:14.208" v="3399" actId="478"/>
          <ac:picMkLst>
            <pc:docMk/>
            <pc:sldMk cId="1810599985" sldId="906"/>
            <ac:picMk id="2054" creationId="{D0C6F6A1-1028-CA40-C138-09E877743437}"/>
          </ac:picMkLst>
        </pc:picChg>
        <pc:picChg chg="add del mod">
          <ac:chgData name="Paula Vázquez-Valero" userId="3a0e46d7-2099-40af-a155-aa45b68bfff3" providerId="ADAL" clId="{57DA573B-B202-45D5-8B0F-E0DB3FD2BB69}" dt="2024-01-10T15:10:51.310" v="3643" actId="478"/>
          <ac:picMkLst>
            <pc:docMk/>
            <pc:sldMk cId="1810599985" sldId="906"/>
            <ac:picMk id="2056" creationId="{4A1B6B28-49CB-E282-07C6-A070E0E9CE31}"/>
          </ac:picMkLst>
        </pc:picChg>
        <pc:picChg chg="add del mod">
          <ac:chgData name="Paula Vázquez-Valero" userId="3a0e46d7-2099-40af-a155-aa45b68bfff3" providerId="ADAL" clId="{57DA573B-B202-45D5-8B0F-E0DB3FD2BB69}" dt="2024-01-10T15:10:51.310" v="3643" actId="478"/>
          <ac:picMkLst>
            <pc:docMk/>
            <pc:sldMk cId="1810599985" sldId="906"/>
            <ac:picMk id="2061" creationId="{756057CF-D71A-4C68-45E6-FD35205AC358}"/>
          </ac:picMkLst>
        </pc:picChg>
        <pc:picChg chg="add del mod">
          <ac:chgData name="Paula Vázquez-Valero" userId="3a0e46d7-2099-40af-a155-aa45b68bfff3" providerId="ADAL" clId="{57DA573B-B202-45D5-8B0F-E0DB3FD2BB69}" dt="2024-01-10T15:10:51.310" v="3643" actId="478"/>
          <ac:picMkLst>
            <pc:docMk/>
            <pc:sldMk cId="1810599985" sldId="906"/>
            <ac:picMk id="2069" creationId="{D281CC47-4D1C-CC4C-D7EE-79CF46D69869}"/>
          </ac:picMkLst>
        </pc:picChg>
        <pc:picChg chg="add del mod">
          <ac:chgData name="Paula Vázquez-Valero" userId="3a0e46d7-2099-40af-a155-aa45b68bfff3" providerId="ADAL" clId="{57DA573B-B202-45D5-8B0F-E0DB3FD2BB69}" dt="2024-01-10T15:08:14.208" v="3399" actId="478"/>
          <ac:picMkLst>
            <pc:docMk/>
            <pc:sldMk cId="1810599985" sldId="906"/>
            <ac:picMk id="2072" creationId="{A32BEC45-D147-E613-AF55-ACE6EFC7C0F9}"/>
          </ac:picMkLst>
        </pc:picChg>
        <pc:picChg chg="mod">
          <ac:chgData name="Paula Vázquez-Valero" userId="3a0e46d7-2099-40af-a155-aa45b68bfff3" providerId="ADAL" clId="{57DA573B-B202-45D5-8B0F-E0DB3FD2BB69}" dt="2024-01-10T15:05:57.657" v="3227" actId="1036"/>
          <ac:picMkLst>
            <pc:docMk/>
            <pc:sldMk cId="1810599985" sldId="906"/>
            <ac:picMk id="2077" creationId="{41B3B560-3C29-2C14-0873-B52F0BA1AD12}"/>
          </ac:picMkLst>
        </pc:picChg>
        <pc:picChg chg="add mod">
          <ac:chgData name="Paula Vázquez-Valero" userId="3a0e46d7-2099-40af-a155-aa45b68bfff3" providerId="ADAL" clId="{57DA573B-B202-45D5-8B0F-E0DB3FD2BB69}" dt="2024-01-10T15:11:16.552" v="3665" actId="1076"/>
          <ac:picMkLst>
            <pc:docMk/>
            <pc:sldMk cId="1810599985" sldId="906"/>
            <ac:picMk id="2078" creationId="{F04EA526-B7DA-25C9-E339-CC7BCF9774D1}"/>
          </ac:picMkLst>
        </pc:picChg>
        <pc:picChg chg="mod">
          <ac:chgData name="Paula Vázquez-Valero" userId="3a0e46d7-2099-40af-a155-aa45b68bfff3" providerId="ADAL" clId="{57DA573B-B202-45D5-8B0F-E0DB3FD2BB69}" dt="2024-01-10T15:11:34.859" v="3682" actId="1035"/>
          <ac:picMkLst>
            <pc:docMk/>
            <pc:sldMk cId="1810599985" sldId="906"/>
            <ac:picMk id="2080" creationId="{4DFAECA7-EAA1-0CD5-C721-45E09375926B}"/>
          </ac:picMkLst>
        </pc:picChg>
        <pc:picChg chg="add mod">
          <ac:chgData name="Paula Vázquez-Valero" userId="3a0e46d7-2099-40af-a155-aa45b68bfff3" providerId="ADAL" clId="{57DA573B-B202-45D5-8B0F-E0DB3FD2BB69}" dt="2024-01-10T15:11:28.333" v="3667" actId="1076"/>
          <ac:picMkLst>
            <pc:docMk/>
            <pc:sldMk cId="1810599985" sldId="906"/>
            <ac:picMk id="2092" creationId="{6A4E2D49-349B-E0D0-DFDD-4ADD78FE6FBA}"/>
          </ac:picMkLst>
        </pc:picChg>
        <pc:picChg chg="add del">
          <ac:chgData name="Paula Vázquez-Valero" userId="3a0e46d7-2099-40af-a155-aa45b68bfff3" providerId="ADAL" clId="{57DA573B-B202-45D5-8B0F-E0DB3FD2BB69}" dt="2024-01-10T15:05:49.880" v="3205" actId="21"/>
          <ac:picMkLst>
            <pc:docMk/>
            <pc:sldMk cId="1810599985" sldId="906"/>
            <ac:picMk id="2093" creationId="{5EEE450B-6371-CFF4-E48D-881A63E2B714}"/>
          </ac:picMkLst>
        </pc:picChg>
        <pc:picChg chg="add del">
          <ac:chgData name="Paula Vázquez-Valero" userId="3a0e46d7-2099-40af-a155-aa45b68bfff3" providerId="ADAL" clId="{57DA573B-B202-45D5-8B0F-E0DB3FD2BB69}" dt="2024-01-10T15:05:49.880" v="3205" actId="21"/>
          <ac:picMkLst>
            <pc:docMk/>
            <pc:sldMk cId="1810599985" sldId="906"/>
            <ac:picMk id="2095" creationId="{EE5D9290-E3C5-9130-29F3-EEE6E4163773}"/>
          </ac:picMkLst>
        </pc:picChg>
        <pc:picChg chg="add del">
          <ac:chgData name="Paula Vázquez-Valero" userId="3a0e46d7-2099-40af-a155-aa45b68bfff3" providerId="ADAL" clId="{57DA573B-B202-45D5-8B0F-E0DB3FD2BB69}" dt="2024-01-10T15:05:49.880" v="3205" actId="21"/>
          <ac:picMkLst>
            <pc:docMk/>
            <pc:sldMk cId="1810599985" sldId="906"/>
            <ac:picMk id="2103" creationId="{B0D6AE91-FB6A-BD3B-1686-FB8B0893B421}"/>
          </ac:picMkLst>
        </pc:picChg>
        <pc:picChg chg="add del">
          <ac:chgData name="Paula Vázquez-Valero" userId="3a0e46d7-2099-40af-a155-aa45b68bfff3" providerId="ADAL" clId="{57DA573B-B202-45D5-8B0F-E0DB3FD2BB69}" dt="2024-01-10T15:05:49.880" v="3205" actId="21"/>
          <ac:picMkLst>
            <pc:docMk/>
            <pc:sldMk cId="1810599985" sldId="906"/>
            <ac:picMk id="2106" creationId="{D739E7CC-66F1-3009-6A12-AFC714F1A492}"/>
          </ac:picMkLst>
        </pc:picChg>
        <pc:picChg chg="add del">
          <ac:chgData name="Paula Vázquez-Valero" userId="3a0e46d7-2099-40af-a155-aa45b68bfff3" providerId="ADAL" clId="{57DA573B-B202-45D5-8B0F-E0DB3FD2BB69}" dt="2024-01-10T15:05:49.880" v="3205" actId="21"/>
          <ac:picMkLst>
            <pc:docMk/>
            <pc:sldMk cId="1810599985" sldId="906"/>
            <ac:picMk id="2109" creationId="{44580EB5-9FE5-24BC-9814-C03729AD23AF}"/>
          </ac:picMkLst>
        </pc:picChg>
        <pc:picChg chg="mod">
          <ac:chgData name="Paula Vázquez-Valero" userId="3a0e46d7-2099-40af-a155-aa45b68bfff3" providerId="ADAL" clId="{57DA573B-B202-45D5-8B0F-E0DB3FD2BB69}" dt="2024-01-10T15:05:57.657" v="3227" actId="1036"/>
          <ac:picMkLst>
            <pc:docMk/>
            <pc:sldMk cId="1810599985" sldId="906"/>
            <ac:picMk id="2112" creationId="{E087ECE0-A539-893A-4EDF-FA2D6587F9C0}"/>
          </ac:picMkLst>
        </pc:picChg>
        <pc:picChg chg="del">
          <ac:chgData name="Paula Vázquez-Valero" userId="3a0e46d7-2099-40af-a155-aa45b68bfff3" providerId="ADAL" clId="{57DA573B-B202-45D5-8B0F-E0DB3FD2BB69}" dt="2024-01-10T15:05:53.150" v="3206" actId="478"/>
          <ac:picMkLst>
            <pc:docMk/>
            <pc:sldMk cId="1810599985" sldId="906"/>
            <ac:picMk id="2114" creationId="{7E281857-BB95-E579-A8B1-359EF247B47B}"/>
          </ac:picMkLst>
        </pc:picChg>
        <pc:picChg chg="add del mod">
          <ac:chgData name="Paula Vázquez-Valero" userId="3a0e46d7-2099-40af-a155-aa45b68bfff3" providerId="ADAL" clId="{57DA573B-B202-45D5-8B0F-E0DB3FD2BB69}" dt="2024-01-10T15:51:01.329" v="5607" actId="478"/>
          <ac:picMkLst>
            <pc:docMk/>
            <pc:sldMk cId="1810599985" sldId="906"/>
            <ac:picMk id="2119" creationId="{054CC2DF-CFB1-BC86-159B-8DA1C45888EE}"/>
          </ac:picMkLst>
        </pc:picChg>
        <pc:picChg chg="add del mod">
          <ac:chgData name="Paula Vázquez-Valero" userId="3a0e46d7-2099-40af-a155-aa45b68bfff3" providerId="ADAL" clId="{57DA573B-B202-45D5-8B0F-E0DB3FD2BB69}" dt="2024-01-10T15:52:17.152" v="5631" actId="21"/>
          <ac:picMkLst>
            <pc:docMk/>
            <pc:sldMk cId="1810599985" sldId="906"/>
            <ac:picMk id="2120" creationId="{5C0EA303-A3F6-747D-AF21-8C8075DA495C}"/>
          </ac:picMkLst>
        </pc:picChg>
        <pc:picChg chg="add del mod">
          <ac:chgData name="Paula Vázquez-Valero" userId="3a0e46d7-2099-40af-a155-aa45b68bfff3" providerId="ADAL" clId="{57DA573B-B202-45D5-8B0F-E0DB3FD2BB69}" dt="2024-01-10T15:51:35.502" v="5618" actId="21"/>
          <ac:picMkLst>
            <pc:docMk/>
            <pc:sldMk cId="1810599985" sldId="906"/>
            <ac:picMk id="2122" creationId="{7442AE10-D0B1-0B4E-ADFA-5D67BBC7D695}"/>
          </ac:picMkLst>
        </pc:picChg>
        <pc:picChg chg="add del mod">
          <ac:chgData name="Paula Vázquez-Valero" userId="3a0e46d7-2099-40af-a155-aa45b68bfff3" providerId="ADAL" clId="{57DA573B-B202-45D5-8B0F-E0DB3FD2BB69}" dt="2024-01-10T15:51:35.502" v="5618" actId="21"/>
          <ac:picMkLst>
            <pc:docMk/>
            <pc:sldMk cId="1810599985" sldId="906"/>
            <ac:picMk id="2123" creationId="{62D77D76-68FC-5399-D091-05933EF37761}"/>
          </ac:picMkLst>
        </pc:picChg>
        <pc:picChg chg="add mod">
          <ac:chgData name="Paula Vázquez-Valero" userId="3a0e46d7-2099-40af-a155-aa45b68bfff3" providerId="ADAL" clId="{57DA573B-B202-45D5-8B0F-E0DB3FD2BB69}" dt="2024-01-10T15:52:32.728" v="5640" actId="1076"/>
          <ac:picMkLst>
            <pc:docMk/>
            <pc:sldMk cId="1810599985" sldId="906"/>
            <ac:picMk id="2124" creationId="{58DF3D6B-E438-B2D8-475F-6D80E59894CA}"/>
          </ac:picMkLst>
        </pc:picChg>
        <pc:picChg chg="add mod">
          <ac:chgData name="Paula Vázquez-Valero" userId="3a0e46d7-2099-40af-a155-aa45b68bfff3" providerId="ADAL" clId="{57DA573B-B202-45D5-8B0F-E0DB3FD2BB69}" dt="2024-01-10T15:53:09.783" v="5656" actId="1035"/>
          <ac:picMkLst>
            <pc:docMk/>
            <pc:sldMk cId="1810599985" sldId="906"/>
            <ac:picMk id="2125" creationId="{AA21244B-BFB9-CD7F-E977-B2FB77793FFB}"/>
          </ac:picMkLst>
        </pc:picChg>
        <pc:cxnChg chg="add mod">
          <ac:chgData name="Paula Vázquez-Valero" userId="3a0e46d7-2099-40af-a155-aa45b68bfff3" providerId="ADAL" clId="{57DA573B-B202-45D5-8B0F-E0DB3FD2BB69}" dt="2024-01-10T15:08:36.665" v="3456" actId="1035"/>
          <ac:cxnSpMkLst>
            <pc:docMk/>
            <pc:sldMk cId="1810599985" sldId="906"/>
            <ac:cxnSpMk id="2102" creationId="{B5B08253-3A56-832B-92B8-109E11CFF40B}"/>
          </ac:cxnSpMkLst>
        </pc:cxnChg>
        <pc:cxnChg chg="add mod">
          <ac:chgData name="Paula Vázquez-Valero" userId="3a0e46d7-2099-40af-a155-aa45b68bfff3" providerId="ADAL" clId="{57DA573B-B202-45D5-8B0F-E0DB3FD2BB69}" dt="2024-01-10T15:08:36.665" v="3456" actId="1035"/>
          <ac:cxnSpMkLst>
            <pc:docMk/>
            <pc:sldMk cId="1810599985" sldId="906"/>
            <ac:cxnSpMk id="2107" creationId="{3CE224DB-22A9-65DF-FDCD-41910ACCB135}"/>
          </ac:cxnSpMkLst>
        </pc:cxnChg>
      </pc:sldChg>
      <pc:sldChg chg="addSp delSp modSp add del mod modAnim">
        <pc:chgData name="Paula Vázquez-Valero" userId="3a0e46d7-2099-40af-a155-aa45b68bfff3" providerId="ADAL" clId="{57DA573B-B202-45D5-8B0F-E0DB3FD2BB69}" dt="2024-01-03T18:01:51.836" v="3062"/>
        <pc:sldMkLst>
          <pc:docMk/>
          <pc:sldMk cId="2426937202" sldId="906"/>
        </pc:sldMkLst>
        <pc:spChg chg="mod">
          <ac:chgData name="Paula Vázquez-Valero" userId="3a0e46d7-2099-40af-a155-aa45b68bfff3" providerId="ADAL" clId="{57DA573B-B202-45D5-8B0F-E0DB3FD2BB69}" dt="2024-01-03T18:01:49.937" v="3061" actId="20577"/>
          <ac:spMkLst>
            <pc:docMk/>
            <pc:sldMk cId="2426937202" sldId="906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57DA573B-B202-45D5-8B0F-E0DB3FD2BB69}" dt="2024-01-03T18:01:49.136" v="3060" actId="20577"/>
          <ac:spMkLst>
            <pc:docMk/>
            <pc:sldMk cId="2426937202" sldId="906"/>
            <ac:spMk id="19" creationId="{DCE2B040-5373-3E00-09A2-0BF54673CB3C}"/>
          </ac:spMkLst>
        </pc:spChg>
        <pc:spChg chg="add del">
          <ac:chgData name="Paula Vázquez-Valero" userId="3a0e46d7-2099-40af-a155-aa45b68bfff3" providerId="ADAL" clId="{57DA573B-B202-45D5-8B0F-E0DB3FD2BB69}" dt="2024-01-03T18:01:43.690" v="3056" actId="478"/>
          <ac:spMkLst>
            <pc:docMk/>
            <pc:sldMk cId="2426937202" sldId="906"/>
            <ac:spMk id="21" creationId="{6F025E6C-D2F1-F5E2-2145-E6FE019404B3}"/>
          </ac:spMkLst>
        </pc:spChg>
        <pc:spChg chg="mod">
          <ac:chgData name="Paula Vázquez-Valero" userId="3a0e46d7-2099-40af-a155-aa45b68bfff3" providerId="ADAL" clId="{57DA573B-B202-45D5-8B0F-E0DB3FD2BB69}" dt="2024-01-03T18:01:47.979" v="3059" actId="20577"/>
          <ac:spMkLst>
            <pc:docMk/>
            <pc:sldMk cId="2426937202" sldId="906"/>
            <ac:spMk id="23" creationId="{7312FD6C-A9F0-8D8D-11D6-2D518D3CD358}"/>
          </ac:spMkLst>
        </pc:spChg>
        <pc:spChg chg="add del">
          <ac:chgData name="Paula Vázquez-Valero" userId="3a0e46d7-2099-40af-a155-aa45b68bfff3" providerId="ADAL" clId="{57DA573B-B202-45D5-8B0F-E0DB3FD2BB69}" dt="2024-01-03T18:01:43.690" v="3056" actId="478"/>
          <ac:spMkLst>
            <pc:docMk/>
            <pc:sldMk cId="2426937202" sldId="906"/>
            <ac:spMk id="25" creationId="{260A242F-F3FB-84D7-BD7B-4A4B20D150DD}"/>
          </ac:spMkLst>
        </pc:spChg>
        <pc:spChg chg="mod">
          <ac:chgData name="Paula Vázquez-Valero" userId="3a0e46d7-2099-40af-a155-aa45b68bfff3" providerId="ADAL" clId="{57DA573B-B202-45D5-8B0F-E0DB3FD2BB69}" dt="2024-01-03T18:01:46.782" v="3057" actId="20577"/>
          <ac:spMkLst>
            <pc:docMk/>
            <pc:sldMk cId="2426937202" sldId="906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57DA573B-B202-45D5-8B0F-E0DB3FD2BB69}" dt="2024-01-03T18:01:47.315" v="3058" actId="14100"/>
          <ac:spMkLst>
            <pc:docMk/>
            <pc:sldMk cId="2426937202" sldId="906"/>
            <ac:spMk id="2113" creationId="{65D24421-7EE0-6541-2CBF-173D4613AB81}"/>
          </ac:spMkLst>
        </pc:spChg>
        <pc:graphicFrameChg chg="add del">
          <ac:chgData name="Paula Vázquez-Valero" userId="3a0e46d7-2099-40af-a155-aa45b68bfff3" providerId="ADAL" clId="{57DA573B-B202-45D5-8B0F-E0DB3FD2BB69}" dt="2024-01-03T18:01:43.690" v="3056" actId="478"/>
          <ac:graphicFrameMkLst>
            <pc:docMk/>
            <pc:sldMk cId="2426937202" sldId="906"/>
            <ac:graphicFrameMk id="20" creationId="{2118B85E-B1B4-CE38-CBE0-76AF8D267F43}"/>
          </ac:graphicFrameMkLst>
        </pc:graphicFrameChg>
        <pc:graphicFrameChg chg="add del">
          <ac:chgData name="Paula Vázquez-Valero" userId="3a0e46d7-2099-40af-a155-aa45b68bfff3" providerId="ADAL" clId="{57DA573B-B202-45D5-8B0F-E0DB3FD2BB69}" dt="2024-01-03T18:01:43.690" v="3056" actId="478"/>
          <ac:graphicFrameMkLst>
            <pc:docMk/>
            <pc:sldMk cId="2426937202" sldId="906"/>
            <ac:graphicFrameMk id="22" creationId="{D872FF7E-C432-561F-49EC-ECBF1D1DD419}"/>
          </ac:graphicFrameMkLst>
        </pc:graphicFrameChg>
        <pc:picChg chg="add del">
          <ac:chgData name="Paula Vázquez-Valero" userId="3a0e46d7-2099-40af-a155-aa45b68bfff3" providerId="ADAL" clId="{57DA573B-B202-45D5-8B0F-E0DB3FD2BB69}" dt="2024-01-03T18:01:43.690" v="3056" actId="478"/>
          <ac:picMkLst>
            <pc:docMk/>
            <pc:sldMk cId="2426937202" sldId="906"/>
            <ac:picMk id="33" creationId="{41F1C531-9A31-AE3A-B2A3-F395B8B7306A}"/>
          </ac:picMkLst>
        </pc:picChg>
        <pc:picChg chg="add del">
          <ac:chgData name="Paula Vázquez-Valero" userId="3a0e46d7-2099-40af-a155-aa45b68bfff3" providerId="ADAL" clId="{57DA573B-B202-45D5-8B0F-E0DB3FD2BB69}" dt="2024-01-03T18:01:43.690" v="3056" actId="478"/>
          <ac:picMkLst>
            <pc:docMk/>
            <pc:sldMk cId="2426937202" sldId="906"/>
            <ac:picMk id="34" creationId="{939326C8-7C37-9231-F2FB-19FCB00584FE}"/>
          </ac:picMkLst>
        </pc:picChg>
      </pc:sldChg>
      <pc:sldChg chg="addSp delSp modSp add del mod delAnim modAnim">
        <pc:chgData name="Paula Vázquez-Valero" userId="3a0e46d7-2099-40af-a155-aa45b68bfff3" providerId="ADAL" clId="{57DA573B-B202-45D5-8B0F-E0DB3FD2BB69}" dt="2024-01-10T15:45:11.833" v="5096" actId="47"/>
        <pc:sldMkLst>
          <pc:docMk/>
          <pc:sldMk cId="4014334544" sldId="907"/>
        </pc:sldMkLst>
        <pc:spChg chg="del">
          <ac:chgData name="Paula Vázquez-Valero" userId="3a0e46d7-2099-40af-a155-aa45b68bfff3" providerId="ADAL" clId="{57DA573B-B202-45D5-8B0F-E0DB3FD2BB69}" dt="2024-01-10T15:12:36.041" v="3724" actId="478"/>
          <ac:spMkLst>
            <pc:docMk/>
            <pc:sldMk cId="4014334544" sldId="907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1-10T15:12:36.041" v="3724" actId="478"/>
          <ac:spMkLst>
            <pc:docMk/>
            <pc:sldMk cId="4014334544" sldId="907"/>
            <ac:spMk id="4" creationId="{276F1161-C2B5-D160-A222-F63E2F6FFC6C}"/>
          </ac:spMkLst>
        </pc:spChg>
        <pc:spChg chg="add del mod">
          <ac:chgData name="Paula Vázquez-Valero" userId="3a0e46d7-2099-40af-a155-aa45b68bfff3" providerId="ADAL" clId="{57DA573B-B202-45D5-8B0F-E0DB3FD2BB69}" dt="2024-01-10T15:12:36.041" v="3724" actId="478"/>
          <ac:spMkLst>
            <pc:docMk/>
            <pc:sldMk cId="4014334544" sldId="907"/>
            <ac:spMk id="9" creationId="{B4D1DE57-155D-C221-166F-911D4D1675AF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14" creationId="{447A76B8-10B7-F3BD-F0E4-75EB95D3A9EC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17" creationId="{9B8E2C5F-CB43-CC55-C2DB-E621490CFA4F}"/>
          </ac:spMkLst>
        </pc:spChg>
        <pc:spChg chg="mod">
          <ac:chgData name="Paula Vázquez-Valero" userId="3a0e46d7-2099-40af-a155-aa45b68bfff3" providerId="ADAL" clId="{57DA573B-B202-45D5-8B0F-E0DB3FD2BB69}" dt="2024-01-10T15:11:45.934" v="3683"/>
          <ac:spMkLst>
            <pc:docMk/>
            <pc:sldMk cId="4014334544" sldId="907"/>
            <ac:spMk id="21" creationId="{5E71897B-8BA9-88A6-02EF-51867927E4C7}"/>
          </ac:spMkLst>
        </pc:spChg>
        <pc:spChg chg="mod">
          <ac:chgData name="Paula Vázquez-Valero" userId="3a0e46d7-2099-40af-a155-aa45b68bfff3" providerId="ADAL" clId="{57DA573B-B202-45D5-8B0F-E0DB3FD2BB69}" dt="2024-01-10T15:11:45.934" v="3683"/>
          <ac:spMkLst>
            <pc:docMk/>
            <pc:sldMk cId="4014334544" sldId="907"/>
            <ac:spMk id="22" creationId="{84B3D37D-748D-0F9C-2CB5-09798A128484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30" creationId="{CA7171B0-F196-15F8-BE67-4448D7533D17}"/>
          </ac:spMkLst>
        </pc:spChg>
        <pc:spChg chg="mod">
          <ac:chgData name="Paula Vázquez-Valero" userId="3a0e46d7-2099-40af-a155-aa45b68bfff3" providerId="ADAL" clId="{57DA573B-B202-45D5-8B0F-E0DB3FD2BB69}" dt="2024-01-10T15:11:45.934" v="3683"/>
          <ac:spMkLst>
            <pc:docMk/>
            <pc:sldMk cId="4014334544" sldId="907"/>
            <ac:spMk id="31" creationId="{BF954965-178F-CC2E-DA06-F5EEB0EC33B1}"/>
          </ac:spMkLst>
        </pc:spChg>
        <pc:spChg chg="add del mod">
          <ac:chgData name="Paula Vázquez-Valero" userId="3a0e46d7-2099-40af-a155-aa45b68bfff3" providerId="ADAL" clId="{57DA573B-B202-45D5-8B0F-E0DB3FD2BB69}" dt="2024-01-10T15:12:36.041" v="3724" actId="478"/>
          <ac:spMkLst>
            <pc:docMk/>
            <pc:sldMk cId="4014334544" sldId="907"/>
            <ac:spMk id="33" creationId="{7401C8EE-6C04-EBC6-28DC-4F1EB1310D16}"/>
          </ac:spMkLst>
        </pc:spChg>
        <pc:spChg chg="mod">
          <ac:chgData name="Paula Vázquez-Valero" userId="3a0e46d7-2099-40af-a155-aa45b68bfff3" providerId="ADAL" clId="{57DA573B-B202-45D5-8B0F-E0DB3FD2BB69}" dt="2024-01-10T15:12:05.182" v="3686"/>
          <ac:spMkLst>
            <pc:docMk/>
            <pc:sldMk cId="4014334544" sldId="907"/>
            <ac:spMk id="35" creationId="{C866F0E6-D2F4-FEAE-5C39-01ABF116F0BC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40" creationId="{05B372B2-2F51-4B5B-3B47-4087DAA31F81}"/>
          </ac:spMkLst>
        </pc:spChg>
        <pc:spChg chg="mod">
          <ac:chgData name="Paula Vázquez-Valero" userId="3a0e46d7-2099-40af-a155-aa45b68bfff3" providerId="ADAL" clId="{57DA573B-B202-45D5-8B0F-E0DB3FD2BB69}" dt="2024-01-10T15:12:05.182" v="3686"/>
          <ac:spMkLst>
            <pc:docMk/>
            <pc:sldMk cId="4014334544" sldId="907"/>
            <ac:spMk id="42" creationId="{F246CF61-01A6-D235-D3D9-428CBB0FF4C6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43" creationId="{4FB4836A-066B-9237-58F6-82375217BAA0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44" creationId="{12A2A7F6-9491-9441-9AE9-3BEDDB6D0A70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45" creationId="{127EC699-F0DC-F257-4039-F85E81AD56AD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47" creationId="{E442531D-38AD-88A9-6EB1-1665650C19C6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54" creationId="{645B77A7-4E8B-81E5-F144-A7FF5A8D995F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55" creationId="{9B53A5E4-7314-E8EE-95D3-6A9B38D2ECA4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58" creationId="{5A73B020-73D7-DB0C-9941-CD8686A3416C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61" creationId="{734A4903-3A09-8B12-DEC1-2C255754D683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62" creationId="{8F0AD38D-0409-02D2-DEBC-E85C421C7AE0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48" creationId="{B775E09D-7F8C-7872-8A6C-AA4EF8E53721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51" creationId="{D7D77D1B-E6AF-8954-2012-D5D35B155686}"/>
          </ac:spMkLst>
        </pc:spChg>
        <pc:spChg chg="del">
          <ac:chgData name="Paula Vázquez-Valero" userId="3a0e46d7-2099-40af-a155-aa45b68bfff3" providerId="ADAL" clId="{57DA573B-B202-45D5-8B0F-E0DB3FD2BB69}" dt="2024-01-10T15:10:44.705" v="3641" actId="478"/>
          <ac:spMkLst>
            <pc:docMk/>
            <pc:sldMk cId="4014334544" sldId="907"/>
            <ac:spMk id="2052" creationId="{E31F542D-67EA-275D-AE47-E28AB2A02EE6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53" creationId="{0CD32652-0B8F-BCD7-DC44-E02214A5B071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54" creationId="{B09E698B-44F0-BB43-EC4D-82A82D4061E8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55" creationId="{162976B9-AD34-9555-FE56-3F2CA3587ACB}"/>
          </ac:spMkLst>
        </pc:spChg>
        <pc:spChg chg="del">
          <ac:chgData name="Paula Vázquez-Valero" userId="3a0e46d7-2099-40af-a155-aa45b68bfff3" providerId="ADAL" clId="{57DA573B-B202-45D5-8B0F-E0DB3FD2BB69}" dt="2024-01-10T15:10:44.705" v="3641" actId="478"/>
          <ac:spMkLst>
            <pc:docMk/>
            <pc:sldMk cId="4014334544" sldId="907"/>
            <ac:spMk id="2057" creationId="{4D2C37C6-AF49-E0F0-AB56-06DE4288E38D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58" creationId="{2A47F6DB-4893-F091-43AA-964020E2011B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59" creationId="{B0CFFBA7-A6BF-0F59-5697-A80A53FE6030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60" creationId="{E503EE13-EB89-B911-FA54-4FA346960B03}"/>
          </ac:spMkLst>
        </pc:spChg>
        <pc:spChg chg="del">
          <ac:chgData name="Paula Vázquez-Valero" userId="3a0e46d7-2099-40af-a155-aa45b68bfff3" providerId="ADAL" clId="{57DA573B-B202-45D5-8B0F-E0DB3FD2BB69}" dt="2024-01-10T15:10:44.705" v="3641" actId="478"/>
          <ac:spMkLst>
            <pc:docMk/>
            <pc:sldMk cId="4014334544" sldId="907"/>
            <ac:spMk id="2062" creationId="{60853511-FE71-55B3-EE78-CFA3CA681228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63" creationId="{6EC76CE1-B408-8CEA-90A7-60ADE7FC5BFD}"/>
          </ac:spMkLst>
        </pc:spChg>
        <pc:spChg chg="add del mod">
          <ac:chgData name="Paula Vázquez-Valero" userId="3a0e46d7-2099-40af-a155-aa45b68bfff3" providerId="ADAL" clId="{57DA573B-B202-45D5-8B0F-E0DB3FD2BB69}" dt="2024-01-10T15:14:37.048" v="3754" actId="478"/>
          <ac:spMkLst>
            <pc:docMk/>
            <pc:sldMk cId="4014334544" sldId="907"/>
            <ac:spMk id="2064" creationId="{FFCA57E1-776F-A862-E3F8-CC4812320DB6}"/>
          </ac:spMkLst>
        </pc:spChg>
        <pc:spChg chg="add del mod">
          <ac:chgData name="Paula Vázquez-Valero" userId="3a0e46d7-2099-40af-a155-aa45b68bfff3" providerId="ADAL" clId="{57DA573B-B202-45D5-8B0F-E0DB3FD2BB69}" dt="2024-01-10T15:14:47.746" v="3758" actId="478"/>
          <ac:spMkLst>
            <pc:docMk/>
            <pc:sldMk cId="4014334544" sldId="907"/>
            <ac:spMk id="2065" creationId="{535346CE-69F2-7B61-B76B-D436EF38ACF2}"/>
          </ac:spMkLst>
        </pc:spChg>
        <pc:spChg chg="add del mod">
          <ac:chgData name="Paula Vázquez-Valero" userId="3a0e46d7-2099-40af-a155-aa45b68bfff3" providerId="ADAL" clId="{57DA573B-B202-45D5-8B0F-E0DB3FD2BB69}" dt="2024-01-10T15:14:47.746" v="3758" actId="478"/>
          <ac:spMkLst>
            <pc:docMk/>
            <pc:sldMk cId="4014334544" sldId="907"/>
            <ac:spMk id="2066" creationId="{80A926AE-4CEB-3E8B-FB6C-A447D4663E15}"/>
          </ac:spMkLst>
        </pc:spChg>
        <pc:spChg chg="add del mod">
          <ac:chgData name="Paula Vázquez-Valero" userId="3a0e46d7-2099-40af-a155-aa45b68bfff3" providerId="ADAL" clId="{57DA573B-B202-45D5-8B0F-E0DB3FD2BB69}" dt="2024-01-10T15:15:05.167" v="3776" actId="478"/>
          <ac:spMkLst>
            <pc:docMk/>
            <pc:sldMk cId="4014334544" sldId="907"/>
            <ac:spMk id="2067" creationId="{2CDCA805-AFF2-6661-5115-B714331F856A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68" creationId="{2E3A3999-24B1-F446-6048-84DB704D5506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70" creationId="{1DCD1E9C-9651-C50F-EA15-745E86C19A2A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71" creationId="{06BD40A5-4E7F-45DF-810A-1528C43398D9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72" creationId="{512DC706-BF53-4896-239D-D1287DF73D35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73" creationId="{6DAA6084-4618-6E7B-72AD-294576FE652E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74" creationId="{FC3938F6-A4B6-8D9B-A3E9-F590A2E3658C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75" creationId="{013E0EF7-A965-179C-D2B5-9E641AFABAD5}"/>
          </ac:spMkLst>
        </pc:spChg>
        <pc:spChg chg="del">
          <ac:chgData name="Paula Vázquez-Valero" userId="3a0e46d7-2099-40af-a155-aa45b68bfff3" providerId="ADAL" clId="{57DA573B-B202-45D5-8B0F-E0DB3FD2BB69}" dt="2024-01-10T15:10:44.705" v="3641" actId="478"/>
          <ac:spMkLst>
            <pc:docMk/>
            <pc:sldMk cId="4014334544" sldId="907"/>
            <ac:spMk id="2076" creationId="{A115F060-3E61-9855-9C8C-B0D8382BE961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81" creationId="{2E07391F-37B3-C599-E6DC-6F1FA143B5EC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82" creationId="{531B4FB0-A2A6-FDD1-C73E-5310AE2F4BA6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83" creationId="{1FD40BD3-9454-C396-324F-5EDB52E9780E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84" creationId="{09AF7D4E-FD4C-A566-138A-FF09452D86CC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85" creationId="{8D41880C-F82C-D982-677D-9AE053C824DA}"/>
          </ac:spMkLst>
        </pc:spChg>
        <pc:spChg chg="add del mod">
          <ac:chgData name="Paula Vázquez-Valero" userId="3a0e46d7-2099-40af-a155-aa45b68bfff3" providerId="ADAL" clId="{57DA573B-B202-45D5-8B0F-E0DB3FD2BB69}" dt="2024-01-10T15:14:27.123" v="3750" actId="478"/>
          <ac:spMkLst>
            <pc:docMk/>
            <pc:sldMk cId="4014334544" sldId="907"/>
            <ac:spMk id="2086" creationId="{D37D48EF-F2F1-12C6-F5D9-6FA2EF472A77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87" creationId="{BBB4F4F4-4E60-38C8-B935-D4B365806FEA}"/>
          </ac:spMkLst>
        </pc:spChg>
        <pc:spChg chg="del">
          <ac:chgData name="Paula Vázquez-Valero" userId="3a0e46d7-2099-40af-a155-aa45b68bfff3" providerId="ADAL" clId="{57DA573B-B202-45D5-8B0F-E0DB3FD2BB69}" dt="2024-01-10T15:12:36.041" v="3724" actId="478"/>
          <ac:spMkLst>
            <pc:docMk/>
            <pc:sldMk cId="4014334544" sldId="907"/>
            <ac:spMk id="2088" creationId="{6C797753-1413-54DA-948A-16DC26026C11}"/>
          </ac:spMkLst>
        </pc:spChg>
        <pc:spChg chg="del">
          <ac:chgData name="Paula Vázquez-Valero" userId="3a0e46d7-2099-40af-a155-aa45b68bfff3" providerId="ADAL" clId="{57DA573B-B202-45D5-8B0F-E0DB3FD2BB69}" dt="2024-01-10T15:12:36.041" v="3724" actId="478"/>
          <ac:spMkLst>
            <pc:docMk/>
            <pc:sldMk cId="4014334544" sldId="907"/>
            <ac:spMk id="2089" creationId="{B2AFFFD7-5E0E-9D9C-D583-13787BA98ED2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90" creationId="{1273CD64-40CE-CB4B-14C0-2257D69A0B52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91" creationId="{7E2CFC61-CDF5-DC2D-8B8D-62C11DDEA5AB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93" creationId="{899FE446-E21D-7BD7-5D31-3C806360D2FE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94" creationId="{EC4D1D1A-9243-5FA4-1546-7C2DED17E322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95" creationId="{80F0133A-54D5-9AA6-2605-6B0EBEF1A508}"/>
          </ac:spMkLst>
        </pc:spChg>
        <pc:spChg chg="add del mod">
          <ac:chgData name="Paula Vázquez-Valero" userId="3a0e46d7-2099-40af-a155-aa45b68bfff3" providerId="ADAL" clId="{57DA573B-B202-45D5-8B0F-E0DB3FD2BB69}" dt="2024-01-10T15:15:16.612" v="3781" actId="21"/>
          <ac:spMkLst>
            <pc:docMk/>
            <pc:sldMk cId="4014334544" sldId="907"/>
            <ac:spMk id="2096" creationId="{68CDA633-12E6-A937-28A6-AD436DEB5BAB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098" creationId="{6E734E7D-3D89-39AE-3CF5-9BF485E86E19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100" creationId="{F589905F-64A4-C289-1288-1491F7997E68}"/>
          </ac:spMkLst>
        </pc:spChg>
        <pc:spChg chg="add del">
          <ac:chgData name="Paula Vázquez-Valero" userId="3a0e46d7-2099-40af-a155-aa45b68bfff3" providerId="ADAL" clId="{57DA573B-B202-45D5-8B0F-E0DB3FD2BB69}" dt="2024-01-10T15:10:41.830" v="3640" actId="478"/>
          <ac:spMkLst>
            <pc:docMk/>
            <pc:sldMk cId="4014334544" sldId="907"/>
            <ac:spMk id="2101" creationId="{51EC5F7A-4D2F-5E05-B197-A07A74DC4B21}"/>
          </ac:spMkLst>
        </pc:spChg>
        <pc:spChg chg="del">
          <ac:chgData name="Paula Vázquez-Valero" userId="3a0e46d7-2099-40af-a155-aa45b68bfff3" providerId="ADAL" clId="{57DA573B-B202-45D5-8B0F-E0DB3FD2BB69}" dt="2024-01-10T15:10:46.649" v="3642" actId="478"/>
          <ac:spMkLst>
            <pc:docMk/>
            <pc:sldMk cId="4014334544" sldId="907"/>
            <ac:spMk id="2111" creationId="{281FDF4A-E8E7-6748-4EE4-3D5C7A7900A5}"/>
          </ac:spMkLst>
        </pc:spChg>
        <pc:grpChg chg="del">
          <ac:chgData name="Paula Vázquez-Valero" userId="3a0e46d7-2099-40af-a155-aa45b68bfff3" providerId="ADAL" clId="{57DA573B-B202-45D5-8B0F-E0DB3FD2BB69}" dt="2024-01-10T15:12:36.041" v="3724" actId="478"/>
          <ac:grpSpMkLst>
            <pc:docMk/>
            <pc:sldMk cId="4014334544" sldId="907"/>
            <ac:grpSpMk id="11" creationId="{5B728C3B-D58B-02B1-31E9-233C9AF1182B}"/>
          </ac:grpSpMkLst>
        </pc:grpChg>
        <pc:grpChg chg="add del mod">
          <ac:chgData name="Paula Vázquez-Valero" userId="3a0e46d7-2099-40af-a155-aa45b68bfff3" providerId="ADAL" clId="{57DA573B-B202-45D5-8B0F-E0DB3FD2BB69}" dt="2024-01-10T15:12:36.041" v="3724" actId="478"/>
          <ac:grpSpMkLst>
            <pc:docMk/>
            <pc:sldMk cId="4014334544" sldId="907"/>
            <ac:grpSpMk id="20" creationId="{79D97388-3FFB-2DB5-875A-71B4C8561D7A}"/>
          </ac:grpSpMkLst>
        </pc:grpChg>
        <pc:grpChg chg="add del">
          <ac:chgData name="Paula Vázquez-Valero" userId="3a0e46d7-2099-40af-a155-aa45b68bfff3" providerId="ADAL" clId="{57DA573B-B202-45D5-8B0F-E0DB3FD2BB69}" dt="2024-01-10T15:10:41.830" v="3640" actId="478"/>
          <ac:grpSpMkLst>
            <pc:docMk/>
            <pc:sldMk cId="4014334544" sldId="907"/>
            <ac:grpSpMk id="24" creationId="{FC061796-F242-942A-C65B-00B3BB3D8337}"/>
          </ac:grpSpMkLst>
        </pc:grpChg>
        <pc:grpChg chg="add del mod">
          <ac:chgData name="Paula Vázquez-Valero" userId="3a0e46d7-2099-40af-a155-aa45b68bfff3" providerId="ADAL" clId="{57DA573B-B202-45D5-8B0F-E0DB3FD2BB69}" dt="2024-01-10T15:12:36.041" v="3724" actId="478"/>
          <ac:grpSpMkLst>
            <pc:docMk/>
            <pc:sldMk cId="4014334544" sldId="907"/>
            <ac:grpSpMk id="25" creationId="{B57E1B2F-7A09-FEEB-1EE3-001D81366FBF}"/>
          </ac:grpSpMkLst>
        </pc:grpChg>
        <pc:grpChg chg="add del">
          <ac:chgData name="Paula Vázquez-Valero" userId="3a0e46d7-2099-40af-a155-aa45b68bfff3" providerId="ADAL" clId="{57DA573B-B202-45D5-8B0F-E0DB3FD2BB69}" dt="2024-01-10T15:10:41.830" v="3640" actId="478"/>
          <ac:grpSpMkLst>
            <pc:docMk/>
            <pc:sldMk cId="4014334544" sldId="907"/>
            <ac:grpSpMk id="26" creationId="{FC78670D-32FF-C047-2E24-DBEBFFDC0B6C}"/>
          </ac:grpSpMkLst>
        </pc:grpChg>
        <pc:grpChg chg="add del mod">
          <ac:chgData name="Paula Vázquez-Valero" userId="3a0e46d7-2099-40af-a155-aa45b68bfff3" providerId="ADAL" clId="{57DA573B-B202-45D5-8B0F-E0DB3FD2BB69}" dt="2024-01-10T15:12:36.041" v="3724" actId="478"/>
          <ac:grpSpMkLst>
            <pc:docMk/>
            <pc:sldMk cId="4014334544" sldId="907"/>
            <ac:grpSpMk id="34" creationId="{DA072100-F28B-87F0-9696-24C78B898949}"/>
          </ac:grpSpMkLst>
        </pc:grpChg>
        <pc:grpChg chg="add del">
          <ac:chgData name="Paula Vázquez-Valero" userId="3a0e46d7-2099-40af-a155-aa45b68bfff3" providerId="ADAL" clId="{57DA573B-B202-45D5-8B0F-E0DB3FD2BB69}" dt="2024-01-10T15:10:41.830" v="3640" actId="478"/>
          <ac:grpSpMkLst>
            <pc:docMk/>
            <pc:sldMk cId="4014334544" sldId="907"/>
            <ac:grpSpMk id="48" creationId="{1B6C8732-109C-8ABC-9137-DCF41D7A8620}"/>
          </ac:grpSpMkLst>
        </pc:grpChg>
        <pc:grpChg chg="add del">
          <ac:chgData name="Paula Vázquez-Valero" userId="3a0e46d7-2099-40af-a155-aa45b68bfff3" providerId="ADAL" clId="{57DA573B-B202-45D5-8B0F-E0DB3FD2BB69}" dt="2024-01-10T15:10:41.830" v="3640" actId="478"/>
          <ac:grpSpMkLst>
            <pc:docMk/>
            <pc:sldMk cId="4014334544" sldId="907"/>
            <ac:grpSpMk id="57" creationId="{FB663850-457B-AB58-39E3-A184894DD6B5}"/>
          </ac:grpSpMkLst>
        </pc:grpChg>
        <pc:grpChg chg="add del">
          <ac:chgData name="Paula Vázquez-Valero" userId="3a0e46d7-2099-40af-a155-aa45b68bfff3" providerId="ADAL" clId="{57DA573B-B202-45D5-8B0F-E0DB3FD2BB69}" dt="2024-01-10T15:10:41.830" v="3640" actId="478"/>
          <ac:grpSpMkLst>
            <pc:docMk/>
            <pc:sldMk cId="4014334544" sldId="907"/>
            <ac:grpSpMk id="59" creationId="{B25FB18B-E436-8AC4-C49E-8B989B53A30E}"/>
          </ac:grpSpMkLst>
        </pc:grpChg>
        <pc:graphicFrameChg chg="add del">
          <ac:chgData name="Paula Vázquez-Valero" userId="3a0e46d7-2099-40af-a155-aa45b68bfff3" providerId="ADAL" clId="{57DA573B-B202-45D5-8B0F-E0DB3FD2BB69}" dt="2024-01-10T15:10:41.830" v="3640" actId="478"/>
          <ac:graphicFrameMkLst>
            <pc:docMk/>
            <pc:sldMk cId="4014334544" sldId="907"/>
            <ac:graphicFrameMk id="13" creationId="{BB9529F3-E7C2-C184-5EDC-1C6E3C0475BE}"/>
          </ac:graphicFrameMkLst>
        </pc:graphicFrameChg>
        <pc:graphicFrameChg chg="add del">
          <ac:chgData name="Paula Vázquez-Valero" userId="3a0e46d7-2099-40af-a155-aa45b68bfff3" providerId="ADAL" clId="{57DA573B-B202-45D5-8B0F-E0DB3FD2BB69}" dt="2024-01-10T15:10:41.830" v="3640" actId="478"/>
          <ac:graphicFrameMkLst>
            <pc:docMk/>
            <pc:sldMk cId="4014334544" sldId="907"/>
            <ac:graphicFrameMk id="15" creationId="{64454290-43A2-ECB7-BCBB-124704BB42B8}"/>
          </ac:graphicFrameMkLst>
        </pc:graphicFrameChg>
        <pc:graphicFrameChg chg="add del">
          <ac:chgData name="Paula Vázquez-Valero" userId="3a0e46d7-2099-40af-a155-aa45b68bfff3" providerId="ADAL" clId="{57DA573B-B202-45D5-8B0F-E0DB3FD2BB69}" dt="2024-01-10T15:10:41.830" v="3640" actId="478"/>
          <ac:graphicFrameMkLst>
            <pc:docMk/>
            <pc:sldMk cId="4014334544" sldId="907"/>
            <ac:graphicFrameMk id="39" creationId="{07D14183-7243-209C-EF92-915C5F9AAB07}"/>
          </ac:graphicFrameMkLst>
        </pc:graphicFrameChg>
        <pc:graphicFrameChg chg="add del">
          <ac:chgData name="Paula Vázquez-Valero" userId="3a0e46d7-2099-40af-a155-aa45b68bfff3" providerId="ADAL" clId="{57DA573B-B202-45D5-8B0F-E0DB3FD2BB69}" dt="2024-01-10T15:10:41.830" v="3640" actId="478"/>
          <ac:graphicFrameMkLst>
            <pc:docMk/>
            <pc:sldMk cId="4014334544" sldId="907"/>
            <ac:graphicFrameMk id="51" creationId="{F970A6E2-00FE-8705-BB1E-8B16E96391C3}"/>
          </ac:graphicFrameMkLst>
        </pc:graphicFrame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16" creationId="{3E46A0D3-2E45-D132-4F32-1DBE2BD5FA70}"/>
          </ac:picMkLst>
        </pc:picChg>
        <pc:picChg chg="mod">
          <ac:chgData name="Paula Vázquez-Valero" userId="3a0e46d7-2099-40af-a155-aa45b68bfff3" providerId="ADAL" clId="{57DA573B-B202-45D5-8B0F-E0DB3FD2BB69}" dt="2024-01-10T15:11:45.934" v="3683"/>
          <ac:picMkLst>
            <pc:docMk/>
            <pc:sldMk cId="4014334544" sldId="907"/>
            <ac:picMk id="32" creationId="{9E43F629-4F78-979D-0C30-4F8843174430}"/>
          </ac:picMkLst>
        </pc:picChg>
        <pc:picChg chg="mod">
          <ac:chgData name="Paula Vázquez-Valero" userId="3a0e46d7-2099-40af-a155-aa45b68bfff3" providerId="ADAL" clId="{57DA573B-B202-45D5-8B0F-E0DB3FD2BB69}" dt="2024-01-10T15:12:05.182" v="3686"/>
          <ac:picMkLst>
            <pc:docMk/>
            <pc:sldMk cId="4014334544" sldId="907"/>
            <ac:picMk id="36" creationId="{37B737FF-E1D8-670F-0D7A-CD41900CD499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37" creationId="{678FD68A-F93C-D223-B8D7-D7AAFF044125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38" creationId="{6C65B8D2-F556-40B0-4FA9-2F25CB8C6377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41" creationId="{48EB1993-06C0-3752-9317-849BED74FABC}"/>
          </ac:picMkLst>
        </pc:picChg>
        <pc:picChg chg="add del mod">
          <ac:chgData name="Paula Vázquez-Valero" userId="3a0e46d7-2099-40af-a155-aa45b68bfff3" providerId="ADAL" clId="{57DA573B-B202-45D5-8B0F-E0DB3FD2BB69}" dt="2024-01-10T15:13:14.578" v="3736" actId="478"/>
          <ac:picMkLst>
            <pc:docMk/>
            <pc:sldMk cId="4014334544" sldId="907"/>
            <ac:picMk id="46" creationId="{4E19959D-FA27-C838-7ECB-98E4DEB352B0}"/>
          </ac:picMkLst>
        </pc:picChg>
        <pc:picChg chg="add del mod">
          <ac:chgData name="Paula Vázquez-Valero" userId="3a0e46d7-2099-40af-a155-aa45b68bfff3" providerId="ADAL" clId="{57DA573B-B202-45D5-8B0F-E0DB3FD2BB69}" dt="2024-01-10T15:15:16.612" v="3781" actId="21"/>
          <ac:picMkLst>
            <pc:docMk/>
            <pc:sldMk cId="4014334544" sldId="907"/>
            <ac:picMk id="52" creationId="{69DF6C11-A838-940C-39F0-85654ED37840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2056" creationId="{4A1B6B28-49CB-E282-07C6-A070E0E9CE31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2061" creationId="{756057CF-D71A-4C68-45E6-FD35205AC358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2069" creationId="{D281CC47-4D1C-CC4C-D7EE-79CF46D69869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2077" creationId="{41B3B560-3C29-2C14-0873-B52F0BA1AD12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2078" creationId="{F04EA526-B7DA-25C9-E339-CC7BCF9774D1}"/>
          </ac:picMkLst>
        </pc:picChg>
        <pc:picChg chg="del">
          <ac:chgData name="Paula Vázquez-Valero" userId="3a0e46d7-2099-40af-a155-aa45b68bfff3" providerId="ADAL" clId="{57DA573B-B202-45D5-8B0F-E0DB3FD2BB69}" dt="2024-01-10T15:12:36.041" v="3724" actId="478"/>
          <ac:picMkLst>
            <pc:docMk/>
            <pc:sldMk cId="4014334544" sldId="907"/>
            <ac:picMk id="2079" creationId="{3A7B6A95-6AB8-3394-AD68-713D43E5E03D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2080" creationId="{4DFAECA7-EAA1-0CD5-C721-45E09375926B}"/>
          </ac:picMkLst>
        </pc:picChg>
        <pc:picChg chg="add del">
          <ac:chgData name="Paula Vázquez-Valero" userId="3a0e46d7-2099-40af-a155-aa45b68bfff3" providerId="ADAL" clId="{57DA573B-B202-45D5-8B0F-E0DB3FD2BB69}" dt="2024-01-10T15:10:41.830" v="3640" actId="478"/>
          <ac:picMkLst>
            <pc:docMk/>
            <pc:sldMk cId="4014334544" sldId="907"/>
            <ac:picMk id="2092" creationId="{6A4E2D49-349B-E0D0-DFDD-4ADD78FE6FBA}"/>
          </ac:picMkLst>
        </pc:picChg>
        <pc:picChg chg="del">
          <ac:chgData name="Paula Vázquez-Valero" userId="3a0e46d7-2099-40af-a155-aa45b68bfff3" providerId="ADAL" clId="{57DA573B-B202-45D5-8B0F-E0DB3FD2BB69}" dt="2024-01-10T15:10:46.649" v="3642" actId="478"/>
          <ac:picMkLst>
            <pc:docMk/>
            <pc:sldMk cId="4014334544" sldId="907"/>
            <ac:picMk id="2112" creationId="{E087ECE0-A539-893A-4EDF-FA2D6587F9C0}"/>
          </ac:picMkLst>
        </pc:picChg>
        <pc:cxnChg chg="add del">
          <ac:chgData name="Paula Vázquez-Valero" userId="3a0e46d7-2099-40af-a155-aa45b68bfff3" providerId="ADAL" clId="{57DA573B-B202-45D5-8B0F-E0DB3FD2BB69}" dt="2024-01-10T15:10:41.830" v="3640" actId="478"/>
          <ac:cxnSpMkLst>
            <pc:docMk/>
            <pc:sldMk cId="4014334544" sldId="907"/>
            <ac:cxnSpMk id="2102" creationId="{B5B08253-3A56-832B-92B8-109E11CFF40B}"/>
          </ac:cxnSpMkLst>
        </pc:cxnChg>
        <pc:cxnChg chg="add del">
          <ac:chgData name="Paula Vázquez-Valero" userId="3a0e46d7-2099-40af-a155-aa45b68bfff3" providerId="ADAL" clId="{57DA573B-B202-45D5-8B0F-E0DB3FD2BB69}" dt="2024-01-10T15:10:41.830" v="3640" actId="478"/>
          <ac:cxnSpMkLst>
            <pc:docMk/>
            <pc:sldMk cId="4014334544" sldId="907"/>
            <ac:cxnSpMk id="2107" creationId="{3CE224DB-22A9-65DF-FDCD-41910ACCB135}"/>
          </ac:cxnSpMkLst>
        </pc:cxnChg>
      </pc:sldChg>
      <pc:sldChg chg="addSp delSp modSp add mod delAnim modAnim">
        <pc:chgData name="Paula Vázquez-Valero" userId="3a0e46d7-2099-40af-a155-aa45b68bfff3" providerId="ADAL" clId="{57DA573B-B202-45D5-8B0F-E0DB3FD2BB69}" dt="2024-01-24T10:19:46.076" v="6347" actId="21"/>
        <pc:sldMkLst>
          <pc:docMk/>
          <pc:sldMk cId="682710714" sldId="908"/>
        </pc:sldMkLst>
        <pc:spChg chg="mod">
          <ac:chgData name="Paula Vázquez-Valero" userId="3a0e46d7-2099-40af-a155-aa45b68bfff3" providerId="ADAL" clId="{57DA573B-B202-45D5-8B0F-E0DB3FD2BB69}" dt="2024-01-10T15:48:25.060" v="5444" actId="20577"/>
          <ac:spMkLst>
            <pc:docMk/>
            <pc:sldMk cId="682710714" sldId="908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14" creationId="{447A76B8-10B7-F3BD-F0E4-75EB95D3A9EC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17" creationId="{9B8E2C5F-CB43-CC55-C2DB-E621490CFA4F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20" creationId="{261CE036-71B6-C928-7023-178EF53264A2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21" creationId="{A8D912F0-92C0-2611-9F54-B8FD77EB83BC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22" creationId="{BCC8BEF2-5A06-F69C-A466-075912CE6E67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25" creationId="{0BFAC147-0FB6-2B1D-A91B-435003E436C8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30" creationId="{CA7171B0-F196-15F8-BE67-4448D7533D17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31" creationId="{9E65D522-741A-734B-AD1E-F9AC2620153F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32" creationId="{9C4164B5-4D1F-0331-2DB2-EF96B4DFF6C6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33" creationId="{7188DA90-2608-00A8-2706-ED4FF5473908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34" creationId="{CFFC9757-8BD2-3B04-3801-B06BD7DE6CBB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35" creationId="{16112FAB-C976-AAAA-723A-9C31D8DD8E22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36" creationId="{95C44C63-B789-A701-6E0B-866013DBF714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40" creationId="{05B372B2-2F51-4B5B-3B47-4087DAA31F81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42" creationId="{4B91E8C5-6202-4AD9-E806-EAF83FBEC3BA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43" creationId="{F9B9AB62-B2DD-6447-0170-5C34A560CD7D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44" creationId="{12A2A7F6-9491-9441-9AE9-3BEDDB6D0A70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45" creationId="{127EC699-F0DC-F257-4039-F85E81AD56AD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46" creationId="{A498314F-1E41-CADB-7BF2-49127B48FD51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47" creationId="{E442531D-38AD-88A9-6EB1-1665650C19C6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52" creationId="{3100C0F8-0618-97EA-4EAF-AFF7F45D45E1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54" creationId="{645B77A7-4E8B-81E5-F144-A7FF5A8D995F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55" creationId="{9B53A5E4-7314-E8EE-95D3-6A9B38D2ECA4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58" creationId="{7E77DEBA-123E-D318-3C3E-E1E40BBD4168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61" creationId="{D190636D-5F20-187E-29DD-000BE56AD952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62" creationId="{87D00D34-6C4D-26B5-6CB4-B6A74F68B3A2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2048" creationId="{75CB7103-C42A-D29C-A167-9242694B49DB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2051" creationId="{0C64401A-3C8C-531F-9F86-543196794907}"/>
          </ac:spMkLst>
        </pc:spChg>
        <pc:spChg chg="del">
          <ac:chgData name="Paula Vázquez-Valero" userId="3a0e46d7-2099-40af-a155-aa45b68bfff3" providerId="ADAL" clId="{57DA573B-B202-45D5-8B0F-E0DB3FD2BB69}" dt="2024-01-10T15:15:43.024" v="3790" actId="478"/>
          <ac:spMkLst>
            <pc:docMk/>
            <pc:sldMk cId="682710714" sldId="908"/>
            <ac:spMk id="2052" creationId="{E31F542D-67EA-275D-AE47-E28AB2A02EE6}"/>
          </ac:spMkLst>
        </pc:spChg>
        <pc:spChg chg="add del mod">
          <ac:chgData name="Paula Vázquez-Valero" userId="3a0e46d7-2099-40af-a155-aa45b68bfff3" providerId="ADAL" clId="{57DA573B-B202-45D5-8B0F-E0DB3FD2BB69}" dt="2024-01-10T15:15:35.098" v="3786" actId="21"/>
          <ac:spMkLst>
            <pc:docMk/>
            <pc:sldMk cId="682710714" sldId="908"/>
            <ac:spMk id="2053" creationId="{7BD471BB-DF55-2917-9FE7-FB19B7525FF3}"/>
          </ac:spMkLst>
        </pc:spChg>
        <pc:spChg chg="add mod">
          <ac:chgData name="Paula Vázquez-Valero" userId="3a0e46d7-2099-40af-a155-aa45b68bfff3" providerId="ADAL" clId="{57DA573B-B202-45D5-8B0F-E0DB3FD2BB69}" dt="2024-01-10T15:19:00.474" v="3931" actId="20577"/>
          <ac:spMkLst>
            <pc:docMk/>
            <pc:sldMk cId="682710714" sldId="908"/>
            <ac:spMk id="2055" creationId="{17193C4A-96C3-FBB2-6183-D24674AD97FD}"/>
          </ac:spMkLst>
        </pc:spChg>
        <pc:spChg chg="mod">
          <ac:chgData name="Paula Vázquez-Valero" userId="3a0e46d7-2099-40af-a155-aa45b68bfff3" providerId="ADAL" clId="{57DA573B-B202-45D5-8B0F-E0DB3FD2BB69}" dt="2024-01-10T15:16:02.496" v="3798"/>
          <ac:spMkLst>
            <pc:docMk/>
            <pc:sldMk cId="682710714" sldId="908"/>
            <ac:spMk id="2057" creationId="{F7F358CD-0277-F361-F7F3-2AB658785C91}"/>
          </ac:spMkLst>
        </pc:spChg>
        <pc:spChg chg="mod">
          <ac:chgData name="Paula Vázquez-Valero" userId="3a0e46d7-2099-40af-a155-aa45b68bfff3" providerId="ADAL" clId="{57DA573B-B202-45D5-8B0F-E0DB3FD2BB69}" dt="2024-01-10T15:16:02.496" v="3798"/>
          <ac:spMkLst>
            <pc:docMk/>
            <pc:sldMk cId="682710714" sldId="908"/>
            <ac:spMk id="2059" creationId="{89138232-CAAE-F6D8-E162-4EAB9BF90A5D}"/>
          </ac:spMkLst>
        </pc:spChg>
        <pc:spChg chg="add del mod">
          <ac:chgData name="Paula Vázquez-Valero" userId="3a0e46d7-2099-40af-a155-aa45b68bfff3" providerId="ADAL" clId="{57DA573B-B202-45D5-8B0F-E0DB3FD2BB69}" dt="2024-01-10T15:17:16.910" v="3871" actId="478"/>
          <ac:spMkLst>
            <pc:docMk/>
            <pc:sldMk cId="682710714" sldId="908"/>
            <ac:spMk id="2062" creationId="{7FE3D16C-333A-B87E-55EE-059C81C2195F}"/>
          </ac:spMkLst>
        </pc:spChg>
        <pc:spChg chg="add del mod">
          <ac:chgData name="Paula Vázquez-Valero" userId="3a0e46d7-2099-40af-a155-aa45b68bfff3" providerId="ADAL" clId="{57DA573B-B202-45D5-8B0F-E0DB3FD2BB69}" dt="2024-01-10T15:17:51.528" v="3875" actId="21"/>
          <ac:spMkLst>
            <pc:docMk/>
            <pc:sldMk cId="682710714" sldId="908"/>
            <ac:spMk id="2063" creationId="{8E62EE01-C643-762F-086F-57DFDA749D7B}"/>
          </ac:spMkLst>
        </pc:spChg>
        <pc:spChg chg="add del mod">
          <ac:chgData name="Paula Vázquez-Valero" userId="3a0e46d7-2099-40af-a155-aa45b68bfff3" providerId="ADAL" clId="{57DA573B-B202-45D5-8B0F-E0DB3FD2BB69}" dt="2024-01-10T15:17:51.528" v="3875" actId="21"/>
          <ac:spMkLst>
            <pc:docMk/>
            <pc:sldMk cId="682710714" sldId="908"/>
            <ac:spMk id="2064" creationId="{1536F865-5597-BF5C-396C-92E0599E00F5}"/>
          </ac:spMkLst>
        </pc:spChg>
        <pc:spChg chg="add del mod">
          <ac:chgData name="Paula Vázquez-Valero" userId="3a0e46d7-2099-40af-a155-aa45b68bfff3" providerId="ADAL" clId="{57DA573B-B202-45D5-8B0F-E0DB3FD2BB69}" dt="2024-01-10T15:17:51.528" v="3875" actId="21"/>
          <ac:spMkLst>
            <pc:docMk/>
            <pc:sldMk cId="682710714" sldId="908"/>
            <ac:spMk id="2066" creationId="{6BD34B25-368E-3660-6A45-692B41376096}"/>
          </ac:spMkLst>
        </pc:spChg>
        <pc:spChg chg="add del mod">
          <ac:chgData name="Paula Vázquez-Valero" userId="3a0e46d7-2099-40af-a155-aa45b68bfff3" providerId="ADAL" clId="{57DA573B-B202-45D5-8B0F-E0DB3FD2BB69}" dt="2024-01-10T15:17:51.528" v="3875" actId="21"/>
          <ac:spMkLst>
            <pc:docMk/>
            <pc:sldMk cId="682710714" sldId="908"/>
            <ac:spMk id="2067" creationId="{42466153-B1CC-59CB-24AE-C71C913F454C}"/>
          </ac:spMkLst>
        </pc:spChg>
        <pc:spChg chg="add del mod">
          <ac:chgData name="Paula Vázquez-Valero" userId="3a0e46d7-2099-40af-a155-aa45b68bfff3" providerId="ADAL" clId="{57DA573B-B202-45D5-8B0F-E0DB3FD2BB69}" dt="2024-01-24T10:19:46.076" v="6347" actId="21"/>
          <ac:spMkLst>
            <pc:docMk/>
            <pc:sldMk cId="682710714" sldId="908"/>
            <ac:spMk id="2071" creationId="{09DB1D9D-89DB-918A-BD54-395C7C7A9E9C}"/>
          </ac:spMkLst>
        </pc:spChg>
        <pc:spChg chg="add del mod">
          <ac:chgData name="Paula Vázquez-Valero" userId="3a0e46d7-2099-40af-a155-aa45b68bfff3" providerId="ADAL" clId="{57DA573B-B202-45D5-8B0F-E0DB3FD2BB69}" dt="2024-01-24T10:19:46.076" v="6347" actId="21"/>
          <ac:spMkLst>
            <pc:docMk/>
            <pc:sldMk cId="682710714" sldId="908"/>
            <ac:spMk id="2073" creationId="{37ADEC84-30C8-3F97-6C44-0B62C962D890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74" creationId="{FC3938F6-A4B6-8D9B-A3E9-F590A2E3658C}"/>
          </ac:spMkLst>
        </pc:spChg>
        <pc:spChg chg="del">
          <ac:chgData name="Paula Vázquez-Valero" userId="3a0e46d7-2099-40af-a155-aa45b68bfff3" providerId="ADAL" clId="{57DA573B-B202-45D5-8B0F-E0DB3FD2BB69}" dt="2024-01-10T15:15:43.024" v="3790" actId="478"/>
          <ac:spMkLst>
            <pc:docMk/>
            <pc:sldMk cId="682710714" sldId="908"/>
            <ac:spMk id="2075" creationId="{013E0EF7-A965-179C-D2B5-9E641AFABAD5}"/>
          </ac:spMkLst>
        </pc:spChg>
        <pc:spChg chg="del">
          <ac:chgData name="Paula Vázquez-Valero" userId="3a0e46d7-2099-40af-a155-aa45b68bfff3" providerId="ADAL" clId="{57DA573B-B202-45D5-8B0F-E0DB3FD2BB69}" dt="2024-01-10T15:15:43.024" v="3790" actId="478"/>
          <ac:spMkLst>
            <pc:docMk/>
            <pc:sldMk cId="682710714" sldId="908"/>
            <ac:spMk id="2076" creationId="{A115F060-3E61-9855-9C8C-B0D8382BE961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81" creationId="{2E07391F-37B3-C599-E6DC-6F1FA143B5EC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83" creationId="{1FD40BD3-9454-C396-324F-5EDB52E9780E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84" creationId="{09AF7D4E-FD4C-A566-138A-FF09452D86CC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85" creationId="{8D41880C-F82C-D982-677D-9AE053C824DA}"/>
          </ac:spMkLst>
        </pc:spChg>
        <pc:spChg chg="mod">
          <ac:chgData name="Paula Vázquez-Valero" userId="3a0e46d7-2099-40af-a155-aa45b68bfff3" providerId="ADAL" clId="{57DA573B-B202-45D5-8B0F-E0DB3FD2BB69}" dt="2024-01-10T15:19:13.181" v="3932"/>
          <ac:spMkLst>
            <pc:docMk/>
            <pc:sldMk cId="682710714" sldId="908"/>
            <ac:spMk id="2086" creationId="{58CA0C49-6E7F-EF6F-2771-F0870B18FD6E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87" creationId="{BBB4F4F4-4E60-38C8-B935-D4B365806FEA}"/>
          </ac:spMkLst>
        </pc:spChg>
        <pc:spChg chg="mod">
          <ac:chgData name="Paula Vázquez-Valero" userId="3a0e46d7-2099-40af-a155-aa45b68bfff3" providerId="ADAL" clId="{57DA573B-B202-45D5-8B0F-E0DB3FD2BB69}" dt="2024-01-10T15:23:41.970" v="4167" actId="166"/>
          <ac:spMkLst>
            <pc:docMk/>
            <pc:sldMk cId="682710714" sldId="908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90" creationId="{1273CD64-40CE-CB4B-14C0-2257D69A0B52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91" creationId="{7E2CFC61-CDF5-DC2D-8B8D-62C11DDEA5AB}"/>
          </ac:spMkLst>
        </pc:spChg>
        <pc:spChg chg="mod">
          <ac:chgData name="Paula Vázquez-Valero" userId="3a0e46d7-2099-40af-a155-aa45b68bfff3" providerId="ADAL" clId="{57DA573B-B202-45D5-8B0F-E0DB3FD2BB69}" dt="2024-01-10T15:19:13.181" v="3932"/>
          <ac:spMkLst>
            <pc:docMk/>
            <pc:sldMk cId="682710714" sldId="908"/>
            <ac:spMk id="2093" creationId="{E4283100-5118-835B-2DEC-8893B8A64E39}"/>
          </ac:spMkLst>
        </pc:spChg>
        <pc:spChg chg="mod">
          <ac:chgData name="Paula Vázquez-Valero" userId="3a0e46d7-2099-40af-a155-aa45b68bfff3" providerId="ADAL" clId="{57DA573B-B202-45D5-8B0F-E0DB3FD2BB69}" dt="2024-01-10T15:19:13.181" v="3932"/>
          <ac:spMkLst>
            <pc:docMk/>
            <pc:sldMk cId="682710714" sldId="908"/>
            <ac:spMk id="2095" creationId="{7A1BA629-AFE4-0D19-09F4-00B3301AC047}"/>
          </ac:spMkLst>
        </pc:spChg>
        <pc:spChg chg="add del mod">
          <ac:chgData name="Paula Vázquez-Valero" userId="3a0e46d7-2099-40af-a155-aa45b68bfff3" providerId="ADAL" clId="{57DA573B-B202-45D5-8B0F-E0DB3FD2BB69}" dt="2024-01-24T10:19:46.076" v="6347" actId="21"/>
          <ac:spMkLst>
            <pc:docMk/>
            <pc:sldMk cId="682710714" sldId="908"/>
            <ac:spMk id="2097" creationId="{7C8455EF-27CD-3F18-2E27-BF0BB8357556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098" creationId="{6E734E7D-3D89-39AE-3CF5-9BF485E86E19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100" creationId="{F589905F-64A4-C289-1288-1491F7997E68}"/>
          </ac:spMkLst>
        </pc:spChg>
        <pc:spChg chg="del">
          <ac:chgData name="Paula Vázquez-Valero" userId="3a0e46d7-2099-40af-a155-aa45b68bfff3" providerId="ADAL" clId="{57DA573B-B202-45D5-8B0F-E0DB3FD2BB69}" dt="2024-01-10T15:15:32.541" v="3783" actId="478"/>
          <ac:spMkLst>
            <pc:docMk/>
            <pc:sldMk cId="682710714" sldId="908"/>
            <ac:spMk id="2101" creationId="{51EC5F7A-4D2F-5E05-B197-A07A74DC4B21}"/>
          </ac:spMkLst>
        </pc:spChg>
        <pc:spChg chg="add del mod">
          <ac:chgData name="Paula Vázquez-Valero" userId="3a0e46d7-2099-40af-a155-aa45b68bfff3" providerId="ADAL" clId="{57DA573B-B202-45D5-8B0F-E0DB3FD2BB69}" dt="2024-01-10T15:21:33.103" v="4117" actId="478"/>
          <ac:spMkLst>
            <pc:docMk/>
            <pc:sldMk cId="682710714" sldId="908"/>
            <ac:spMk id="2104" creationId="{73AF84C1-65D5-631D-6748-1AE8384310CD}"/>
          </ac:spMkLst>
        </pc:spChg>
        <pc:spChg chg="add del mod">
          <ac:chgData name="Paula Vázquez-Valero" userId="3a0e46d7-2099-40af-a155-aa45b68bfff3" providerId="ADAL" clId="{57DA573B-B202-45D5-8B0F-E0DB3FD2BB69}" dt="2024-01-10T15:21:33.103" v="4117" actId="478"/>
          <ac:spMkLst>
            <pc:docMk/>
            <pc:sldMk cId="682710714" sldId="908"/>
            <ac:spMk id="2105" creationId="{2859B1F9-1EE8-094F-60CD-79207DA81720}"/>
          </ac:spMkLst>
        </pc:spChg>
        <pc:spChg chg="add del mod">
          <ac:chgData name="Paula Vázquez-Valero" userId="3a0e46d7-2099-40af-a155-aa45b68bfff3" providerId="ADAL" clId="{57DA573B-B202-45D5-8B0F-E0DB3FD2BB69}" dt="2024-01-10T15:21:51.354" v="4128" actId="478"/>
          <ac:spMkLst>
            <pc:docMk/>
            <pc:sldMk cId="682710714" sldId="908"/>
            <ac:spMk id="2106" creationId="{23AB137E-77A4-3AA8-269D-A1C737C5A417}"/>
          </ac:spMkLst>
        </pc:spChg>
        <pc:spChg chg="add del mod">
          <ac:chgData name="Paula Vázquez-Valero" userId="3a0e46d7-2099-40af-a155-aa45b68bfff3" providerId="ADAL" clId="{57DA573B-B202-45D5-8B0F-E0DB3FD2BB69}" dt="2024-01-10T15:22:03.700" v="4132" actId="478"/>
          <ac:spMkLst>
            <pc:docMk/>
            <pc:sldMk cId="682710714" sldId="908"/>
            <ac:spMk id="2108" creationId="{A51FBC6B-0F55-5AE3-7BCB-E2434FF87788}"/>
          </ac:spMkLst>
        </pc:spChg>
        <pc:spChg chg="add del mod">
          <ac:chgData name="Paula Vázquez-Valero" userId="3a0e46d7-2099-40af-a155-aa45b68bfff3" providerId="ADAL" clId="{57DA573B-B202-45D5-8B0F-E0DB3FD2BB69}" dt="2024-01-24T10:19:46.076" v="6347" actId="21"/>
          <ac:spMkLst>
            <pc:docMk/>
            <pc:sldMk cId="682710714" sldId="908"/>
            <ac:spMk id="2109" creationId="{0054234A-03E7-B488-62BE-21278C14E5A2}"/>
          </ac:spMkLst>
        </pc:spChg>
        <pc:spChg chg="add del mod">
          <ac:chgData name="Paula Vázquez-Valero" userId="3a0e46d7-2099-40af-a155-aa45b68bfff3" providerId="ADAL" clId="{57DA573B-B202-45D5-8B0F-E0DB3FD2BB69}" dt="2024-01-24T10:19:46.076" v="6347" actId="21"/>
          <ac:spMkLst>
            <pc:docMk/>
            <pc:sldMk cId="682710714" sldId="908"/>
            <ac:spMk id="2110" creationId="{D9A37E4D-FBB6-34AC-B2D0-C6C69AD48B44}"/>
          </ac:spMkLst>
        </pc:spChg>
        <pc:spChg chg="del">
          <ac:chgData name="Paula Vázquez-Valero" userId="3a0e46d7-2099-40af-a155-aa45b68bfff3" providerId="ADAL" clId="{57DA573B-B202-45D5-8B0F-E0DB3FD2BB69}" dt="2024-01-10T15:15:43.024" v="3790" actId="478"/>
          <ac:spMkLst>
            <pc:docMk/>
            <pc:sldMk cId="682710714" sldId="908"/>
            <ac:spMk id="2111" creationId="{281FDF4A-E8E7-6748-4EE4-3D5C7A7900A5}"/>
          </ac:spMkLst>
        </pc:spChg>
        <pc:spChg chg="add del mod">
          <ac:chgData name="Paula Vázquez-Valero" userId="3a0e46d7-2099-40af-a155-aa45b68bfff3" providerId="ADAL" clId="{57DA573B-B202-45D5-8B0F-E0DB3FD2BB69}" dt="2024-01-24T10:19:46.076" v="6347" actId="21"/>
          <ac:spMkLst>
            <pc:docMk/>
            <pc:sldMk cId="682710714" sldId="908"/>
            <ac:spMk id="2113" creationId="{A5DCB619-9F3C-946E-1685-643894B91808}"/>
          </ac:spMkLst>
        </pc:spChg>
        <pc:spChg chg="add del mod">
          <ac:chgData name="Paula Vázquez-Valero" userId="3a0e46d7-2099-40af-a155-aa45b68bfff3" providerId="ADAL" clId="{57DA573B-B202-45D5-8B0F-E0DB3FD2BB69}" dt="2024-01-24T10:19:46.076" v="6347" actId="21"/>
          <ac:spMkLst>
            <pc:docMk/>
            <pc:sldMk cId="682710714" sldId="908"/>
            <ac:spMk id="2114" creationId="{7C1AC519-6F8D-F38E-B2DC-C8D827B7C213}"/>
          </ac:spMkLst>
        </pc:spChg>
        <pc:spChg chg="add del mod">
          <ac:chgData name="Paula Vázquez-Valero" userId="3a0e46d7-2099-40af-a155-aa45b68bfff3" providerId="ADAL" clId="{57DA573B-B202-45D5-8B0F-E0DB3FD2BB69}" dt="2024-01-24T10:19:46.076" v="6347" actId="21"/>
          <ac:spMkLst>
            <pc:docMk/>
            <pc:sldMk cId="682710714" sldId="908"/>
            <ac:spMk id="2115" creationId="{FD3338BF-D34D-9D5C-12BB-5722FE2EFB77}"/>
          </ac:spMkLst>
        </pc:spChg>
        <pc:spChg chg="add del mod">
          <ac:chgData name="Paula Vázquez-Valero" userId="3a0e46d7-2099-40af-a155-aa45b68bfff3" providerId="ADAL" clId="{57DA573B-B202-45D5-8B0F-E0DB3FD2BB69}" dt="2024-01-10T15:23:00.502" v="4147" actId="21"/>
          <ac:spMkLst>
            <pc:docMk/>
            <pc:sldMk cId="682710714" sldId="908"/>
            <ac:spMk id="2116" creationId="{A302E7E5-2B55-DE8A-42A3-908A4261CCC9}"/>
          </ac:spMkLst>
        </pc:spChg>
        <pc:spChg chg="add del mod">
          <ac:chgData name="Paula Vázquez-Valero" userId="3a0e46d7-2099-40af-a155-aa45b68bfff3" providerId="ADAL" clId="{57DA573B-B202-45D5-8B0F-E0DB3FD2BB69}" dt="2024-01-10T15:23:00.502" v="4147" actId="21"/>
          <ac:spMkLst>
            <pc:docMk/>
            <pc:sldMk cId="682710714" sldId="908"/>
            <ac:spMk id="2119" creationId="{DF43BDB1-1514-E8C5-EA7A-398CA5770836}"/>
          </ac:spMkLst>
        </pc:spChg>
        <pc:grpChg chg="del">
          <ac:chgData name="Paula Vázquez-Valero" userId="3a0e46d7-2099-40af-a155-aa45b68bfff3" providerId="ADAL" clId="{57DA573B-B202-45D5-8B0F-E0DB3FD2BB69}" dt="2024-01-10T15:15:32.541" v="3783" actId="478"/>
          <ac:grpSpMkLst>
            <pc:docMk/>
            <pc:sldMk cId="682710714" sldId="908"/>
            <ac:grpSpMk id="24" creationId="{FC061796-F242-942A-C65B-00B3BB3D8337}"/>
          </ac:grpSpMkLst>
        </pc:grpChg>
        <pc:grpChg chg="del">
          <ac:chgData name="Paula Vázquez-Valero" userId="3a0e46d7-2099-40af-a155-aa45b68bfff3" providerId="ADAL" clId="{57DA573B-B202-45D5-8B0F-E0DB3FD2BB69}" dt="2024-01-10T15:15:32.541" v="3783" actId="478"/>
          <ac:grpSpMkLst>
            <pc:docMk/>
            <pc:sldMk cId="682710714" sldId="908"/>
            <ac:grpSpMk id="26" creationId="{FC78670D-32FF-C047-2E24-DBEBFFDC0B6C}"/>
          </ac:grpSpMkLst>
        </pc:grpChg>
        <pc:grpChg chg="del">
          <ac:chgData name="Paula Vázquez-Valero" userId="3a0e46d7-2099-40af-a155-aa45b68bfff3" providerId="ADAL" clId="{57DA573B-B202-45D5-8B0F-E0DB3FD2BB69}" dt="2024-01-10T15:15:32.541" v="3783" actId="478"/>
          <ac:grpSpMkLst>
            <pc:docMk/>
            <pc:sldMk cId="682710714" sldId="908"/>
            <ac:grpSpMk id="48" creationId="{1B6C8732-109C-8ABC-9137-DCF41D7A8620}"/>
          </ac:grpSpMkLst>
        </pc:grpChg>
        <pc:grpChg chg="del">
          <ac:chgData name="Paula Vázquez-Valero" userId="3a0e46d7-2099-40af-a155-aa45b68bfff3" providerId="ADAL" clId="{57DA573B-B202-45D5-8B0F-E0DB3FD2BB69}" dt="2024-01-10T15:15:32.541" v="3783" actId="478"/>
          <ac:grpSpMkLst>
            <pc:docMk/>
            <pc:sldMk cId="682710714" sldId="908"/>
            <ac:grpSpMk id="57" creationId="{FB663850-457B-AB58-39E3-A184894DD6B5}"/>
          </ac:grpSpMkLst>
        </pc:grpChg>
        <pc:grpChg chg="del">
          <ac:chgData name="Paula Vázquez-Valero" userId="3a0e46d7-2099-40af-a155-aa45b68bfff3" providerId="ADAL" clId="{57DA573B-B202-45D5-8B0F-E0DB3FD2BB69}" dt="2024-01-10T15:15:32.541" v="3783" actId="478"/>
          <ac:grpSpMkLst>
            <pc:docMk/>
            <pc:sldMk cId="682710714" sldId="908"/>
            <ac:grpSpMk id="59" creationId="{B25FB18B-E436-8AC4-C49E-8B989B53A30E}"/>
          </ac:grpSpMkLst>
        </pc:grpChg>
        <pc:grpChg chg="add mod">
          <ac:chgData name="Paula Vázquez-Valero" userId="3a0e46d7-2099-40af-a155-aa45b68bfff3" providerId="ADAL" clId="{57DA573B-B202-45D5-8B0F-E0DB3FD2BB69}" dt="2024-01-10T15:16:02.496" v="3798"/>
          <ac:grpSpMkLst>
            <pc:docMk/>
            <pc:sldMk cId="682710714" sldId="908"/>
            <ac:grpSpMk id="2056" creationId="{30906B5D-8496-1775-00D2-A303C095D328}"/>
          </ac:grpSpMkLst>
        </pc:grpChg>
        <pc:grpChg chg="add del mod">
          <ac:chgData name="Paula Vázquez-Valero" userId="3a0e46d7-2099-40af-a155-aa45b68bfff3" providerId="ADAL" clId="{57DA573B-B202-45D5-8B0F-E0DB3FD2BB69}" dt="2024-01-24T10:19:46.076" v="6347" actId="21"/>
          <ac:grpSpMkLst>
            <pc:docMk/>
            <pc:sldMk cId="682710714" sldId="908"/>
            <ac:grpSpMk id="2082" creationId="{22CD6CB6-FFFE-5B61-9BFF-F784D999E908}"/>
          </ac:grpSpMkLst>
        </pc:grpChg>
        <pc:grpChg chg="add del mod">
          <ac:chgData name="Paula Vázquez-Valero" userId="3a0e46d7-2099-40af-a155-aa45b68bfff3" providerId="ADAL" clId="{57DA573B-B202-45D5-8B0F-E0DB3FD2BB69}" dt="2024-01-24T10:19:46.076" v="6347" actId="21"/>
          <ac:grpSpMkLst>
            <pc:docMk/>
            <pc:sldMk cId="682710714" sldId="908"/>
            <ac:grpSpMk id="2094" creationId="{5FDA8701-6632-6C31-8630-2628D32047F7}"/>
          </ac:grpSpMkLst>
        </pc:grpChg>
        <pc:graphicFrameChg chg="del">
          <ac:chgData name="Paula Vázquez-Valero" userId="3a0e46d7-2099-40af-a155-aa45b68bfff3" providerId="ADAL" clId="{57DA573B-B202-45D5-8B0F-E0DB3FD2BB69}" dt="2024-01-10T15:15:32.541" v="3783" actId="478"/>
          <ac:graphicFrameMkLst>
            <pc:docMk/>
            <pc:sldMk cId="682710714" sldId="908"/>
            <ac:graphicFrameMk id="13" creationId="{BB9529F3-E7C2-C184-5EDC-1C6E3C0475BE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15:32.541" v="3783" actId="478"/>
          <ac:graphicFrameMkLst>
            <pc:docMk/>
            <pc:sldMk cId="682710714" sldId="908"/>
            <ac:graphicFrameMk id="15" creationId="{64454290-43A2-ECB7-BCBB-124704BB42B8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15:32.541" v="3783" actId="478"/>
          <ac:graphicFrameMkLst>
            <pc:docMk/>
            <pc:sldMk cId="682710714" sldId="908"/>
            <ac:graphicFrameMk id="39" creationId="{07D14183-7243-209C-EF92-915C5F9AAB07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15:32.541" v="3783" actId="478"/>
          <ac:graphicFrameMkLst>
            <pc:docMk/>
            <pc:sldMk cId="682710714" sldId="908"/>
            <ac:graphicFrameMk id="51" creationId="{F970A6E2-00FE-8705-BB1E-8B16E96391C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10T15:17:06.685" v="3868" actId="14100"/>
          <ac:graphicFrameMkLst>
            <pc:docMk/>
            <pc:sldMk cId="682710714" sldId="908"/>
            <ac:graphicFrameMk id="2060" creationId="{13770D49-97EC-CB8E-5CCC-464108776958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24T10:19:46.076" v="6347" actId="21"/>
          <ac:graphicFrameMkLst>
            <pc:docMk/>
            <pc:sldMk cId="682710714" sldId="908"/>
            <ac:graphicFrameMk id="2103" creationId="{6E77815E-9213-3B6A-7815-DD6BD13EBD9B}"/>
          </ac:graphicFrameMkLst>
        </pc:graphicFrameChg>
        <pc:picChg chg="del">
          <ac:chgData name="Paula Vázquez-Valero" userId="3a0e46d7-2099-40af-a155-aa45b68bfff3" providerId="ADAL" clId="{57DA573B-B202-45D5-8B0F-E0DB3FD2BB69}" dt="2024-01-10T15:15:32.541" v="3783" actId="478"/>
          <ac:picMkLst>
            <pc:docMk/>
            <pc:sldMk cId="682710714" sldId="908"/>
            <ac:picMk id="3" creationId="{09549BD0-82FC-9446-C82B-B9A9AE44145D}"/>
          </ac:picMkLst>
        </pc:picChg>
        <pc:picChg chg="add del mod">
          <ac:chgData name="Paula Vázquez-Valero" userId="3a0e46d7-2099-40af-a155-aa45b68bfff3" providerId="ADAL" clId="{57DA573B-B202-45D5-8B0F-E0DB3FD2BB69}" dt="2024-01-10T15:15:35.098" v="3786" actId="21"/>
          <ac:picMkLst>
            <pc:docMk/>
            <pc:sldMk cId="682710714" sldId="908"/>
            <ac:picMk id="9" creationId="{8B7808AB-8F31-E650-9D00-D1D6150984EC}"/>
          </ac:picMkLst>
        </pc:picChg>
        <pc:picChg chg="del">
          <ac:chgData name="Paula Vázquez-Valero" userId="3a0e46d7-2099-40af-a155-aa45b68bfff3" providerId="ADAL" clId="{57DA573B-B202-45D5-8B0F-E0DB3FD2BB69}" dt="2024-01-10T15:15:33.970" v="3784" actId="478"/>
          <ac:picMkLst>
            <pc:docMk/>
            <pc:sldMk cId="682710714" sldId="908"/>
            <ac:picMk id="16" creationId="{3E46A0D3-2E45-D132-4F32-1DBE2BD5FA70}"/>
          </ac:picMkLst>
        </pc:picChg>
        <pc:picChg chg="del">
          <ac:chgData name="Paula Vázquez-Valero" userId="3a0e46d7-2099-40af-a155-aa45b68bfff3" providerId="ADAL" clId="{57DA573B-B202-45D5-8B0F-E0DB3FD2BB69}" dt="2024-01-10T15:15:32.541" v="3783" actId="478"/>
          <ac:picMkLst>
            <pc:docMk/>
            <pc:sldMk cId="682710714" sldId="908"/>
            <ac:picMk id="37" creationId="{678FD68A-F93C-D223-B8D7-D7AAFF044125}"/>
          </ac:picMkLst>
        </pc:picChg>
        <pc:picChg chg="del">
          <ac:chgData name="Paula Vázquez-Valero" userId="3a0e46d7-2099-40af-a155-aa45b68bfff3" providerId="ADAL" clId="{57DA573B-B202-45D5-8B0F-E0DB3FD2BB69}" dt="2024-01-10T15:15:32.541" v="3783" actId="478"/>
          <ac:picMkLst>
            <pc:docMk/>
            <pc:sldMk cId="682710714" sldId="908"/>
            <ac:picMk id="38" creationId="{6C65B8D2-F556-40B0-4FA9-2F25CB8C6377}"/>
          </ac:picMkLst>
        </pc:picChg>
        <pc:picChg chg="del">
          <ac:chgData name="Paula Vázquez-Valero" userId="3a0e46d7-2099-40af-a155-aa45b68bfff3" providerId="ADAL" clId="{57DA573B-B202-45D5-8B0F-E0DB3FD2BB69}" dt="2024-01-10T15:15:32.541" v="3783" actId="478"/>
          <ac:picMkLst>
            <pc:docMk/>
            <pc:sldMk cId="682710714" sldId="908"/>
            <ac:picMk id="41" creationId="{48EB1993-06C0-3752-9317-849BED74FABC}"/>
          </ac:picMkLst>
        </pc:picChg>
        <pc:picChg chg="add mod">
          <ac:chgData name="Paula Vázquez-Valero" userId="3a0e46d7-2099-40af-a155-aa45b68bfff3" providerId="ADAL" clId="{57DA573B-B202-45D5-8B0F-E0DB3FD2BB69}" dt="2024-01-10T15:17:04.179" v="3867" actId="14100"/>
          <ac:picMkLst>
            <pc:docMk/>
            <pc:sldMk cId="682710714" sldId="908"/>
            <ac:picMk id="2054" creationId="{812C85E3-D8A2-9943-7CDE-96A352EBFA75}"/>
          </ac:picMkLst>
        </pc:picChg>
        <pc:picChg chg="mod">
          <ac:chgData name="Paula Vázquez-Valero" userId="3a0e46d7-2099-40af-a155-aa45b68bfff3" providerId="ADAL" clId="{57DA573B-B202-45D5-8B0F-E0DB3FD2BB69}" dt="2024-01-10T15:16:02.496" v="3798"/>
          <ac:picMkLst>
            <pc:docMk/>
            <pc:sldMk cId="682710714" sldId="908"/>
            <ac:picMk id="2058" creationId="{76BEC0EA-9973-99B8-111C-8804017929C1}"/>
          </ac:picMkLst>
        </pc:picChg>
        <pc:picChg chg="add del mod">
          <ac:chgData name="Paula Vázquez-Valero" userId="3a0e46d7-2099-40af-a155-aa45b68bfff3" providerId="ADAL" clId="{57DA573B-B202-45D5-8B0F-E0DB3FD2BB69}" dt="2024-01-10T15:17:16.910" v="3871" actId="478"/>
          <ac:picMkLst>
            <pc:docMk/>
            <pc:sldMk cId="682710714" sldId="908"/>
            <ac:picMk id="2061" creationId="{D7FBE44C-ABB8-E191-161B-181BD7A879C3}"/>
          </ac:picMkLst>
        </pc:picChg>
        <pc:picChg chg="add del mod">
          <ac:chgData name="Paula Vázquez-Valero" userId="3a0e46d7-2099-40af-a155-aa45b68bfff3" providerId="ADAL" clId="{57DA573B-B202-45D5-8B0F-E0DB3FD2BB69}" dt="2024-01-10T15:17:51.528" v="3875" actId="21"/>
          <ac:picMkLst>
            <pc:docMk/>
            <pc:sldMk cId="682710714" sldId="908"/>
            <ac:picMk id="2065" creationId="{7072F59A-E0DF-2CBC-0AFF-9CDC4BE98931}"/>
          </ac:picMkLst>
        </pc:picChg>
        <pc:picChg chg="add del mod">
          <ac:chgData name="Paula Vázquez-Valero" userId="3a0e46d7-2099-40af-a155-aa45b68bfff3" providerId="ADAL" clId="{57DA573B-B202-45D5-8B0F-E0DB3FD2BB69}" dt="2024-01-10T15:17:51.528" v="3875" actId="21"/>
          <ac:picMkLst>
            <pc:docMk/>
            <pc:sldMk cId="682710714" sldId="908"/>
            <ac:picMk id="2068" creationId="{0D1CE1DA-B556-55B4-61F6-884A15E8C3F3}"/>
          </ac:picMkLst>
        </pc:picChg>
        <pc:picChg chg="add del mod">
          <ac:chgData name="Paula Vázquez-Valero" userId="3a0e46d7-2099-40af-a155-aa45b68bfff3" providerId="ADAL" clId="{57DA573B-B202-45D5-8B0F-E0DB3FD2BB69}" dt="2024-01-10T15:17:51.528" v="3875" actId="21"/>
          <ac:picMkLst>
            <pc:docMk/>
            <pc:sldMk cId="682710714" sldId="908"/>
            <ac:picMk id="2069" creationId="{3610F4E8-7364-B87D-C695-5E326EF6A1C8}"/>
          </ac:picMkLst>
        </pc:picChg>
        <pc:picChg chg="add mod">
          <ac:chgData name="Paula Vázquez-Valero" userId="3a0e46d7-2099-40af-a155-aa45b68bfff3" providerId="ADAL" clId="{57DA573B-B202-45D5-8B0F-E0DB3FD2BB69}" dt="2024-01-10T15:17:59.020" v="3880" actId="1076"/>
          <ac:picMkLst>
            <pc:docMk/>
            <pc:sldMk cId="682710714" sldId="908"/>
            <ac:picMk id="2070" creationId="{4EC69CC3-15D4-0EBF-B1C6-388C2DEB3F44}"/>
          </ac:picMkLst>
        </pc:picChg>
        <pc:picChg chg="add mod">
          <ac:chgData name="Paula Vázquez-Valero" userId="3a0e46d7-2099-40af-a155-aa45b68bfff3" providerId="ADAL" clId="{57DA573B-B202-45D5-8B0F-E0DB3FD2BB69}" dt="2024-01-10T15:18:58.362" v="3930" actId="1076"/>
          <ac:picMkLst>
            <pc:docMk/>
            <pc:sldMk cId="682710714" sldId="908"/>
            <ac:picMk id="2072" creationId="{C74468E8-9499-1C67-8638-8C10E84A49A8}"/>
          </ac:picMkLst>
        </pc:picChg>
        <pc:picChg chg="del">
          <ac:chgData name="Paula Vázquez-Valero" userId="3a0e46d7-2099-40af-a155-aa45b68bfff3" providerId="ADAL" clId="{57DA573B-B202-45D5-8B0F-E0DB3FD2BB69}" dt="2024-01-10T15:15:43.024" v="3790" actId="478"/>
          <ac:picMkLst>
            <pc:docMk/>
            <pc:sldMk cId="682710714" sldId="908"/>
            <ac:picMk id="2077" creationId="{41B3B560-3C29-2C14-0873-B52F0BA1AD12}"/>
          </ac:picMkLst>
        </pc:picChg>
        <pc:picChg chg="del">
          <ac:chgData name="Paula Vázquez-Valero" userId="3a0e46d7-2099-40af-a155-aa45b68bfff3" providerId="ADAL" clId="{57DA573B-B202-45D5-8B0F-E0DB3FD2BB69}" dt="2024-01-10T15:15:32.541" v="3783" actId="478"/>
          <ac:picMkLst>
            <pc:docMk/>
            <pc:sldMk cId="682710714" sldId="908"/>
            <ac:picMk id="2078" creationId="{F04EA526-B7DA-25C9-E339-CC7BCF9774D1}"/>
          </ac:picMkLst>
        </pc:picChg>
        <pc:picChg chg="mod">
          <ac:chgData name="Paula Vázquez-Valero" userId="3a0e46d7-2099-40af-a155-aa45b68bfff3" providerId="ADAL" clId="{57DA573B-B202-45D5-8B0F-E0DB3FD2BB69}" dt="2024-01-10T15:23:41.970" v="4167" actId="166"/>
          <ac:picMkLst>
            <pc:docMk/>
            <pc:sldMk cId="682710714" sldId="908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57DA573B-B202-45D5-8B0F-E0DB3FD2BB69}" dt="2024-01-10T15:15:32.541" v="3783" actId="478"/>
          <ac:picMkLst>
            <pc:docMk/>
            <pc:sldMk cId="682710714" sldId="908"/>
            <ac:picMk id="2080" creationId="{4DFAECA7-EAA1-0CD5-C721-45E09375926B}"/>
          </ac:picMkLst>
        </pc:picChg>
        <pc:picChg chg="del">
          <ac:chgData name="Paula Vázquez-Valero" userId="3a0e46d7-2099-40af-a155-aa45b68bfff3" providerId="ADAL" clId="{57DA573B-B202-45D5-8B0F-E0DB3FD2BB69}" dt="2024-01-10T15:15:32.541" v="3783" actId="478"/>
          <ac:picMkLst>
            <pc:docMk/>
            <pc:sldMk cId="682710714" sldId="908"/>
            <ac:picMk id="2092" creationId="{6A4E2D49-349B-E0D0-DFDD-4ADD78FE6FBA}"/>
          </ac:picMkLst>
        </pc:picChg>
        <pc:picChg chg="mod">
          <ac:chgData name="Paula Vázquez-Valero" userId="3a0e46d7-2099-40af-a155-aa45b68bfff3" providerId="ADAL" clId="{57DA573B-B202-45D5-8B0F-E0DB3FD2BB69}" dt="2024-01-10T15:19:13.181" v="3932"/>
          <ac:picMkLst>
            <pc:docMk/>
            <pc:sldMk cId="682710714" sldId="908"/>
            <ac:picMk id="2096" creationId="{33020B2D-0655-B6C9-6A48-8A540F3B9783}"/>
          </ac:picMkLst>
        </pc:picChg>
        <pc:picChg chg="add del mod">
          <ac:chgData name="Paula Vázquez-Valero" userId="3a0e46d7-2099-40af-a155-aa45b68bfff3" providerId="ADAL" clId="{57DA573B-B202-45D5-8B0F-E0DB3FD2BB69}" dt="2024-01-24T10:19:46.076" v="6347" actId="21"/>
          <ac:picMkLst>
            <pc:docMk/>
            <pc:sldMk cId="682710714" sldId="908"/>
            <ac:picMk id="2099" creationId="{A8579AA9-EAD9-ED62-1DBD-60522382ABEE}"/>
          </ac:picMkLst>
        </pc:picChg>
        <pc:picChg chg="del">
          <ac:chgData name="Paula Vázquez-Valero" userId="3a0e46d7-2099-40af-a155-aa45b68bfff3" providerId="ADAL" clId="{57DA573B-B202-45D5-8B0F-E0DB3FD2BB69}" dt="2024-01-10T15:15:43.024" v="3790" actId="478"/>
          <ac:picMkLst>
            <pc:docMk/>
            <pc:sldMk cId="682710714" sldId="908"/>
            <ac:picMk id="2112" creationId="{E087ECE0-A539-893A-4EDF-FA2D6587F9C0}"/>
          </ac:picMkLst>
        </pc:picChg>
        <pc:picChg chg="add del mod">
          <ac:chgData name="Paula Vázquez-Valero" userId="3a0e46d7-2099-40af-a155-aa45b68bfff3" providerId="ADAL" clId="{57DA573B-B202-45D5-8B0F-E0DB3FD2BB69}" dt="2024-01-10T15:23:00.502" v="4147" actId="21"/>
          <ac:picMkLst>
            <pc:docMk/>
            <pc:sldMk cId="682710714" sldId="908"/>
            <ac:picMk id="2117" creationId="{B351A8FD-D966-0745-75E6-BA88C7508A70}"/>
          </ac:picMkLst>
        </pc:picChg>
        <pc:picChg chg="add del mod">
          <ac:chgData name="Paula Vázquez-Valero" userId="3a0e46d7-2099-40af-a155-aa45b68bfff3" providerId="ADAL" clId="{57DA573B-B202-45D5-8B0F-E0DB3FD2BB69}" dt="2024-01-10T15:23:00.502" v="4147" actId="21"/>
          <ac:picMkLst>
            <pc:docMk/>
            <pc:sldMk cId="682710714" sldId="908"/>
            <ac:picMk id="2118" creationId="{B41AC328-11EB-92F4-D076-7AF7AC490208}"/>
          </ac:picMkLst>
        </pc:picChg>
        <pc:picChg chg="add mod ord">
          <ac:chgData name="Paula Vázquez-Valero" userId="3a0e46d7-2099-40af-a155-aa45b68bfff3" providerId="ADAL" clId="{57DA573B-B202-45D5-8B0F-E0DB3FD2BB69}" dt="2024-01-10T15:23:14.656" v="4157" actId="1036"/>
          <ac:picMkLst>
            <pc:docMk/>
            <pc:sldMk cId="682710714" sldId="908"/>
            <ac:picMk id="2120" creationId="{812BDB45-1E25-5B26-4D98-88FF2BF15452}"/>
          </ac:picMkLst>
        </pc:picChg>
        <pc:picChg chg="add mod">
          <ac:chgData name="Paula Vázquez-Valero" userId="3a0e46d7-2099-40af-a155-aa45b68bfff3" providerId="ADAL" clId="{57DA573B-B202-45D5-8B0F-E0DB3FD2BB69}" dt="2024-01-10T15:23:37.186" v="4166" actId="1076"/>
          <ac:picMkLst>
            <pc:docMk/>
            <pc:sldMk cId="682710714" sldId="908"/>
            <ac:picMk id="2121" creationId="{3B75FA68-A32B-2CD6-0BC4-5753F0F189E9}"/>
          </ac:picMkLst>
        </pc:picChg>
        <pc:cxnChg chg="del">
          <ac:chgData name="Paula Vázquez-Valero" userId="3a0e46d7-2099-40af-a155-aa45b68bfff3" providerId="ADAL" clId="{57DA573B-B202-45D5-8B0F-E0DB3FD2BB69}" dt="2024-01-10T15:15:32.541" v="3783" actId="478"/>
          <ac:cxnSpMkLst>
            <pc:docMk/>
            <pc:sldMk cId="682710714" sldId="908"/>
            <ac:cxnSpMk id="2102" creationId="{B5B08253-3A56-832B-92B8-109E11CFF40B}"/>
          </ac:cxnSpMkLst>
        </pc:cxnChg>
        <pc:cxnChg chg="del">
          <ac:chgData name="Paula Vázquez-Valero" userId="3a0e46d7-2099-40af-a155-aa45b68bfff3" providerId="ADAL" clId="{57DA573B-B202-45D5-8B0F-E0DB3FD2BB69}" dt="2024-01-10T15:15:32.541" v="3783" actId="478"/>
          <ac:cxnSpMkLst>
            <pc:docMk/>
            <pc:sldMk cId="682710714" sldId="908"/>
            <ac:cxnSpMk id="2107" creationId="{3CE224DB-22A9-65DF-FDCD-41910ACCB135}"/>
          </ac:cxnSpMkLst>
        </pc:cxnChg>
      </pc:sldChg>
      <pc:sldChg chg="addSp delSp modSp add mod">
        <pc:chgData name="Paula Vázquez-Valero" userId="3a0e46d7-2099-40af-a155-aa45b68bfff3" providerId="ADAL" clId="{57DA573B-B202-45D5-8B0F-E0DB3FD2BB69}" dt="2024-01-10T15:48:27.127" v="5448" actId="20577"/>
        <pc:sldMkLst>
          <pc:docMk/>
          <pc:sldMk cId="731308983" sldId="909"/>
        </pc:sldMkLst>
        <pc:spChg chg="mod">
          <ac:chgData name="Paula Vázquez-Valero" userId="3a0e46d7-2099-40af-a155-aa45b68bfff3" providerId="ADAL" clId="{57DA573B-B202-45D5-8B0F-E0DB3FD2BB69}" dt="2024-01-10T15:48:27.127" v="5448" actId="20577"/>
          <ac:spMkLst>
            <pc:docMk/>
            <pc:sldMk cId="731308983" sldId="909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57DA573B-B202-45D5-8B0F-E0DB3FD2BB69}" dt="2024-01-10T15:24:38.450" v="4171"/>
          <ac:spMkLst>
            <pc:docMk/>
            <pc:sldMk cId="731308983" sldId="909"/>
            <ac:spMk id="6" creationId="{AA8726A2-0BFE-8978-3332-3F122BFB2FAB}"/>
          </ac:spMkLst>
        </pc:spChg>
        <pc:spChg chg="mod">
          <ac:chgData name="Paula Vázquez-Valero" userId="3a0e46d7-2099-40af-a155-aa45b68bfff3" providerId="ADAL" clId="{57DA573B-B202-45D5-8B0F-E0DB3FD2BB69}" dt="2024-01-10T15:24:38.450" v="4171"/>
          <ac:spMkLst>
            <pc:docMk/>
            <pc:sldMk cId="731308983" sldId="909"/>
            <ac:spMk id="9" creationId="{25B2FA85-23BA-2B32-1DF4-8A0519CC0038}"/>
          </ac:spMkLst>
        </pc:spChg>
        <pc:spChg chg="add mod">
          <ac:chgData name="Paula Vázquez-Valero" userId="3a0e46d7-2099-40af-a155-aa45b68bfff3" providerId="ADAL" clId="{57DA573B-B202-45D5-8B0F-E0DB3FD2BB69}" dt="2024-01-10T15:27:41.909" v="4297" actId="1036"/>
          <ac:spMkLst>
            <pc:docMk/>
            <pc:sldMk cId="731308983" sldId="909"/>
            <ac:spMk id="12" creationId="{A4D6F7C2-B7BD-AAF9-BCD5-C011020E01E2}"/>
          </ac:spMkLst>
        </pc:spChg>
        <pc:spChg chg="add del mod">
          <ac:chgData name="Paula Vázquez-Valero" userId="3a0e46d7-2099-40af-a155-aa45b68bfff3" providerId="ADAL" clId="{57DA573B-B202-45D5-8B0F-E0DB3FD2BB69}" dt="2024-01-10T15:24:54.792" v="4176" actId="478"/>
          <ac:spMkLst>
            <pc:docMk/>
            <pc:sldMk cId="731308983" sldId="909"/>
            <ac:spMk id="13" creationId="{CC949A9A-1BBE-62B5-7B5C-699F1C6B86B9}"/>
          </ac:spMkLst>
        </pc:spChg>
        <pc:spChg chg="mod">
          <ac:chgData name="Paula Vázquez-Valero" userId="3a0e46d7-2099-40af-a155-aa45b68bfff3" providerId="ADAL" clId="{57DA573B-B202-45D5-8B0F-E0DB3FD2BB69}" dt="2024-01-10T15:24:38.450" v="4171"/>
          <ac:spMkLst>
            <pc:docMk/>
            <pc:sldMk cId="731308983" sldId="909"/>
            <ac:spMk id="16" creationId="{4990C2ED-CB9B-BFC8-31F6-24AF4084F06E}"/>
          </ac:spMkLst>
        </pc:spChg>
        <pc:spChg chg="mod">
          <ac:chgData name="Paula Vázquez-Valero" userId="3a0e46d7-2099-40af-a155-aa45b68bfff3" providerId="ADAL" clId="{57DA573B-B202-45D5-8B0F-E0DB3FD2BB69}" dt="2024-01-10T15:24:38.450" v="4171"/>
          <ac:spMkLst>
            <pc:docMk/>
            <pc:sldMk cId="731308983" sldId="909"/>
            <ac:spMk id="17" creationId="{EC846C43-77CF-1D9E-0B39-FC8FCAB5442E}"/>
          </ac:spMkLst>
        </pc:spChg>
        <pc:spChg chg="add mod">
          <ac:chgData name="Paula Vázquez-Valero" userId="3a0e46d7-2099-40af-a155-aa45b68bfff3" providerId="ADAL" clId="{57DA573B-B202-45D5-8B0F-E0DB3FD2BB69}" dt="2024-01-10T15:28:03.262" v="4313" actId="1036"/>
          <ac:spMkLst>
            <pc:docMk/>
            <pc:sldMk cId="731308983" sldId="909"/>
            <ac:spMk id="19" creationId="{501E6FF4-7BFE-D0C6-2F39-B6F717B1C89E}"/>
          </ac:spMkLst>
        </pc:spChg>
        <pc:spChg chg="add mod">
          <ac:chgData name="Paula Vázquez-Valero" userId="3a0e46d7-2099-40af-a155-aa45b68bfff3" providerId="ADAL" clId="{57DA573B-B202-45D5-8B0F-E0DB3FD2BB69}" dt="2024-01-10T15:28:03.262" v="4313" actId="1036"/>
          <ac:spMkLst>
            <pc:docMk/>
            <pc:sldMk cId="731308983" sldId="909"/>
            <ac:spMk id="20" creationId="{E7DFA960-D0C5-9C37-3DD9-0AF2E653C495}"/>
          </ac:spMkLst>
        </pc:spChg>
        <pc:spChg chg="add mod">
          <ac:chgData name="Paula Vázquez-Valero" userId="3a0e46d7-2099-40af-a155-aa45b68bfff3" providerId="ADAL" clId="{57DA573B-B202-45D5-8B0F-E0DB3FD2BB69}" dt="2024-01-10T15:28:03.262" v="4313" actId="1036"/>
          <ac:spMkLst>
            <pc:docMk/>
            <pc:sldMk cId="731308983" sldId="909"/>
            <ac:spMk id="21" creationId="{A5767D2F-7BB9-2EF7-BB27-AC265CC70DF6}"/>
          </ac:spMkLst>
        </pc:spChg>
        <pc:spChg chg="add mod">
          <ac:chgData name="Paula Vázquez-Valero" userId="3a0e46d7-2099-40af-a155-aa45b68bfff3" providerId="ADAL" clId="{57DA573B-B202-45D5-8B0F-E0DB3FD2BB69}" dt="2024-01-10T15:28:03.262" v="4313" actId="1036"/>
          <ac:spMkLst>
            <pc:docMk/>
            <pc:sldMk cId="731308983" sldId="909"/>
            <ac:spMk id="22" creationId="{C0AC0C46-2465-13B2-E457-6E2A12EE4A28}"/>
          </ac:spMkLst>
        </pc:spChg>
        <pc:spChg chg="add mod">
          <ac:chgData name="Paula Vázquez-Valero" userId="3a0e46d7-2099-40af-a155-aa45b68bfff3" providerId="ADAL" clId="{57DA573B-B202-45D5-8B0F-E0DB3FD2BB69}" dt="2024-01-10T15:28:03.262" v="4313" actId="1036"/>
          <ac:spMkLst>
            <pc:docMk/>
            <pc:sldMk cId="731308983" sldId="909"/>
            <ac:spMk id="23" creationId="{76C35320-D98C-8914-7C7B-546C001F34F4}"/>
          </ac:spMkLst>
        </pc:spChg>
        <pc:spChg chg="add mod">
          <ac:chgData name="Paula Vázquez-Valero" userId="3a0e46d7-2099-40af-a155-aa45b68bfff3" providerId="ADAL" clId="{57DA573B-B202-45D5-8B0F-E0DB3FD2BB69}" dt="2024-01-10T15:28:30.530" v="4345" actId="20577"/>
          <ac:spMkLst>
            <pc:docMk/>
            <pc:sldMk cId="731308983" sldId="909"/>
            <ac:spMk id="26" creationId="{5C3D72B0-EACD-5375-791A-79479A600076}"/>
          </ac:spMkLst>
        </pc:spChg>
        <pc:spChg chg="add mod">
          <ac:chgData name="Paula Vázquez-Valero" userId="3a0e46d7-2099-40af-a155-aa45b68bfff3" providerId="ADAL" clId="{57DA573B-B202-45D5-8B0F-E0DB3FD2BB69}" dt="2024-01-10T15:28:34.517" v="4349" actId="1036"/>
          <ac:spMkLst>
            <pc:docMk/>
            <pc:sldMk cId="731308983" sldId="909"/>
            <ac:spMk id="28" creationId="{AB9B64EF-93CD-C212-9173-6EE8AAAF7B17}"/>
          </ac:spMkLst>
        </pc:spChg>
        <pc:spChg chg="add del mod">
          <ac:chgData name="Paula Vázquez-Valero" userId="3a0e46d7-2099-40af-a155-aa45b68bfff3" providerId="ADAL" clId="{57DA573B-B202-45D5-8B0F-E0DB3FD2BB69}" dt="2024-01-10T15:30:00.053" v="4372"/>
          <ac:spMkLst>
            <pc:docMk/>
            <pc:sldMk cId="731308983" sldId="909"/>
            <ac:spMk id="32" creationId="{63733824-2BCD-BADC-3E24-5503F55699C6}"/>
          </ac:spMkLst>
        </pc:spChg>
        <pc:spChg chg="mod">
          <ac:chgData name="Paula Vázquez-Valero" userId="3a0e46d7-2099-40af-a155-aa45b68bfff3" providerId="ADAL" clId="{57DA573B-B202-45D5-8B0F-E0DB3FD2BB69}" dt="2024-01-10T15:29:58.117" v="4371"/>
          <ac:spMkLst>
            <pc:docMk/>
            <pc:sldMk cId="731308983" sldId="909"/>
            <ac:spMk id="34" creationId="{6758441F-59B6-7C52-F21E-A2E9F2EF36E5}"/>
          </ac:spMkLst>
        </pc:spChg>
        <pc:spChg chg="mod">
          <ac:chgData name="Paula Vázquez-Valero" userId="3a0e46d7-2099-40af-a155-aa45b68bfff3" providerId="ADAL" clId="{57DA573B-B202-45D5-8B0F-E0DB3FD2BB69}" dt="2024-01-10T15:29:58.117" v="4371"/>
          <ac:spMkLst>
            <pc:docMk/>
            <pc:sldMk cId="731308983" sldId="909"/>
            <ac:spMk id="36" creationId="{62150D4F-D3B2-35D9-E9DC-A277D0F872C4}"/>
          </ac:spMkLst>
        </pc:spChg>
        <pc:spChg chg="add mod">
          <ac:chgData name="Paula Vázquez-Valero" userId="3a0e46d7-2099-40af-a155-aa45b68bfff3" providerId="ADAL" clId="{57DA573B-B202-45D5-8B0F-E0DB3FD2BB69}" dt="2024-01-10T15:30:16.906" v="4422" actId="20577"/>
          <ac:spMkLst>
            <pc:docMk/>
            <pc:sldMk cId="731308983" sldId="909"/>
            <ac:spMk id="37" creationId="{EBAE013B-E923-C1AB-22C5-59D94D0CA01D}"/>
          </ac:spMkLst>
        </pc:spChg>
        <pc:spChg chg="mod">
          <ac:chgData name="Paula Vázquez-Valero" userId="3a0e46d7-2099-40af-a155-aa45b68bfff3" providerId="ADAL" clId="{57DA573B-B202-45D5-8B0F-E0DB3FD2BB69}" dt="2024-01-10T15:30:00.486" v="4373"/>
          <ac:spMkLst>
            <pc:docMk/>
            <pc:sldMk cId="731308983" sldId="909"/>
            <ac:spMk id="39" creationId="{D19386DF-48BA-25B5-E540-E514D15FC529}"/>
          </ac:spMkLst>
        </pc:spChg>
        <pc:spChg chg="mod">
          <ac:chgData name="Paula Vázquez-Valero" userId="3a0e46d7-2099-40af-a155-aa45b68bfff3" providerId="ADAL" clId="{57DA573B-B202-45D5-8B0F-E0DB3FD2BB69}" dt="2024-01-10T15:30:00.486" v="4373"/>
          <ac:spMkLst>
            <pc:docMk/>
            <pc:sldMk cId="731308983" sldId="909"/>
            <ac:spMk id="41" creationId="{5F6660CC-6258-28E9-FD2F-61BF7F09EE2B}"/>
          </ac:spMkLst>
        </pc:spChg>
        <pc:spChg chg="del">
          <ac:chgData name="Paula Vázquez-Valero" userId="3a0e46d7-2099-40af-a155-aa45b68bfff3" providerId="ADAL" clId="{57DA573B-B202-45D5-8B0F-E0DB3FD2BB69}" dt="2024-01-10T15:23:52.793" v="4170" actId="478"/>
          <ac:spMkLst>
            <pc:docMk/>
            <pc:sldMk cId="731308983" sldId="909"/>
            <ac:spMk id="2055" creationId="{17193C4A-96C3-FBB2-6183-D24674AD97FD}"/>
          </ac:spMkLst>
        </pc:spChg>
        <pc:spChg chg="del">
          <ac:chgData name="Paula Vázquez-Valero" userId="3a0e46d7-2099-40af-a155-aa45b68bfff3" providerId="ADAL" clId="{57DA573B-B202-45D5-8B0F-E0DB3FD2BB69}" dt="2024-01-10T15:23:51.037" v="4169" actId="478"/>
          <ac:spMkLst>
            <pc:docMk/>
            <pc:sldMk cId="731308983" sldId="909"/>
            <ac:spMk id="2071" creationId="{09DB1D9D-89DB-918A-BD54-395C7C7A9E9C}"/>
          </ac:spMkLst>
        </pc:spChg>
        <pc:spChg chg="del">
          <ac:chgData name="Paula Vázquez-Valero" userId="3a0e46d7-2099-40af-a155-aa45b68bfff3" providerId="ADAL" clId="{57DA573B-B202-45D5-8B0F-E0DB3FD2BB69}" dt="2024-01-10T15:23:51.037" v="4169" actId="478"/>
          <ac:spMkLst>
            <pc:docMk/>
            <pc:sldMk cId="731308983" sldId="909"/>
            <ac:spMk id="2073" creationId="{37ADEC84-30C8-3F97-6C44-0B62C962D890}"/>
          </ac:spMkLst>
        </pc:spChg>
        <pc:spChg chg="mod">
          <ac:chgData name="Paula Vázquez-Valero" userId="3a0e46d7-2099-40af-a155-aa45b68bfff3" providerId="ADAL" clId="{57DA573B-B202-45D5-8B0F-E0DB3FD2BB69}" dt="2024-01-10T15:34:10.584" v="4662" actId="20577"/>
          <ac:spMkLst>
            <pc:docMk/>
            <pc:sldMk cId="731308983" sldId="909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1-10T15:23:51.037" v="4169" actId="478"/>
          <ac:spMkLst>
            <pc:docMk/>
            <pc:sldMk cId="731308983" sldId="909"/>
            <ac:spMk id="2097" creationId="{7C8455EF-27CD-3F18-2E27-BF0BB8357556}"/>
          </ac:spMkLst>
        </pc:spChg>
        <pc:spChg chg="del">
          <ac:chgData name="Paula Vázquez-Valero" userId="3a0e46d7-2099-40af-a155-aa45b68bfff3" providerId="ADAL" clId="{57DA573B-B202-45D5-8B0F-E0DB3FD2BB69}" dt="2024-01-10T15:23:51.037" v="4169" actId="478"/>
          <ac:spMkLst>
            <pc:docMk/>
            <pc:sldMk cId="731308983" sldId="909"/>
            <ac:spMk id="2109" creationId="{0054234A-03E7-B488-62BE-21278C14E5A2}"/>
          </ac:spMkLst>
        </pc:spChg>
        <pc:spChg chg="del">
          <ac:chgData name="Paula Vázquez-Valero" userId="3a0e46d7-2099-40af-a155-aa45b68bfff3" providerId="ADAL" clId="{57DA573B-B202-45D5-8B0F-E0DB3FD2BB69}" dt="2024-01-10T15:23:51.037" v="4169" actId="478"/>
          <ac:spMkLst>
            <pc:docMk/>
            <pc:sldMk cId="731308983" sldId="909"/>
            <ac:spMk id="2110" creationId="{D9A37E4D-FBB6-34AC-B2D0-C6C69AD48B44}"/>
          </ac:spMkLst>
        </pc:spChg>
        <pc:spChg chg="del">
          <ac:chgData name="Paula Vázquez-Valero" userId="3a0e46d7-2099-40af-a155-aa45b68bfff3" providerId="ADAL" clId="{57DA573B-B202-45D5-8B0F-E0DB3FD2BB69}" dt="2024-01-10T15:23:51.037" v="4169" actId="478"/>
          <ac:spMkLst>
            <pc:docMk/>
            <pc:sldMk cId="731308983" sldId="909"/>
            <ac:spMk id="2113" creationId="{A5DCB619-9F3C-946E-1685-643894B91808}"/>
          </ac:spMkLst>
        </pc:spChg>
        <pc:spChg chg="del">
          <ac:chgData name="Paula Vázquez-Valero" userId="3a0e46d7-2099-40af-a155-aa45b68bfff3" providerId="ADAL" clId="{57DA573B-B202-45D5-8B0F-E0DB3FD2BB69}" dt="2024-01-10T15:23:51.037" v="4169" actId="478"/>
          <ac:spMkLst>
            <pc:docMk/>
            <pc:sldMk cId="731308983" sldId="909"/>
            <ac:spMk id="2114" creationId="{7C1AC519-6F8D-F38E-B2DC-C8D827B7C213}"/>
          </ac:spMkLst>
        </pc:spChg>
        <pc:spChg chg="del">
          <ac:chgData name="Paula Vázquez-Valero" userId="3a0e46d7-2099-40af-a155-aa45b68bfff3" providerId="ADAL" clId="{57DA573B-B202-45D5-8B0F-E0DB3FD2BB69}" dt="2024-01-10T15:23:51.037" v="4169" actId="478"/>
          <ac:spMkLst>
            <pc:docMk/>
            <pc:sldMk cId="731308983" sldId="909"/>
            <ac:spMk id="2115" creationId="{FD3338BF-D34D-9D5C-12BB-5722FE2EFB77}"/>
          </ac:spMkLst>
        </pc:spChg>
        <pc:grpChg chg="add mod">
          <ac:chgData name="Paula Vázquez-Valero" userId="3a0e46d7-2099-40af-a155-aa45b68bfff3" providerId="ADAL" clId="{57DA573B-B202-45D5-8B0F-E0DB3FD2BB69}" dt="2024-01-10T15:24:41.795" v="4172" actId="1076"/>
          <ac:grpSpMkLst>
            <pc:docMk/>
            <pc:sldMk cId="731308983" sldId="909"/>
            <ac:grpSpMk id="5" creationId="{F9BE5C9C-DE61-B6F3-C119-4893B9CE8367}"/>
          </ac:grpSpMkLst>
        </pc:grpChg>
        <pc:grpChg chg="add del mod">
          <ac:chgData name="Paula Vázquez-Valero" userId="3a0e46d7-2099-40af-a155-aa45b68bfff3" providerId="ADAL" clId="{57DA573B-B202-45D5-8B0F-E0DB3FD2BB69}" dt="2024-01-10T15:25:07.518" v="4190" actId="478"/>
          <ac:grpSpMkLst>
            <pc:docMk/>
            <pc:sldMk cId="731308983" sldId="909"/>
            <ac:grpSpMk id="15" creationId="{3934ED78-FCB2-1ECF-E240-AFEAEADA11AD}"/>
          </ac:grpSpMkLst>
        </pc:grpChg>
        <pc:grpChg chg="add del mod">
          <ac:chgData name="Paula Vázquez-Valero" userId="3a0e46d7-2099-40af-a155-aa45b68bfff3" providerId="ADAL" clId="{57DA573B-B202-45D5-8B0F-E0DB3FD2BB69}" dt="2024-01-10T15:30:00.053" v="4372"/>
          <ac:grpSpMkLst>
            <pc:docMk/>
            <pc:sldMk cId="731308983" sldId="909"/>
            <ac:grpSpMk id="33" creationId="{B33303EE-AA03-5D6A-BF4B-F3DACAA982EA}"/>
          </ac:grpSpMkLst>
        </pc:grpChg>
        <pc:grpChg chg="add mod">
          <ac:chgData name="Paula Vázquez-Valero" userId="3a0e46d7-2099-40af-a155-aa45b68bfff3" providerId="ADAL" clId="{57DA573B-B202-45D5-8B0F-E0DB3FD2BB69}" dt="2024-01-10T15:30:03.530" v="4374" actId="1076"/>
          <ac:grpSpMkLst>
            <pc:docMk/>
            <pc:sldMk cId="731308983" sldId="909"/>
            <ac:grpSpMk id="38" creationId="{6CB38307-248F-0D64-C3CA-70609BE79A73}"/>
          </ac:grpSpMkLst>
        </pc:grpChg>
        <pc:grpChg chg="del">
          <ac:chgData name="Paula Vázquez-Valero" userId="3a0e46d7-2099-40af-a155-aa45b68bfff3" providerId="ADAL" clId="{57DA573B-B202-45D5-8B0F-E0DB3FD2BB69}" dt="2024-01-10T15:23:52.793" v="4170" actId="478"/>
          <ac:grpSpMkLst>
            <pc:docMk/>
            <pc:sldMk cId="731308983" sldId="909"/>
            <ac:grpSpMk id="2056" creationId="{30906B5D-8496-1775-00D2-A303C095D328}"/>
          </ac:grpSpMkLst>
        </pc:grpChg>
        <pc:grpChg chg="del">
          <ac:chgData name="Paula Vázquez-Valero" userId="3a0e46d7-2099-40af-a155-aa45b68bfff3" providerId="ADAL" clId="{57DA573B-B202-45D5-8B0F-E0DB3FD2BB69}" dt="2024-01-10T15:23:51.037" v="4169" actId="478"/>
          <ac:grpSpMkLst>
            <pc:docMk/>
            <pc:sldMk cId="731308983" sldId="909"/>
            <ac:grpSpMk id="2082" creationId="{22CD6CB6-FFFE-5B61-9BFF-F784D999E908}"/>
          </ac:grpSpMkLst>
        </pc:grpChg>
        <pc:grpChg chg="del">
          <ac:chgData name="Paula Vázquez-Valero" userId="3a0e46d7-2099-40af-a155-aa45b68bfff3" providerId="ADAL" clId="{57DA573B-B202-45D5-8B0F-E0DB3FD2BB69}" dt="2024-01-10T15:23:51.037" v="4169" actId="478"/>
          <ac:grpSpMkLst>
            <pc:docMk/>
            <pc:sldMk cId="731308983" sldId="909"/>
            <ac:grpSpMk id="2094" creationId="{5FDA8701-6632-6C31-8630-2628D32047F7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10T15:28:03.262" v="4313" actId="1036"/>
          <ac:graphicFrameMkLst>
            <pc:docMk/>
            <pc:sldMk cId="731308983" sldId="909"/>
            <ac:graphicFrameMk id="18" creationId="{F3E3A3A0-A45F-748B-616B-7A22DE918CEA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10T15:29:41.875" v="4370" actId="20577"/>
          <ac:graphicFrameMkLst>
            <pc:docMk/>
            <pc:sldMk cId="731308983" sldId="909"/>
            <ac:graphicFrameMk id="24" creationId="{C7AD66FA-ADBF-34DC-B41F-C055820A8F07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10T15:31:32.867" v="4437" actId="403"/>
          <ac:graphicFrameMkLst>
            <pc:docMk/>
            <pc:sldMk cId="731308983" sldId="909"/>
            <ac:graphicFrameMk id="42" creationId="{AF2F5F87-C15E-1D09-60E6-9C193490B31A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10T15:34:02.525" v="4660" actId="207"/>
          <ac:graphicFrameMkLst>
            <pc:docMk/>
            <pc:sldMk cId="731308983" sldId="909"/>
            <ac:graphicFrameMk id="43" creationId="{DCCAB721-40F9-B847-C59E-3B7FD4A26F91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10T15:32:46.223" v="4477"/>
          <ac:graphicFrameMkLst>
            <pc:docMk/>
            <pc:sldMk cId="731308983" sldId="909"/>
            <ac:graphicFrameMk id="45" creationId="{782194E7-F46B-D47F-3478-3167BDE729A1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23:51.037" v="4169" actId="478"/>
          <ac:graphicFrameMkLst>
            <pc:docMk/>
            <pc:sldMk cId="731308983" sldId="909"/>
            <ac:graphicFrameMk id="2060" creationId="{13770D49-97EC-CB8E-5CCC-464108776958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23:51.037" v="4169" actId="478"/>
          <ac:graphicFrameMkLst>
            <pc:docMk/>
            <pc:sldMk cId="731308983" sldId="909"/>
            <ac:graphicFrameMk id="2103" creationId="{6E77815E-9213-3B6A-7815-DD6BD13EBD9B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10T15:25:05.450" v="4189" actId="478"/>
          <ac:picMkLst>
            <pc:docMk/>
            <pc:sldMk cId="731308983" sldId="909"/>
            <ac:picMk id="3" creationId="{D96F23B5-FE36-D5B6-3C92-597B068A3CB0}"/>
          </ac:picMkLst>
        </pc:picChg>
        <pc:picChg chg="mod">
          <ac:chgData name="Paula Vázquez-Valero" userId="3a0e46d7-2099-40af-a155-aa45b68bfff3" providerId="ADAL" clId="{57DA573B-B202-45D5-8B0F-E0DB3FD2BB69}" dt="2024-01-10T15:24:38.450" v="4171"/>
          <ac:picMkLst>
            <pc:docMk/>
            <pc:sldMk cId="731308983" sldId="909"/>
            <ac:picMk id="7" creationId="{5207C49D-6D74-E919-7AAE-9A1415BD1EF1}"/>
          </ac:picMkLst>
        </pc:picChg>
        <pc:picChg chg="add del mod">
          <ac:chgData name="Paula Vázquez-Valero" userId="3a0e46d7-2099-40af-a155-aa45b68bfff3" providerId="ADAL" clId="{57DA573B-B202-45D5-8B0F-E0DB3FD2BB69}" dt="2024-01-10T15:25:05.450" v="4189" actId="478"/>
          <ac:picMkLst>
            <pc:docMk/>
            <pc:sldMk cId="731308983" sldId="909"/>
            <ac:picMk id="14" creationId="{E0045564-1632-9D52-CDF8-7F5672724318}"/>
          </ac:picMkLst>
        </pc:picChg>
        <pc:picChg chg="add mod">
          <ac:chgData name="Paula Vázquez-Valero" userId="3a0e46d7-2099-40af-a155-aa45b68bfff3" providerId="ADAL" clId="{57DA573B-B202-45D5-8B0F-E0DB3FD2BB69}" dt="2024-01-10T15:28:20.191" v="4338" actId="1038"/>
          <ac:picMkLst>
            <pc:docMk/>
            <pc:sldMk cId="731308983" sldId="909"/>
            <ac:picMk id="29" creationId="{E00D69E7-92D4-4981-0959-3035EA96DD0C}"/>
          </ac:picMkLst>
        </pc:picChg>
        <pc:picChg chg="add mod">
          <ac:chgData name="Paula Vázquez-Valero" userId="3a0e46d7-2099-40af-a155-aa45b68bfff3" providerId="ADAL" clId="{57DA573B-B202-45D5-8B0F-E0DB3FD2BB69}" dt="2024-01-10T15:28:57.322" v="4360" actId="1076"/>
          <ac:picMkLst>
            <pc:docMk/>
            <pc:sldMk cId="731308983" sldId="909"/>
            <ac:picMk id="30" creationId="{62F6A618-D972-19C7-3008-43CB664DFA39}"/>
          </ac:picMkLst>
        </pc:picChg>
        <pc:picChg chg="add mod">
          <ac:chgData name="Paula Vázquez-Valero" userId="3a0e46d7-2099-40af-a155-aa45b68bfff3" providerId="ADAL" clId="{57DA573B-B202-45D5-8B0F-E0DB3FD2BB69}" dt="2024-01-10T15:29:39.064" v="4364" actId="1076"/>
          <ac:picMkLst>
            <pc:docMk/>
            <pc:sldMk cId="731308983" sldId="909"/>
            <ac:picMk id="31" creationId="{94185963-35AD-ACD8-511E-B68E6061E9D7}"/>
          </ac:picMkLst>
        </pc:picChg>
        <pc:picChg chg="mod">
          <ac:chgData name="Paula Vázquez-Valero" userId="3a0e46d7-2099-40af-a155-aa45b68bfff3" providerId="ADAL" clId="{57DA573B-B202-45D5-8B0F-E0DB3FD2BB69}" dt="2024-01-10T15:29:58.117" v="4371"/>
          <ac:picMkLst>
            <pc:docMk/>
            <pc:sldMk cId="731308983" sldId="909"/>
            <ac:picMk id="35" creationId="{8D504C53-794A-0AAD-A114-BD6CB0D39F4E}"/>
          </ac:picMkLst>
        </pc:picChg>
        <pc:picChg chg="mod">
          <ac:chgData name="Paula Vázquez-Valero" userId="3a0e46d7-2099-40af-a155-aa45b68bfff3" providerId="ADAL" clId="{57DA573B-B202-45D5-8B0F-E0DB3FD2BB69}" dt="2024-01-10T15:30:00.486" v="4373"/>
          <ac:picMkLst>
            <pc:docMk/>
            <pc:sldMk cId="731308983" sldId="909"/>
            <ac:picMk id="40" creationId="{EF87294A-E464-CB01-BB2D-5129BAB67075}"/>
          </ac:picMkLst>
        </pc:picChg>
        <pc:picChg chg="add mod">
          <ac:chgData name="Paula Vázquez-Valero" userId="3a0e46d7-2099-40af-a155-aa45b68bfff3" providerId="ADAL" clId="{57DA573B-B202-45D5-8B0F-E0DB3FD2BB69}" dt="2024-01-10T15:32:44.420" v="4475" actId="1076"/>
          <ac:picMkLst>
            <pc:docMk/>
            <pc:sldMk cId="731308983" sldId="909"/>
            <ac:picMk id="44" creationId="{7DE3C0B6-E6D7-3EE0-AE84-633BE6870FEA}"/>
          </ac:picMkLst>
        </pc:picChg>
        <pc:picChg chg="add del mod">
          <ac:chgData name="Paula Vázquez-Valero" userId="3a0e46d7-2099-40af-a155-aa45b68bfff3" providerId="ADAL" clId="{57DA573B-B202-45D5-8B0F-E0DB3FD2BB69}" dt="2024-01-10T15:32:46.223" v="4477"/>
          <ac:picMkLst>
            <pc:docMk/>
            <pc:sldMk cId="731308983" sldId="909"/>
            <ac:picMk id="46" creationId="{4EB9D42E-7479-788A-CAF9-AA634ECBAAF7}"/>
          </ac:picMkLst>
        </pc:picChg>
        <pc:picChg chg="add mod">
          <ac:chgData name="Paula Vázquez-Valero" userId="3a0e46d7-2099-40af-a155-aa45b68bfff3" providerId="ADAL" clId="{57DA573B-B202-45D5-8B0F-E0DB3FD2BB69}" dt="2024-01-10T15:32:48.316" v="4479" actId="1076"/>
          <ac:picMkLst>
            <pc:docMk/>
            <pc:sldMk cId="731308983" sldId="909"/>
            <ac:picMk id="47" creationId="{B03B4B59-E1D9-120E-2315-31FA96AF99A2}"/>
          </ac:picMkLst>
        </pc:picChg>
        <pc:picChg chg="add del mod">
          <ac:chgData name="Paula Vázquez-Valero" userId="3a0e46d7-2099-40af-a155-aa45b68bfff3" providerId="ADAL" clId="{57DA573B-B202-45D5-8B0F-E0DB3FD2BB69}" dt="2024-01-10T15:32:50.532" v="4481"/>
          <ac:picMkLst>
            <pc:docMk/>
            <pc:sldMk cId="731308983" sldId="909"/>
            <ac:picMk id="48" creationId="{D2AB62B7-385E-29E1-AF99-7E58930AE0B0}"/>
          </ac:picMkLst>
        </pc:picChg>
        <pc:picChg chg="add mod">
          <ac:chgData name="Paula Vázquez-Valero" userId="3a0e46d7-2099-40af-a155-aa45b68bfff3" providerId="ADAL" clId="{57DA573B-B202-45D5-8B0F-E0DB3FD2BB69}" dt="2024-01-10T15:32:53.637" v="4483" actId="1076"/>
          <ac:picMkLst>
            <pc:docMk/>
            <pc:sldMk cId="731308983" sldId="909"/>
            <ac:picMk id="49" creationId="{83AD6217-FC71-C9AE-AC0F-7C68B3EDADD9}"/>
          </ac:picMkLst>
        </pc:picChg>
        <pc:picChg chg="add mod">
          <ac:chgData name="Paula Vázquez-Valero" userId="3a0e46d7-2099-40af-a155-aa45b68bfff3" providerId="ADAL" clId="{57DA573B-B202-45D5-8B0F-E0DB3FD2BB69}" dt="2024-01-10T15:32:53.637" v="4483" actId="1076"/>
          <ac:picMkLst>
            <pc:docMk/>
            <pc:sldMk cId="731308983" sldId="909"/>
            <ac:picMk id="50" creationId="{D74BE9AE-189D-F599-E484-8E62888965C5}"/>
          </ac:picMkLst>
        </pc:picChg>
        <pc:picChg chg="add mod">
          <ac:chgData name="Paula Vázquez-Valero" userId="3a0e46d7-2099-40af-a155-aa45b68bfff3" providerId="ADAL" clId="{57DA573B-B202-45D5-8B0F-E0DB3FD2BB69}" dt="2024-01-10T15:32:58.399" v="4485" actId="1076"/>
          <ac:picMkLst>
            <pc:docMk/>
            <pc:sldMk cId="731308983" sldId="909"/>
            <ac:picMk id="51" creationId="{2B6944BE-5CD6-FDA7-70B9-68C57E76BCD5}"/>
          </ac:picMkLst>
        </pc:picChg>
        <pc:picChg chg="del">
          <ac:chgData name="Paula Vázquez-Valero" userId="3a0e46d7-2099-40af-a155-aa45b68bfff3" providerId="ADAL" clId="{57DA573B-B202-45D5-8B0F-E0DB3FD2BB69}" dt="2024-01-10T15:23:51.037" v="4169" actId="478"/>
          <ac:picMkLst>
            <pc:docMk/>
            <pc:sldMk cId="731308983" sldId="909"/>
            <ac:picMk id="2054" creationId="{812C85E3-D8A2-9943-7CDE-96A352EBFA75}"/>
          </ac:picMkLst>
        </pc:picChg>
        <pc:picChg chg="del">
          <ac:chgData name="Paula Vázquez-Valero" userId="3a0e46d7-2099-40af-a155-aa45b68bfff3" providerId="ADAL" clId="{57DA573B-B202-45D5-8B0F-E0DB3FD2BB69}" dt="2024-01-10T15:23:51.037" v="4169" actId="478"/>
          <ac:picMkLst>
            <pc:docMk/>
            <pc:sldMk cId="731308983" sldId="909"/>
            <ac:picMk id="2070" creationId="{4EC69CC3-15D4-0EBF-B1C6-388C2DEB3F44}"/>
          </ac:picMkLst>
        </pc:picChg>
        <pc:picChg chg="del">
          <ac:chgData name="Paula Vázquez-Valero" userId="3a0e46d7-2099-40af-a155-aa45b68bfff3" providerId="ADAL" clId="{57DA573B-B202-45D5-8B0F-E0DB3FD2BB69}" dt="2024-01-10T15:23:51.037" v="4169" actId="478"/>
          <ac:picMkLst>
            <pc:docMk/>
            <pc:sldMk cId="731308983" sldId="909"/>
            <ac:picMk id="2072" creationId="{C74468E8-9499-1C67-8638-8C10E84A49A8}"/>
          </ac:picMkLst>
        </pc:picChg>
        <pc:picChg chg="del">
          <ac:chgData name="Paula Vázquez-Valero" userId="3a0e46d7-2099-40af-a155-aa45b68bfff3" providerId="ADAL" clId="{57DA573B-B202-45D5-8B0F-E0DB3FD2BB69}" dt="2024-01-10T15:23:51.037" v="4169" actId="478"/>
          <ac:picMkLst>
            <pc:docMk/>
            <pc:sldMk cId="731308983" sldId="909"/>
            <ac:picMk id="2099" creationId="{A8579AA9-EAD9-ED62-1DBD-60522382ABEE}"/>
          </ac:picMkLst>
        </pc:picChg>
        <pc:picChg chg="del">
          <ac:chgData name="Paula Vázquez-Valero" userId="3a0e46d7-2099-40af-a155-aa45b68bfff3" providerId="ADAL" clId="{57DA573B-B202-45D5-8B0F-E0DB3FD2BB69}" dt="2024-01-10T15:23:51.037" v="4169" actId="478"/>
          <ac:picMkLst>
            <pc:docMk/>
            <pc:sldMk cId="731308983" sldId="909"/>
            <ac:picMk id="2120" creationId="{812BDB45-1E25-5B26-4D98-88FF2BF15452}"/>
          </ac:picMkLst>
        </pc:picChg>
        <pc:picChg chg="del">
          <ac:chgData name="Paula Vázquez-Valero" userId="3a0e46d7-2099-40af-a155-aa45b68bfff3" providerId="ADAL" clId="{57DA573B-B202-45D5-8B0F-E0DB3FD2BB69}" dt="2024-01-10T15:23:51.037" v="4169" actId="478"/>
          <ac:picMkLst>
            <pc:docMk/>
            <pc:sldMk cId="731308983" sldId="909"/>
            <ac:picMk id="2121" creationId="{3B75FA68-A32B-2CD6-0BC4-5753F0F189E9}"/>
          </ac:picMkLst>
        </pc:picChg>
      </pc:sldChg>
      <pc:sldChg chg="addSp delSp modSp add mod">
        <pc:chgData name="Paula Vázquez-Valero" userId="3a0e46d7-2099-40af-a155-aa45b68bfff3" providerId="ADAL" clId="{57DA573B-B202-45D5-8B0F-E0DB3FD2BB69}" dt="2024-01-10T15:48:32.528" v="5456" actId="20577"/>
        <pc:sldMkLst>
          <pc:docMk/>
          <pc:sldMk cId="739578636" sldId="910"/>
        </pc:sldMkLst>
        <pc:spChg chg="mod">
          <ac:chgData name="Paula Vázquez-Valero" userId="3a0e46d7-2099-40af-a155-aa45b68bfff3" providerId="ADAL" clId="{57DA573B-B202-45D5-8B0F-E0DB3FD2BB69}" dt="2024-01-10T15:48:32.528" v="5456" actId="20577"/>
          <ac:spMkLst>
            <pc:docMk/>
            <pc:sldMk cId="739578636" sldId="910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1-10T15:34:19.508" v="4666" actId="478"/>
          <ac:spMkLst>
            <pc:docMk/>
            <pc:sldMk cId="739578636" sldId="910"/>
            <ac:spMk id="12" creationId="{A4D6F7C2-B7BD-AAF9-BCD5-C011020E01E2}"/>
          </ac:spMkLst>
        </pc:spChg>
        <pc:spChg chg="add mod">
          <ac:chgData name="Paula Vázquez-Valero" userId="3a0e46d7-2099-40af-a155-aa45b68bfff3" providerId="ADAL" clId="{57DA573B-B202-45D5-8B0F-E0DB3FD2BB69}" dt="2024-01-10T15:34:37.201" v="4670" actId="1076"/>
          <ac:spMkLst>
            <pc:docMk/>
            <pc:sldMk cId="739578636" sldId="910"/>
            <ac:spMk id="13" creationId="{B5C9187D-B348-AD16-3D6F-ED114B8636D2}"/>
          </ac:spMkLst>
        </pc:spChg>
        <pc:spChg chg="mod">
          <ac:chgData name="Paula Vázquez-Valero" userId="3a0e46d7-2099-40af-a155-aa45b68bfff3" providerId="ADAL" clId="{57DA573B-B202-45D5-8B0F-E0DB3FD2BB69}" dt="2024-01-10T15:34:37.201" v="4670" actId="1076"/>
          <ac:spMkLst>
            <pc:docMk/>
            <pc:sldMk cId="739578636" sldId="910"/>
            <ac:spMk id="15" creationId="{C99C9B3A-E870-2FD7-810B-1989DA2D698F}"/>
          </ac:spMkLst>
        </pc:spChg>
        <pc:spChg chg="mod">
          <ac:chgData name="Paula Vázquez-Valero" userId="3a0e46d7-2099-40af-a155-aa45b68bfff3" providerId="ADAL" clId="{57DA573B-B202-45D5-8B0F-E0DB3FD2BB69}" dt="2024-01-10T15:34:37.201" v="4670" actId="1076"/>
          <ac:spMkLst>
            <pc:docMk/>
            <pc:sldMk cId="739578636" sldId="910"/>
            <ac:spMk id="17" creationId="{CD98D555-3C48-AF9F-94D4-0567A366F576}"/>
          </ac:spMkLst>
        </pc:spChg>
        <pc:spChg chg="del">
          <ac:chgData name="Paula Vázquez-Valero" userId="3a0e46d7-2099-40af-a155-aa45b68bfff3" providerId="ADAL" clId="{57DA573B-B202-45D5-8B0F-E0DB3FD2BB69}" dt="2024-01-10T15:34:19.508" v="4666" actId="478"/>
          <ac:spMkLst>
            <pc:docMk/>
            <pc:sldMk cId="739578636" sldId="910"/>
            <ac:spMk id="19" creationId="{501E6FF4-7BFE-D0C6-2F39-B6F717B1C89E}"/>
          </ac:spMkLst>
        </pc:spChg>
        <pc:spChg chg="del">
          <ac:chgData name="Paula Vázquez-Valero" userId="3a0e46d7-2099-40af-a155-aa45b68bfff3" providerId="ADAL" clId="{57DA573B-B202-45D5-8B0F-E0DB3FD2BB69}" dt="2024-01-10T15:34:19.508" v="4666" actId="478"/>
          <ac:spMkLst>
            <pc:docMk/>
            <pc:sldMk cId="739578636" sldId="910"/>
            <ac:spMk id="20" creationId="{E7DFA960-D0C5-9C37-3DD9-0AF2E653C495}"/>
          </ac:spMkLst>
        </pc:spChg>
        <pc:spChg chg="del">
          <ac:chgData name="Paula Vázquez-Valero" userId="3a0e46d7-2099-40af-a155-aa45b68bfff3" providerId="ADAL" clId="{57DA573B-B202-45D5-8B0F-E0DB3FD2BB69}" dt="2024-01-10T15:34:19.508" v="4666" actId="478"/>
          <ac:spMkLst>
            <pc:docMk/>
            <pc:sldMk cId="739578636" sldId="910"/>
            <ac:spMk id="21" creationId="{A5767D2F-7BB9-2EF7-BB27-AC265CC70DF6}"/>
          </ac:spMkLst>
        </pc:spChg>
        <pc:spChg chg="del">
          <ac:chgData name="Paula Vázquez-Valero" userId="3a0e46d7-2099-40af-a155-aa45b68bfff3" providerId="ADAL" clId="{57DA573B-B202-45D5-8B0F-E0DB3FD2BB69}" dt="2024-01-10T15:34:19.508" v="4666" actId="478"/>
          <ac:spMkLst>
            <pc:docMk/>
            <pc:sldMk cId="739578636" sldId="910"/>
            <ac:spMk id="22" creationId="{C0AC0C46-2465-13B2-E457-6E2A12EE4A28}"/>
          </ac:spMkLst>
        </pc:spChg>
        <pc:spChg chg="del">
          <ac:chgData name="Paula Vázquez-Valero" userId="3a0e46d7-2099-40af-a155-aa45b68bfff3" providerId="ADAL" clId="{57DA573B-B202-45D5-8B0F-E0DB3FD2BB69}" dt="2024-01-10T15:34:19.508" v="4666" actId="478"/>
          <ac:spMkLst>
            <pc:docMk/>
            <pc:sldMk cId="739578636" sldId="910"/>
            <ac:spMk id="23" creationId="{76C35320-D98C-8914-7C7B-546C001F34F4}"/>
          </ac:spMkLst>
        </pc:spChg>
        <pc:spChg chg="del">
          <ac:chgData name="Paula Vázquez-Valero" userId="3a0e46d7-2099-40af-a155-aa45b68bfff3" providerId="ADAL" clId="{57DA573B-B202-45D5-8B0F-E0DB3FD2BB69}" dt="2024-01-10T15:34:19.508" v="4666" actId="478"/>
          <ac:spMkLst>
            <pc:docMk/>
            <pc:sldMk cId="739578636" sldId="910"/>
            <ac:spMk id="26" creationId="{5C3D72B0-EACD-5375-791A-79479A600076}"/>
          </ac:spMkLst>
        </pc:spChg>
        <pc:spChg chg="del">
          <ac:chgData name="Paula Vázquez-Valero" userId="3a0e46d7-2099-40af-a155-aa45b68bfff3" providerId="ADAL" clId="{57DA573B-B202-45D5-8B0F-E0DB3FD2BB69}" dt="2024-01-10T15:34:19.508" v="4666" actId="478"/>
          <ac:spMkLst>
            <pc:docMk/>
            <pc:sldMk cId="739578636" sldId="910"/>
            <ac:spMk id="28" creationId="{AB9B64EF-93CD-C212-9173-6EE8AAAF7B17}"/>
          </ac:spMkLst>
        </pc:spChg>
        <pc:spChg chg="add mod">
          <ac:chgData name="Paula Vázquez-Valero" userId="3a0e46d7-2099-40af-a155-aa45b68bfff3" providerId="ADAL" clId="{57DA573B-B202-45D5-8B0F-E0DB3FD2BB69}" dt="2024-01-10T15:36:50.477" v="4729" actId="207"/>
          <ac:spMkLst>
            <pc:docMk/>
            <pc:sldMk cId="739578636" sldId="910"/>
            <ac:spMk id="32" creationId="{F8A04F67-C2E6-8BA8-21E1-CABF982F9E77}"/>
          </ac:spMkLst>
        </pc:spChg>
        <pc:spChg chg="add mod">
          <ac:chgData name="Paula Vázquez-Valero" userId="3a0e46d7-2099-40af-a155-aa45b68bfff3" providerId="ADAL" clId="{57DA573B-B202-45D5-8B0F-E0DB3FD2BB69}" dt="2024-01-10T15:47:14.870" v="5393" actId="1076"/>
          <ac:spMkLst>
            <pc:docMk/>
            <pc:sldMk cId="739578636" sldId="910"/>
            <ac:spMk id="35" creationId="{673A991F-429A-E800-996F-7F3F9D2FE93C}"/>
          </ac:spMkLst>
        </pc:spChg>
        <pc:spChg chg="del">
          <ac:chgData name="Paula Vázquez-Valero" userId="3a0e46d7-2099-40af-a155-aa45b68bfff3" providerId="ADAL" clId="{57DA573B-B202-45D5-8B0F-E0DB3FD2BB69}" dt="2024-01-10T15:34:14.802" v="4664" actId="478"/>
          <ac:spMkLst>
            <pc:docMk/>
            <pc:sldMk cId="739578636" sldId="910"/>
            <ac:spMk id="37" creationId="{EBAE013B-E923-C1AB-22C5-59D94D0CA01D}"/>
          </ac:spMkLst>
        </pc:spChg>
        <pc:spChg chg="mod">
          <ac:chgData name="Paula Vázquez-Valero" userId="3a0e46d7-2099-40af-a155-aa45b68bfff3" providerId="ADAL" clId="{57DA573B-B202-45D5-8B0F-E0DB3FD2BB69}" dt="2024-01-10T15:37:03.820" v="4730"/>
          <ac:spMkLst>
            <pc:docMk/>
            <pc:sldMk cId="739578636" sldId="910"/>
            <ac:spMk id="45" creationId="{84B8934A-AF8D-076D-C187-8D94A9FE9EF5}"/>
          </ac:spMkLst>
        </pc:spChg>
        <pc:spChg chg="mod">
          <ac:chgData name="Paula Vázquez-Valero" userId="3a0e46d7-2099-40af-a155-aa45b68bfff3" providerId="ADAL" clId="{57DA573B-B202-45D5-8B0F-E0DB3FD2BB69}" dt="2024-01-10T15:37:03.820" v="4730"/>
          <ac:spMkLst>
            <pc:docMk/>
            <pc:sldMk cId="739578636" sldId="910"/>
            <ac:spMk id="48" creationId="{81E936A7-7E5F-0A9D-ABCD-F892C0CF9144}"/>
          </ac:spMkLst>
        </pc:spChg>
        <pc:spChg chg="add mod">
          <ac:chgData name="Paula Vázquez-Valero" userId="3a0e46d7-2099-40af-a155-aa45b68bfff3" providerId="ADAL" clId="{57DA573B-B202-45D5-8B0F-E0DB3FD2BB69}" dt="2024-01-10T15:45:25.350" v="5117" actId="1036"/>
          <ac:spMkLst>
            <pc:docMk/>
            <pc:sldMk cId="739578636" sldId="910"/>
            <ac:spMk id="55" creationId="{B442B1DA-5F62-B0E0-FAF7-DEBB552EFF17}"/>
          </ac:spMkLst>
        </pc:spChg>
        <pc:spChg chg="add mod">
          <ac:chgData name="Paula Vázquez-Valero" userId="3a0e46d7-2099-40af-a155-aa45b68bfff3" providerId="ADAL" clId="{57DA573B-B202-45D5-8B0F-E0DB3FD2BB69}" dt="2024-01-10T15:45:25.350" v="5117" actId="1036"/>
          <ac:spMkLst>
            <pc:docMk/>
            <pc:sldMk cId="739578636" sldId="910"/>
            <ac:spMk id="56" creationId="{E3A00E42-A752-7B42-896F-3F76DF0CDEAF}"/>
          </ac:spMkLst>
        </pc:spChg>
        <pc:spChg chg="add mod">
          <ac:chgData name="Paula Vázquez-Valero" userId="3a0e46d7-2099-40af-a155-aa45b68bfff3" providerId="ADAL" clId="{57DA573B-B202-45D5-8B0F-E0DB3FD2BB69}" dt="2024-01-10T15:40:26.114" v="4840" actId="1076"/>
          <ac:spMkLst>
            <pc:docMk/>
            <pc:sldMk cId="739578636" sldId="910"/>
            <ac:spMk id="57" creationId="{8CFAC67E-FD48-B150-B30C-826F5870E51C}"/>
          </ac:spMkLst>
        </pc:spChg>
        <pc:spChg chg="mod">
          <ac:chgData name="Paula Vázquez-Valero" userId="3a0e46d7-2099-40af-a155-aa45b68bfff3" providerId="ADAL" clId="{57DA573B-B202-45D5-8B0F-E0DB3FD2BB69}" dt="2024-01-10T15:47:53.188" v="5425" actId="14100"/>
          <ac:spMkLst>
            <pc:docMk/>
            <pc:sldMk cId="739578636" sldId="910"/>
            <ac:spMk id="59" creationId="{859371E8-19B8-412E-F224-FE374B59C8C0}"/>
          </ac:spMkLst>
        </pc:spChg>
        <pc:spChg chg="mod">
          <ac:chgData name="Paula Vázquez-Valero" userId="3a0e46d7-2099-40af-a155-aa45b68bfff3" providerId="ADAL" clId="{57DA573B-B202-45D5-8B0F-E0DB3FD2BB69}" dt="2024-01-10T15:47:57.740" v="5426" actId="1076"/>
          <ac:spMkLst>
            <pc:docMk/>
            <pc:sldMk cId="739578636" sldId="910"/>
            <ac:spMk id="61" creationId="{1C96B5A4-3BC8-C5A3-E74E-D12CE1976D0A}"/>
          </ac:spMkLst>
        </pc:spChg>
        <pc:spChg chg="mod">
          <ac:chgData name="Paula Vázquez-Valero" userId="3a0e46d7-2099-40af-a155-aa45b68bfff3" providerId="ADAL" clId="{57DA573B-B202-45D5-8B0F-E0DB3FD2BB69}" dt="2024-01-10T15:47:53.188" v="5425" actId="14100"/>
          <ac:spMkLst>
            <pc:docMk/>
            <pc:sldMk cId="739578636" sldId="910"/>
            <ac:spMk id="62" creationId="{C016BC85-4DBA-5D37-F5F0-95ACE35999EA}"/>
          </ac:spMkLst>
        </pc:spChg>
        <pc:spChg chg="add mod">
          <ac:chgData name="Paula Vázquez-Valero" userId="3a0e46d7-2099-40af-a155-aa45b68bfff3" providerId="ADAL" clId="{57DA573B-B202-45D5-8B0F-E0DB3FD2BB69}" dt="2024-01-10T15:47:35.611" v="5411" actId="20577"/>
          <ac:spMkLst>
            <pc:docMk/>
            <pc:sldMk cId="739578636" sldId="910"/>
            <ac:spMk id="63" creationId="{490F5FE2-28E6-4837-69DC-1D10D4114BA0}"/>
          </ac:spMkLst>
        </pc:spChg>
        <pc:spChg chg="mod">
          <ac:chgData name="Paula Vázquez-Valero" userId="3a0e46d7-2099-40af-a155-aa45b68bfff3" providerId="ADAL" clId="{57DA573B-B202-45D5-8B0F-E0DB3FD2BB69}" dt="2024-01-10T15:34:24.298" v="4668" actId="20577"/>
          <ac:spMkLst>
            <pc:docMk/>
            <pc:sldMk cId="739578636" sldId="910"/>
            <ac:spMk id="2089" creationId="{B2AFFFD7-5E0E-9D9C-D583-13787BA98ED2}"/>
          </ac:spMkLst>
        </pc:spChg>
        <pc:grpChg chg="del">
          <ac:chgData name="Paula Vázquez-Valero" userId="3a0e46d7-2099-40af-a155-aa45b68bfff3" providerId="ADAL" clId="{57DA573B-B202-45D5-8B0F-E0DB3FD2BB69}" dt="2024-01-10T15:34:19.508" v="4666" actId="478"/>
          <ac:grpSpMkLst>
            <pc:docMk/>
            <pc:sldMk cId="739578636" sldId="910"/>
            <ac:grpSpMk id="5" creationId="{F9BE5C9C-DE61-B6F3-C119-4893B9CE8367}"/>
          </ac:grpSpMkLst>
        </pc:grpChg>
        <pc:grpChg chg="add mod">
          <ac:chgData name="Paula Vázquez-Valero" userId="3a0e46d7-2099-40af-a155-aa45b68bfff3" providerId="ADAL" clId="{57DA573B-B202-45D5-8B0F-E0DB3FD2BB69}" dt="2024-01-10T15:34:37.201" v="4670" actId="1076"/>
          <ac:grpSpMkLst>
            <pc:docMk/>
            <pc:sldMk cId="739578636" sldId="910"/>
            <ac:grpSpMk id="14" creationId="{8DC75203-5579-3E33-59A8-E0D56265DC4E}"/>
          </ac:grpSpMkLst>
        </pc:grpChg>
        <pc:grpChg chg="add mod">
          <ac:chgData name="Paula Vázquez-Valero" userId="3a0e46d7-2099-40af-a155-aa45b68bfff3" providerId="ADAL" clId="{57DA573B-B202-45D5-8B0F-E0DB3FD2BB69}" dt="2024-01-10T15:47:17.134" v="5394" actId="1076"/>
          <ac:grpSpMkLst>
            <pc:docMk/>
            <pc:sldMk cId="739578636" sldId="910"/>
            <ac:grpSpMk id="36" creationId="{BC4BEE50-308D-0922-7B6B-771156F3CB67}"/>
          </ac:grpSpMkLst>
        </pc:grpChg>
        <pc:grpChg chg="del">
          <ac:chgData name="Paula Vázquez-Valero" userId="3a0e46d7-2099-40af-a155-aa45b68bfff3" providerId="ADAL" clId="{57DA573B-B202-45D5-8B0F-E0DB3FD2BB69}" dt="2024-01-10T15:34:14.802" v="4664" actId="478"/>
          <ac:grpSpMkLst>
            <pc:docMk/>
            <pc:sldMk cId="739578636" sldId="910"/>
            <ac:grpSpMk id="38" creationId="{6CB38307-248F-0D64-C3CA-70609BE79A73}"/>
          </ac:grpSpMkLst>
        </pc:grpChg>
        <pc:grpChg chg="add mod">
          <ac:chgData name="Paula Vázquez-Valero" userId="3a0e46d7-2099-40af-a155-aa45b68bfff3" providerId="ADAL" clId="{57DA573B-B202-45D5-8B0F-E0DB3FD2BB69}" dt="2024-01-10T15:47:53.188" v="5425" actId="14100"/>
          <ac:grpSpMkLst>
            <pc:docMk/>
            <pc:sldMk cId="739578636" sldId="910"/>
            <ac:grpSpMk id="58" creationId="{9B82C199-9EC8-F170-4511-8FD6FC9C8A54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10T15:47:00.302" v="5380" actId="14100"/>
          <ac:graphicFrameMkLst>
            <pc:docMk/>
            <pc:sldMk cId="739578636" sldId="910"/>
            <ac:graphicFrameMk id="3" creationId="{76AF65AF-A497-DF24-5E2F-9D457CDEE8B3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34:19.508" v="4666" actId="478"/>
          <ac:graphicFrameMkLst>
            <pc:docMk/>
            <pc:sldMk cId="739578636" sldId="910"/>
            <ac:graphicFrameMk id="18" creationId="{F3E3A3A0-A45F-748B-616B-7A22DE918CEA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34:19.508" v="4666" actId="478"/>
          <ac:graphicFrameMkLst>
            <pc:docMk/>
            <pc:sldMk cId="739578636" sldId="910"/>
            <ac:graphicFrameMk id="24" creationId="{C7AD66FA-ADBF-34DC-B41F-C055820A8F07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10T15:45:25.350" v="5117" actId="1036"/>
          <ac:graphicFrameMkLst>
            <pc:docMk/>
            <pc:sldMk cId="739578636" sldId="910"/>
            <ac:graphicFrameMk id="33" creationId="{EAEC78B0-EC85-AB5D-F3EC-EC4CF0CD0AC1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34:14.802" v="4664" actId="478"/>
          <ac:graphicFrameMkLst>
            <pc:docMk/>
            <pc:sldMk cId="739578636" sldId="910"/>
            <ac:graphicFrameMk id="42" creationId="{AF2F5F87-C15E-1D09-60E6-9C193490B31A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10T15:34:16.779" v="4665" actId="478"/>
          <ac:graphicFrameMkLst>
            <pc:docMk/>
            <pc:sldMk cId="739578636" sldId="910"/>
            <ac:graphicFrameMk id="43" creationId="{DCCAB721-40F9-B847-C59E-3B7FD4A26F91}"/>
          </ac:graphicFrameMkLst>
        </pc:graphicFrameChg>
        <pc:picChg chg="mod">
          <ac:chgData name="Paula Vázquez-Valero" userId="3a0e46d7-2099-40af-a155-aa45b68bfff3" providerId="ADAL" clId="{57DA573B-B202-45D5-8B0F-E0DB3FD2BB69}" dt="2024-01-10T15:34:37.201" v="4670" actId="1076"/>
          <ac:picMkLst>
            <pc:docMk/>
            <pc:sldMk cId="739578636" sldId="910"/>
            <ac:picMk id="16" creationId="{108969BD-1F8D-5966-555F-5B9D1B65889B}"/>
          </ac:picMkLst>
        </pc:picChg>
        <pc:picChg chg="add mod">
          <ac:chgData name="Paula Vázquez-Valero" userId="3a0e46d7-2099-40af-a155-aa45b68bfff3" providerId="ADAL" clId="{57DA573B-B202-45D5-8B0F-E0DB3FD2BB69}" dt="2024-01-10T15:35:59.842" v="4714" actId="1076"/>
          <ac:picMkLst>
            <pc:docMk/>
            <pc:sldMk cId="739578636" sldId="910"/>
            <ac:picMk id="25" creationId="{2E635585-4586-2B37-49A5-4C3220F62E90}"/>
          </ac:picMkLst>
        </pc:picChg>
        <pc:picChg chg="add mod">
          <ac:chgData name="Paula Vázquez-Valero" userId="3a0e46d7-2099-40af-a155-aa45b68bfff3" providerId="ADAL" clId="{57DA573B-B202-45D5-8B0F-E0DB3FD2BB69}" dt="2024-01-10T15:34:37.201" v="4670" actId="1076"/>
          <ac:picMkLst>
            <pc:docMk/>
            <pc:sldMk cId="739578636" sldId="910"/>
            <ac:picMk id="27" creationId="{F80263C3-252E-CEDC-4ED6-E846179E07F4}"/>
          </ac:picMkLst>
        </pc:picChg>
        <pc:picChg chg="del">
          <ac:chgData name="Paula Vázquez-Valero" userId="3a0e46d7-2099-40af-a155-aa45b68bfff3" providerId="ADAL" clId="{57DA573B-B202-45D5-8B0F-E0DB3FD2BB69}" dt="2024-01-10T15:34:19.508" v="4666" actId="478"/>
          <ac:picMkLst>
            <pc:docMk/>
            <pc:sldMk cId="739578636" sldId="910"/>
            <ac:picMk id="29" creationId="{E00D69E7-92D4-4981-0959-3035EA96DD0C}"/>
          </ac:picMkLst>
        </pc:picChg>
        <pc:picChg chg="del">
          <ac:chgData name="Paula Vázquez-Valero" userId="3a0e46d7-2099-40af-a155-aa45b68bfff3" providerId="ADAL" clId="{57DA573B-B202-45D5-8B0F-E0DB3FD2BB69}" dt="2024-01-10T15:34:19.508" v="4666" actId="478"/>
          <ac:picMkLst>
            <pc:docMk/>
            <pc:sldMk cId="739578636" sldId="910"/>
            <ac:picMk id="30" creationId="{62F6A618-D972-19C7-3008-43CB664DFA39}"/>
          </ac:picMkLst>
        </pc:picChg>
        <pc:picChg chg="del">
          <ac:chgData name="Paula Vázquez-Valero" userId="3a0e46d7-2099-40af-a155-aa45b68bfff3" providerId="ADAL" clId="{57DA573B-B202-45D5-8B0F-E0DB3FD2BB69}" dt="2024-01-10T15:34:19.508" v="4666" actId="478"/>
          <ac:picMkLst>
            <pc:docMk/>
            <pc:sldMk cId="739578636" sldId="910"/>
            <ac:picMk id="31" creationId="{94185963-35AD-ACD8-511E-B68E6061E9D7}"/>
          </ac:picMkLst>
        </pc:picChg>
        <pc:picChg chg="add mod">
          <ac:chgData name="Paula Vázquez-Valero" userId="3a0e46d7-2099-40af-a155-aa45b68bfff3" providerId="ADAL" clId="{57DA573B-B202-45D5-8B0F-E0DB3FD2BB69}" dt="2024-01-10T15:45:25.350" v="5117" actId="1036"/>
          <ac:picMkLst>
            <pc:docMk/>
            <pc:sldMk cId="739578636" sldId="910"/>
            <ac:picMk id="34" creationId="{677D1236-A27F-3F58-6A37-A58E3CD535D7}"/>
          </ac:picMkLst>
        </pc:picChg>
        <pc:picChg chg="del">
          <ac:chgData name="Paula Vázquez-Valero" userId="3a0e46d7-2099-40af-a155-aa45b68bfff3" providerId="ADAL" clId="{57DA573B-B202-45D5-8B0F-E0DB3FD2BB69}" dt="2024-01-10T15:34:14.802" v="4664" actId="478"/>
          <ac:picMkLst>
            <pc:docMk/>
            <pc:sldMk cId="739578636" sldId="910"/>
            <ac:picMk id="44" creationId="{7DE3C0B6-E6D7-3EE0-AE84-633BE6870FEA}"/>
          </ac:picMkLst>
        </pc:picChg>
        <pc:picChg chg="mod">
          <ac:chgData name="Paula Vázquez-Valero" userId="3a0e46d7-2099-40af-a155-aa45b68bfff3" providerId="ADAL" clId="{57DA573B-B202-45D5-8B0F-E0DB3FD2BB69}" dt="2024-01-10T15:37:03.820" v="4730"/>
          <ac:picMkLst>
            <pc:docMk/>
            <pc:sldMk cId="739578636" sldId="910"/>
            <ac:picMk id="46" creationId="{EBB6E0E3-E1D0-4185-45D2-6BAA53BCF236}"/>
          </ac:picMkLst>
        </pc:picChg>
        <pc:picChg chg="del">
          <ac:chgData name="Paula Vázquez-Valero" userId="3a0e46d7-2099-40af-a155-aa45b68bfff3" providerId="ADAL" clId="{57DA573B-B202-45D5-8B0F-E0DB3FD2BB69}" dt="2024-01-10T15:34:14.802" v="4664" actId="478"/>
          <ac:picMkLst>
            <pc:docMk/>
            <pc:sldMk cId="739578636" sldId="910"/>
            <ac:picMk id="47" creationId="{B03B4B59-E1D9-120E-2315-31FA96AF99A2}"/>
          </ac:picMkLst>
        </pc:picChg>
        <pc:picChg chg="del">
          <ac:chgData name="Paula Vázquez-Valero" userId="3a0e46d7-2099-40af-a155-aa45b68bfff3" providerId="ADAL" clId="{57DA573B-B202-45D5-8B0F-E0DB3FD2BB69}" dt="2024-01-10T15:34:14.802" v="4664" actId="478"/>
          <ac:picMkLst>
            <pc:docMk/>
            <pc:sldMk cId="739578636" sldId="910"/>
            <ac:picMk id="49" creationId="{83AD6217-FC71-C9AE-AC0F-7C68B3EDADD9}"/>
          </ac:picMkLst>
        </pc:picChg>
        <pc:picChg chg="del">
          <ac:chgData name="Paula Vázquez-Valero" userId="3a0e46d7-2099-40af-a155-aa45b68bfff3" providerId="ADAL" clId="{57DA573B-B202-45D5-8B0F-E0DB3FD2BB69}" dt="2024-01-10T15:34:14.802" v="4664" actId="478"/>
          <ac:picMkLst>
            <pc:docMk/>
            <pc:sldMk cId="739578636" sldId="910"/>
            <ac:picMk id="50" creationId="{D74BE9AE-189D-F599-E484-8E62888965C5}"/>
          </ac:picMkLst>
        </pc:picChg>
        <pc:picChg chg="del">
          <ac:chgData name="Paula Vázquez-Valero" userId="3a0e46d7-2099-40af-a155-aa45b68bfff3" providerId="ADAL" clId="{57DA573B-B202-45D5-8B0F-E0DB3FD2BB69}" dt="2024-01-10T15:34:16.779" v="4665" actId="478"/>
          <ac:picMkLst>
            <pc:docMk/>
            <pc:sldMk cId="739578636" sldId="910"/>
            <ac:picMk id="51" creationId="{2B6944BE-5CD6-FDA7-70B9-68C57E76BCD5}"/>
          </ac:picMkLst>
        </pc:picChg>
        <pc:picChg chg="add mod">
          <ac:chgData name="Paula Vázquez-Valero" userId="3a0e46d7-2099-40af-a155-aa45b68bfff3" providerId="ADAL" clId="{57DA573B-B202-45D5-8B0F-E0DB3FD2BB69}" dt="2024-01-10T15:45:25.350" v="5117" actId="1036"/>
          <ac:picMkLst>
            <pc:docMk/>
            <pc:sldMk cId="739578636" sldId="910"/>
            <ac:picMk id="52" creationId="{44B2844D-ABB6-89C8-F5D7-E81D3EF1585F}"/>
          </ac:picMkLst>
        </pc:picChg>
        <pc:picChg chg="add mod">
          <ac:chgData name="Paula Vázquez-Valero" userId="3a0e46d7-2099-40af-a155-aa45b68bfff3" providerId="ADAL" clId="{57DA573B-B202-45D5-8B0F-E0DB3FD2BB69}" dt="2024-01-10T15:45:25.350" v="5117" actId="1036"/>
          <ac:picMkLst>
            <pc:docMk/>
            <pc:sldMk cId="739578636" sldId="910"/>
            <ac:picMk id="53" creationId="{B02EB30A-6EA3-3A0E-F2BD-5EBCF0DEFF46}"/>
          </ac:picMkLst>
        </pc:picChg>
        <pc:picChg chg="add mod">
          <ac:chgData name="Paula Vázquez-Valero" userId="3a0e46d7-2099-40af-a155-aa45b68bfff3" providerId="ADAL" clId="{57DA573B-B202-45D5-8B0F-E0DB3FD2BB69}" dt="2024-01-10T15:45:25.350" v="5117" actId="1036"/>
          <ac:picMkLst>
            <pc:docMk/>
            <pc:sldMk cId="739578636" sldId="910"/>
            <ac:picMk id="54" creationId="{C34F3191-6029-FBF9-1D40-2A205C4A106B}"/>
          </ac:picMkLst>
        </pc:picChg>
        <pc:picChg chg="mod">
          <ac:chgData name="Paula Vázquez-Valero" userId="3a0e46d7-2099-40af-a155-aa45b68bfff3" providerId="ADAL" clId="{57DA573B-B202-45D5-8B0F-E0DB3FD2BB69}" dt="2024-01-10T15:47:53.188" v="5425" actId="14100"/>
          <ac:picMkLst>
            <pc:docMk/>
            <pc:sldMk cId="739578636" sldId="910"/>
            <ac:picMk id="60" creationId="{B0FE94DC-4ABD-7265-9523-D38755389127}"/>
          </ac:picMkLst>
        </pc:picChg>
      </pc:sldChg>
      <pc:sldChg chg="addSp delSp modSp add mod">
        <pc:chgData name="Paula Vázquez-Valero" userId="3a0e46d7-2099-40af-a155-aa45b68bfff3" providerId="ADAL" clId="{57DA573B-B202-45D5-8B0F-E0DB3FD2BB69}" dt="2024-01-10T15:48:29.913" v="5454" actId="20577"/>
        <pc:sldMkLst>
          <pc:docMk/>
          <pc:sldMk cId="1456772786" sldId="911"/>
        </pc:sldMkLst>
        <pc:spChg chg="mod">
          <ac:chgData name="Paula Vázquez-Valero" userId="3a0e46d7-2099-40af-a155-aa45b68bfff3" providerId="ADAL" clId="{57DA573B-B202-45D5-8B0F-E0DB3FD2BB69}" dt="2024-01-10T15:48:29.913" v="5454" actId="20577"/>
          <ac:spMkLst>
            <pc:docMk/>
            <pc:sldMk cId="1456772786" sldId="911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1-10T15:42:24.483" v="4881" actId="20577"/>
          <ac:spMkLst>
            <pc:docMk/>
            <pc:sldMk cId="1456772786" sldId="911"/>
            <ac:spMk id="5" creationId="{0B3635DD-D27D-1552-2F50-9AD1C1FC93C3}"/>
          </ac:spMkLst>
        </pc:spChg>
        <pc:spChg chg="mod">
          <ac:chgData name="Paula Vázquez-Valero" userId="3a0e46d7-2099-40af-a155-aa45b68bfff3" providerId="ADAL" clId="{57DA573B-B202-45D5-8B0F-E0DB3FD2BB69}" dt="2024-01-10T15:41:27.865" v="4853" actId="1036"/>
          <ac:spMkLst>
            <pc:docMk/>
            <pc:sldMk cId="1456772786" sldId="911"/>
            <ac:spMk id="7" creationId="{B94FB766-572A-C6B8-B0CD-328EFA7DC2E9}"/>
          </ac:spMkLst>
        </pc:spChg>
        <pc:spChg chg="mod">
          <ac:chgData name="Paula Vázquez-Valero" userId="3a0e46d7-2099-40af-a155-aa45b68bfff3" providerId="ADAL" clId="{57DA573B-B202-45D5-8B0F-E0DB3FD2BB69}" dt="2024-01-10T15:41:27.865" v="4853" actId="1036"/>
          <ac:spMkLst>
            <pc:docMk/>
            <pc:sldMk cId="1456772786" sldId="911"/>
            <ac:spMk id="9" creationId="{0EFF8199-B1B2-6590-0660-BE4B3B779E74}"/>
          </ac:spMkLst>
        </pc:spChg>
        <pc:spChg chg="del">
          <ac:chgData name="Paula Vázquez-Valero" userId="3a0e46d7-2099-40af-a155-aa45b68bfff3" providerId="ADAL" clId="{57DA573B-B202-45D5-8B0F-E0DB3FD2BB69}" dt="2024-01-10T15:41:09.974" v="4849" actId="478"/>
          <ac:spMkLst>
            <pc:docMk/>
            <pc:sldMk cId="1456772786" sldId="911"/>
            <ac:spMk id="13" creationId="{B5C9187D-B348-AD16-3D6F-ED114B8636D2}"/>
          </ac:spMkLst>
        </pc:spChg>
        <pc:spChg chg="add mod">
          <ac:chgData name="Paula Vázquez-Valero" userId="3a0e46d7-2099-40af-a155-aa45b68bfff3" providerId="ADAL" clId="{57DA573B-B202-45D5-8B0F-E0DB3FD2BB69}" dt="2024-01-10T15:44:22.742" v="5081" actId="1036"/>
          <ac:spMkLst>
            <pc:docMk/>
            <pc:sldMk cId="1456772786" sldId="911"/>
            <ac:spMk id="20" creationId="{4A9CE279-875F-F31A-76C0-E397716060E2}"/>
          </ac:spMkLst>
        </pc:spChg>
        <pc:spChg chg="mod">
          <ac:chgData name="Paula Vázquez-Valero" userId="3a0e46d7-2099-40af-a155-aa45b68bfff3" providerId="ADAL" clId="{57DA573B-B202-45D5-8B0F-E0DB3FD2BB69}" dt="2024-01-10T15:42:39.653" v="4886"/>
          <ac:spMkLst>
            <pc:docMk/>
            <pc:sldMk cId="1456772786" sldId="911"/>
            <ac:spMk id="22" creationId="{CB74BF37-FA4C-7539-5E2E-524C8482F532}"/>
          </ac:spMkLst>
        </pc:spChg>
        <pc:spChg chg="mod">
          <ac:chgData name="Paula Vázquez-Valero" userId="3a0e46d7-2099-40af-a155-aa45b68bfff3" providerId="ADAL" clId="{57DA573B-B202-45D5-8B0F-E0DB3FD2BB69}" dt="2024-01-10T15:42:39.653" v="4886"/>
          <ac:spMkLst>
            <pc:docMk/>
            <pc:sldMk cId="1456772786" sldId="911"/>
            <ac:spMk id="23" creationId="{B33361C2-E250-67F6-708E-0C38E9F44871}"/>
          </ac:spMkLst>
        </pc:spChg>
        <pc:spChg chg="mod">
          <ac:chgData name="Paula Vázquez-Valero" userId="3a0e46d7-2099-40af-a155-aa45b68bfff3" providerId="ADAL" clId="{57DA573B-B202-45D5-8B0F-E0DB3FD2BB69}" dt="2024-01-10T15:44:22.742" v="5081" actId="1036"/>
          <ac:spMkLst>
            <pc:docMk/>
            <pc:sldMk cId="1456772786" sldId="911"/>
            <ac:spMk id="28" creationId="{BEA01AA4-4896-3A77-2966-AF903DAAE637}"/>
          </ac:spMkLst>
        </pc:spChg>
        <pc:spChg chg="mod">
          <ac:chgData name="Paula Vázquez-Valero" userId="3a0e46d7-2099-40af-a155-aa45b68bfff3" providerId="ADAL" clId="{57DA573B-B202-45D5-8B0F-E0DB3FD2BB69}" dt="2024-01-10T15:44:22.742" v="5081" actId="1036"/>
          <ac:spMkLst>
            <pc:docMk/>
            <pc:sldMk cId="1456772786" sldId="911"/>
            <ac:spMk id="29" creationId="{51EA9599-81CA-FDC0-762B-4BA4B7F2FEFA}"/>
          </ac:spMkLst>
        </pc:spChg>
        <pc:spChg chg="del">
          <ac:chgData name="Paula Vázquez-Valero" userId="3a0e46d7-2099-40af-a155-aa45b68bfff3" providerId="ADAL" clId="{57DA573B-B202-45D5-8B0F-E0DB3FD2BB69}" dt="2024-01-10T15:41:09.974" v="4849" actId="478"/>
          <ac:spMkLst>
            <pc:docMk/>
            <pc:sldMk cId="1456772786" sldId="911"/>
            <ac:spMk id="32" creationId="{F8A04F67-C2E6-8BA8-21E1-CABF982F9E77}"/>
          </ac:spMkLst>
        </pc:spChg>
        <pc:spChg chg="del">
          <ac:chgData name="Paula Vázquez-Valero" userId="3a0e46d7-2099-40af-a155-aa45b68bfff3" providerId="ADAL" clId="{57DA573B-B202-45D5-8B0F-E0DB3FD2BB69}" dt="2024-01-10T15:42:30.333" v="4882" actId="478"/>
          <ac:spMkLst>
            <pc:docMk/>
            <pc:sldMk cId="1456772786" sldId="911"/>
            <ac:spMk id="35" creationId="{673A991F-429A-E800-996F-7F3F9D2FE93C}"/>
          </ac:spMkLst>
        </pc:spChg>
        <pc:spChg chg="mod">
          <ac:chgData name="Paula Vázquez-Valero" userId="3a0e46d7-2099-40af-a155-aa45b68bfff3" providerId="ADAL" clId="{57DA573B-B202-45D5-8B0F-E0DB3FD2BB69}" dt="2024-01-10T15:44:22.742" v="5081" actId="1036"/>
          <ac:spMkLst>
            <pc:docMk/>
            <pc:sldMk cId="1456772786" sldId="911"/>
            <ac:spMk id="55" creationId="{B442B1DA-5F62-B0E0-FAF7-DEBB552EFF17}"/>
          </ac:spMkLst>
        </pc:spChg>
        <pc:spChg chg="mod">
          <ac:chgData name="Paula Vázquez-Valero" userId="3a0e46d7-2099-40af-a155-aa45b68bfff3" providerId="ADAL" clId="{57DA573B-B202-45D5-8B0F-E0DB3FD2BB69}" dt="2024-01-10T15:44:22.742" v="5081" actId="1036"/>
          <ac:spMkLst>
            <pc:docMk/>
            <pc:sldMk cId="1456772786" sldId="911"/>
            <ac:spMk id="56" creationId="{E3A00E42-A752-7B42-896F-3F76DF0CDEAF}"/>
          </ac:spMkLst>
        </pc:spChg>
        <pc:spChg chg="mod">
          <ac:chgData name="Paula Vázquez-Valero" userId="3a0e46d7-2099-40af-a155-aa45b68bfff3" providerId="ADAL" clId="{57DA573B-B202-45D5-8B0F-E0DB3FD2BB69}" dt="2024-01-10T15:44:22.742" v="5081" actId="1036"/>
          <ac:spMkLst>
            <pc:docMk/>
            <pc:sldMk cId="1456772786" sldId="911"/>
            <ac:spMk id="57" creationId="{8CFAC67E-FD48-B150-B30C-826F5870E51C}"/>
          </ac:spMkLst>
        </pc:spChg>
        <pc:spChg chg="mod">
          <ac:chgData name="Paula Vázquez-Valero" userId="3a0e46d7-2099-40af-a155-aa45b68bfff3" providerId="ADAL" clId="{57DA573B-B202-45D5-8B0F-E0DB3FD2BB69}" dt="2024-01-10T15:44:26.944" v="5082" actId="166"/>
          <ac:spMkLst>
            <pc:docMk/>
            <pc:sldMk cId="1456772786" sldId="911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1-10T15:41:27.865" v="4853" actId="1036"/>
          <ac:grpSpMkLst>
            <pc:docMk/>
            <pc:sldMk cId="1456772786" sldId="911"/>
            <ac:grpSpMk id="6" creationId="{84561A65-87D9-828A-0CFC-ED633791FDA9}"/>
          </ac:grpSpMkLst>
        </pc:grpChg>
        <pc:grpChg chg="del">
          <ac:chgData name="Paula Vázquez-Valero" userId="3a0e46d7-2099-40af-a155-aa45b68bfff3" providerId="ADAL" clId="{57DA573B-B202-45D5-8B0F-E0DB3FD2BB69}" dt="2024-01-10T15:41:11.462" v="4850" actId="478"/>
          <ac:grpSpMkLst>
            <pc:docMk/>
            <pc:sldMk cId="1456772786" sldId="911"/>
            <ac:grpSpMk id="14" creationId="{8DC75203-5579-3E33-59A8-E0D56265DC4E}"/>
          </ac:grpSpMkLst>
        </pc:grpChg>
        <pc:grpChg chg="add del mod">
          <ac:chgData name="Paula Vázquez-Valero" userId="3a0e46d7-2099-40af-a155-aa45b68bfff3" providerId="ADAL" clId="{57DA573B-B202-45D5-8B0F-E0DB3FD2BB69}" dt="2024-01-10T15:42:43.189" v="4889"/>
          <ac:grpSpMkLst>
            <pc:docMk/>
            <pc:sldMk cId="1456772786" sldId="911"/>
            <ac:grpSpMk id="21" creationId="{77E8BD06-4B98-FA47-17F1-FA28EF47DFBA}"/>
          </ac:grpSpMkLst>
        </pc:grpChg>
        <pc:grpChg chg="add mod">
          <ac:chgData name="Paula Vázquez-Valero" userId="3a0e46d7-2099-40af-a155-aa45b68bfff3" providerId="ADAL" clId="{57DA573B-B202-45D5-8B0F-E0DB3FD2BB69}" dt="2024-01-10T15:44:22.742" v="5081" actId="1036"/>
          <ac:grpSpMkLst>
            <pc:docMk/>
            <pc:sldMk cId="1456772786" sldId="911"/>
            <ac:grpSpMk id="26" creationId="{FD357312-D245-ADA3-9584-D47D267CAF5D}"/>
          </ac:grpSpMkLst>
        </pc:grpChg>
        <pc:grpChg chg="del">
          <ac:chgData name="Paula Vázquez-Valero" userId="3a0e46d7-2099-40af-a155-aa45b68bfff3" providerId="ADAL" clId="{57DA573B-B202-45D5-8B0F-E0DB3FD2BB69}" dt="2024-01-10T15:42:30.333" v="4882" actId="478"/>
          <ac:grpSpMkLst>
            <pc:docMk/>
            <pc:sldMk cId="1456772786" sldId="911"/>
            <ac:grpSpMk id="36" creationId="{BC4BEE50-308D-0922-7B6B-771156F3CB67}"/>
          </ac:grpSpMkLst>
        </pc:grpChg>
        <pc:graphicFrameChg chg="del">
          <ac:chgData name="Paula Vázquez-Valero" userId="3a0e46d7-2099-40af-a155-aa45b68bfff3" providerId="ADAL" clId="{57DA573B-B202-45D5-8B0F-E0DB3FD2BB69}" dt="2024-01-10T15:41:09.974" v="4849" actId="478"/>
          <ac:graphicFrameMkLst>
            <pc:docMk/>
            <pc:sldMk cId="1456772786" sldId="911"/>
            <ac:graphicFrameMk id="3" creationId="{76AF65AF-A497-DF24-5E2F-9D457CDEE8B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10T15:42:41.105" v="4888" actId="1076"/>
          <ac:graphicFrameMkLst>
            <pc:docMk/>
            <pc:sldMk cId="1456772786" sldId="911"/>
            <ac:graphicFrameMk id="18" creationId="{963FE2DF-E9E5-A9DD-6DAD-F1AD41E34A9D}"/>
          </ac:graphicFrameMkLst>
        </pc:graphicFrameChg>
        <pc:graphicFrameChg chg="add del">
          <ac:chgData name="Paula Vázquez-Valero" userId="3a0e46d7-2099-40af-a155-aa45b68bfff3" providerId="ADAL" clId="{57DA573B-B202-45D5-8B0F-E0DB3FD2BB69}" dt="2024-01-10T15:42:31.314" v="4884"/>
          <ac:graphicFrameMkLst>
            <pc:docMk/>
            <pc:sldMk cId="1456772786" sldId="911"/>
            <ac:graphicFrameMk id="19" creationId="{4C7AE83C-7589-FB90-DFA9-2E34B865AFF0}"/>
          </ac:graphicFrameMkLst>
        </pc:graphicFrameChg>
        <pc:graphicFrameChg chg="mod modGraphic">
          <ac:chgData name="Paula Vázquez-Valero" userId="3a0e46d7-2099-40af-a155-aa45b68bfff3" providerId="ADAL" clId="{57DA573B-B202-45D5-8B0F-E0DB3FD2BB69}" dt="2024-01-10T15:44:22.742" v="5081" actId="1036"/>
          <ac:graphicFrameMkLst>
            <pc:docMk/>
            <pc:sldMk cId="1456772786" sldId="911"/>
            <ac:graphicFrameMk id="33" creationId="{EAEC78B0-EC85-AB5D-F3EC-EC4CF0CD0AC1}"/>
          </ac:graphicFrameMkLst>
        </pc:graphicFrameChg>
        <pc:picChg chg="add mod">
          <ac:chgData name="Paula Vázquez-Valero" userId="3a0e46d7-2099-40af-a155-aa45b68bfff3" providerId="ADAL" clId="{57DA573B-B202-45D5-8B0F-E0DB3FD2BB69}" dt="2024-01-10T15:41:27.865" v="4853" actId="1036"/>
          <ac:picMkLst>
            <pc:docMk/>
            <pc:sldMk cId="1456772786" sldId="911"/>
            <ac:picMk id="12" creationId="{0522C36B-46D9-57CE-337C-0B325A3299DB}"/>
          </ac:picMkLst>
        </pc:picChg>
        <pc:picChg chg="add del mod">
          <ac:chgData name="Paula Vázquez-Valero" userId="3a0e46d7-2099-40af-a155-aa45b68bfff3" providerId="ADAL" clId="{57DA573B-B202-45D5-8B0F-E0DB3FD2BB69}" dt="2024-01-10T15:42:43.189" v="4889"/>
          <ac:picMkLst>
            <pc:docMk/>
            <pc:sldMk cId="1456772786" sldId="911"/>
            <ac:picMk id="24" creationId="{D6F2C310-33BB-E58B-217B-2B67ED89E003}"/>
          </ac:picMkLst>
        </pc:picChg>
        <pc:picChg chg="del">
          <ac:chgData name="Paula Vázquez-Valero" userId="3a0e46d7-2099-40af-a155-aa45b68bfff3" providerId="ADAL" clId="{57DA573B-B202-45D5-8B0F-E0DB3FD2BB69}" dt="2024-01-10T15:41:09.974" v="4849" actId="478"/>
          <ac:picMkLst>
            <pc:docMk/>
            <pc:sldMk cId="1456772786" sldId="911"/>
            <ac:picMk id="25" creationId="{2E635585-4586-2B37-49A5-4C3220F62E90}"/>
          </ac:picMkLst>
        </pc:picChg>
        <pc:picChg chg="del">
          <ac:chgData name="Paula Vázquez-Valero" userId="3a0e46d7-2099-40af-a155-aa45b68bfff3" providerId="ADAL" clId="{57DA573B-B202-45D5-8B0F-E0DB3FD2BB69}" dt="2024-01-10T15:41:09.974" v="4849" actId="478"/>
          <ac:picMkLst>
            <pc:docMk/>
            <pc:sldMk cId="1456772786" sldId="911"/>
            <ac:picMk id="27" creationId="{F80263C3-252E-CEDC-4ED6-E846179E07F4}"/>
          </ac:picMkLst>
        </pc:picChg>
        <pc:picChg chg="add mod">
          <ac:chgData name="Paula Vázquez-Valero" userId="3a0e46d7-2099-40af-a155-aa45b68bfff3" providerId="ADAL" clId="{57DA573B-B202-45D5-8B0F-E0DB3FD2BB69}" dt="2024-01-10T15:44:22.742" v="5081" actId="1036"/>
          <ac:picMkLst>
            <pc:docMk/>
            <pc:sldMk cId="1456772786" sldId="911"/>
            <ac:picMk id="30" creationId="{D07BE91E-8E7C-F60C-A3A1-710770B550FA}"/>
          </ac:picMkLst>
        </pc:picChg>
        <pc:picChg chg="add mod">
          <ac:chgData name="Paula Vázquez-Valero" userId="3a0e46d7-2099-40af-a155-aa45b68bfff3" providerId="ADAL" clId="{57DA573B-B202-45D5-8B0F-E0DB3FD2BB69}" dt="2024-01-10T15:45:08.264" v="5095" actId="1036"/>
          <ac:picMkLst>
            <pc:docMk/>
            <pc:sldMk cId="1456772786" sldId="911"/>
            <ac:picMk id="31" creationId="{21F5D759-7739-D2D0-EB80-374AE91DC8B5}"/>
          </ac:picMkLst>
        </pc:picChg>
        <pc:picChg chg="mod">
          <ac:chgData name="Paula Vázquez-Valero" userId="3a0e46d7-2099-40af-a155-aa45b68bfff3" providerId="ADAL" clId="{57DA573B-B202-45D5-8B0F-E0DB3FD2BB69}" dt="2024-01-10T15:44:22.742" v="5081" actId="1036"/>
          <ac:picMkLst>
            <pc:docMk/>
            <pc:sldMk cId="1456772786" sldId="911"/>
            <ac:picMk id="34" creationId="{677D1236-A27F-3F58-6A37-A58E3CD535D7}"/>
          </ac:picMkLst>
        </pc:picChg>
        <pc:picChg chg="add del mod">
          <ac:chgData name="Paula Vázquez-Valero" userId="3a0e46d7-2099-40af-a155-aa45b68bfff3" providerId="ADAL" clId="{57DA573B-B202-45D5-8B0F-E0DB3FD2BB69}" dt="2024-01-10T15:45:00.016" v="5090" actId="478"/>
          <ac:picMkLst>
            <pc:docMk/>
            <pc:sldMk cId="1456772786" sldId="911"/>
            <ac:picMk id="37" creationId="{1CE3B6AD-E260-7A45-E1AF-F986617D3592}"/>
          </ac:picMkLst>
        </pc:picChg>
        <pc:picChg chg="add mod">
          <ac:chgData name="Paula Vázquez-Valero" userId="3a0e46d7-2099-40af-a155-aa45b68bfff3" providerId="ADAL" clId="{57DA573B-B202-45D5-8B0F-E0DB3FD2BB69}" dt="2024-01-10T15:45:08.264" v="5095" actId="1036"/>
          <ac:picMkLst>
            <pc:docMk/>
            <pc:sldMk cId="1456772786" sldId="911"/>
            <ac:picMk id="38" creationId="{20EDC6D2-EDCC-BDDF-2943-DB127A3CEC0E}"/>
          </ac:picMkLst>
        </pc:picChg>
        <pc:picChg chg="mod">
          <ac:chgData name="Paula Vázquez-Valero" userId="3a0e46d7-2099-40af-a155-aa45b68bfff3" providerId="ADAL" clId="{57DA573B-B202-45D5-8B0F-E0DB3FD2BB69}" dt="2024-01-10T15:44:22.742" v="5081" actId="1036"/>
          <ac:picMkLst>
            <pc:docMk/>
            <pc:sldMk cId="1456772786" sldId="911"/>
            <ac:picMk id="52" creationId="{44B2844D-ABB6-89C8-F5D7-E81D3EF1585F}"/>
          </ac:picMkLst>
        </pc:picChg>
        <pc:picChg chg="mod">
          <ac:chgData name="Paula Vázquez-Valero" userId="3a0e46d7-2099-40af-a155-aa45b68bfff3" providerId="ADAL" clId="{57DA573B-B202-45D5-8B0F-E0DB3FD2BB69}" dt="2024-01-10T15:44:22.742" v="5081" actId="1036"/>
          <ac:picMkLst>
            <pc:docMk/>
            <pc:sldMk cId="1456772786" sldId="911"/>
            <ac:picMk id="53" creationId="{B02EB30A-6EA3-3A0E-F2BD-5EBCF0DEFF46}"/>
          </ac:picMkLst>
        </pc:picChg>
        <pc:picChg chg="mod">
          <ac:chgData name="Paula Vázquez-Valero" userId="3a0e46d7-2099-40af-a155-aa45b68bfff3" providerId="ADAL" clId="{57DA573B-B202-45D5-8B0F-E0DB3FD2BB69}" dt="2024-01-10T15:44:22.742" v="5081" actId="1036"/>
          <ac:picMkLst>
            <pc:docMk/>
            <pc:sldMk cId="1456772786" sldId="911"/>
            <ac:picMk id="54" creationId="{C34F3191-6029-FBF9-1D40-2A205C4A106B}"/>
          </ac:picMkLst>
        </pc:picChg>
        <pc:picChg chg="mod">
          <ac:chgData name="Paula Vázquez-Valero" userId="3a0e46d7-2099-40af-a155-aa45b68bfff3" providerId="ADAL" clId="{57DA573B-B202-45D5-8B0F-E0DB3FD2BB69}" dt="2024-01-10T15:44:26.944" v="5082" actId="166"/>
          <ac:picMkLst>
            <pc:docMk/>
            <pc:sldMk cId="1456772786" sldId="911"/>
            <ac:picMk id="2079" creationId="{3A7B6A95-6AB8-3394-AD68-713D43E5E03D}"/>
          </ac:picMkLst>
        </pc:picChg>
      </pc:sldChg>
      <pc:sldChg chg="addSp delSp modSp new del modAnim">
        <pc:chgData name="Paula Vázquez-Valero" userId="3a0e46d7-2099-40af-a155-aa45b68bfff3" providerId="ADAL" clId="{57DA573B-B202-45D5-8B0F-E0DB3FD2BB69}" dt="2024-01-24T10:41:50.442" v="7390" actId="47"/>
        <pc:sldMkLst>
          <pc:docMk/>
          <pc:sldMk cId="248031097" sldId="912"/>
        </pc:sldMkLst>
        <pc:spChg chg="add mod">
          <ac:chgData name="Paula Vázquez-Valero" userId="3a0e46d7-2099-40af-a155-aa45b68bfff3" providerId="ADAL" clId="{57DA573B-B202-45D5-8B0F-E0DB3FD2BB69}" dt="2024-01-24T10:29:47.608" v="6916"/>
          <ac:spMkLst>
            <pc:docMk/>
            <pc:sldMk cId="248031097" sldId="912"/>
            <ac:spMk id="4" creationId="{67CD68EA-3729-B734-5D61-A70D72A18FB1}"/>
          </ac:spMkLst>
        </pc:spChg>
        <pc:spChg chg="add del mod">
          <ac:chgData name="Paula Vázquez-Valero" userId="3a0e46d7-2099-40af-a155-aa45b68bfff3" providerId="ADAL" clId="{57DA573B-B202-45D5-8B0F-E0DB3FD2BB69}" dt="2024-01-24T10:30:01.688" v="6920" actId="21"/>
          <ac:spMkLst>
            <pc:docMk/>
            <pc:sldMk cId="248031097" sldId="912"/>
            <ac:spMk id="9" creationId="{FEA98373-E638-BA57-EA33-CF6C8C1CC7C7}"/>
          </ac:spMkLst>
        </pc:spChg>
        <pc:spChg chg="add del mod">
          <ac:chgData name="Paula Vázquez-Valero" userId="3a0e46d7-2099-40af-a155-aa45b68bfff3" providerId="ADAL" clId="{57DA573B-B202-45D5-8B0F-E0DB3FD2BB69}" dt="2024-01-24T10:31:20.275" v="6960" actId="21"/>
          <ac:spMkLst>
            <pc:docMk/>
            <pc:sldMk cId="248031097" sldId="912"/>
            <ac:spMk id="10" creationId="{3DA35948-E2D1-CF8F-83AF-E958125802A7}"/>
          </ac:spMkLst>
        </pc:spChg>
        <pc:spChg chg="add del mod">
          <ac:chgData name="Paula Vázquez-Valero" userId="3a0e46d7-2099-40af-a155-aa45b68bfff3" providerId="ADAL" clId="{57DA573B-B202-45D5-8B0F-E0DB3FD2BB69}" dt="2024-01-24T10:30:01.688" v="6920" actId="21"/>
          <ac:spMkLst>
            <pc:docMk/>
            <pc:sldMk cId="248031097" sldId="912"/>
            <ac:spMk id="11" creationId="{8EC54C91-281C-AAD8-DC30-76BA8B16627F}"/>
          </ac:spMkLst>
        </pc:spChg>
        <pc:spChg chg="add del mod">
          <ac:chgData name="Paula Vázquez-Valero" userId="3a0e46d7-2099-40af-a155-aa45b68bfff3" providerId="ADAL" clId="{57DA573B-B202-45D5-8B0F-E0DB3FD2BB69}" dt="2024-01-24T10:30:01.688" v="6920" actId="21"/>
          <ac:spMkLst>
            <pc:docMk/>
            <pc:sldMk cId="248031097" sldId="912"/>
            <ac:spMk id="12" creationId="{E12258B6-604F-E407-B423-A8B3E4906C49}"/>
          </ac:spMkLst>
        </pc:spChg>
        <pc:spChg chg="add del mod">
          <ac:chgData name="Paula Vázquez-Valero" userId="3a0e46d7-2099-40af-a155-aa45b68bfff3" providerId="ADAL" clId="{57DA573B-B202-45D5-8B0F-E0DB3FD2BB69}" dt="2024-01-24T10:31:10.738" v="6956" actId="21"/>
          <ac:spMkLst>
            <pc:docMk/>
            <pc:sldMk cId="248031097" sldId="912"/>
            <ac:spMk id="14" creationId="{D15E12B7-561A-D83D-169A-A54D74CA81E5}"/>
          </ac:spMkLst>
        </pc:spChg>
        <pc:spChg chg="add del mod">
          <ac:chgData name="Paula Vázquez-Valero" userId="3a0e46d7-2099-40af-a155-aa45b68bfff3" providerId="ADAL" clId="{57DA573B-B202-45D5-8B0F-E0DB3FD2BB69}" dt="2024-01-24T10:30:56.780" v="6949" actId="21"/>
          <ac:spMkLst>
            <pc:docMk/>
            <pc:sldMk cId="248031097" sldId="912"/>
            <ac:spMk id="16" creationId="{12EE8801-21D4-EE6E-6971-0E09CDA94955}"/>
          </ac:spMkLst>
        </pc:spChg>
        <pc:spChg chg="add del mod">
          <ac:chgData name="Paula Vázquez-Valero" userId="3a0e46d7-2099-40af-a155-aa45b68bfff3" providerId="ADAL" clId="{57DA573B-B202-45D5-8B0F-E0DB3FD2BB69}" dt="2024-01-24T10:30:01.688" v="6920" actId="21"/>
          <ac:spMkLst>
            <pc:docMk/>
            <pc:sldMk cId="248031097" sldId="912"/>
            <ac:spMk id="17" creationId="{1539ECC4-60FC-7846-49DE-E0D33E0EF490}"/>
          </ac:spMkLst>
        </pc:spChg>
        <pc:spChg chg="add del mod">
          <ac:chgData name="Paula Vázquez-Valero" userId="3a0e46d7-2099-40af-a155-aa45b68bfff3" providerId="ADAL" clId="{57DA573B-B202-45D5-8B0F-E0DB3FD2BB69}" dt="2024-01-24T10:30:01.688" v="6920" actId="21"/>
          <ac:spMkLst>
            <pc:docMk/>
            <pc:sldMk cId="248031097" sldId="912"/>
            <ac:spMk id="18" creationId="{E60A6B78-1D4F-E430-8BAA-790A875A39C7}"/>
          </ac:spMkLst>
        </pc:spChg>
        <pc:spChg chg="add del mod">
          <ac:chgData name="Paula Vázquez-Valero" userId="3a0e46d7-2099-40af-a155-aa45b68bfff3" providerId="ADAL" clId="{57DA573B-B202-45D5-8B0F-E0DB3FD2BB69}" dt="2024-01-24T10:30:01.688" v="6920" actId="21"/>
          <ac:spMkLst>
            <pc:docMk/>
            <pc:sldMk cId="248031097" sldId="912"/>
            <ac:spMk id="19" creationId="{28674E0E-DFD3-4891-9DC5-D1902DFF3A0A}"/>
          </ac:spMkLst>
        </pc:spChg>
        <pc:spChg chg="add del mod">
          <ac:chgData name="Paula Vázquez-Valero" userId="3a0e46d7-2099-40af-a155-aa45b68bfff3" providerId="ADAL" clId="{57DA573B-B202-45D5-8B0F-E0DB3FD2BB69}" dt="2024-01-24T10:30:56.780" v="6949" actId="21"/>
          <ac:spMkLst>
            <pc:docMk/>
            <pc:sldMk cId="248031097" sldId="912"/>
            <ac:spMk id="20" creationId="{568E4B02-A012-7362-211B-A0E6F8C36495}"/>
          </ac:spMkLst>
        </pc:spChg>
        <pc:spChg chg="add del mod">
          <ac:chgData name="Paula Vázquez-Valero" userId="3a0e46d7-2099-40af-a155-aa45b68bfff3" providerId="ADAL" clId="{57DA573B-B202-45D5-8B0F-E0DB3FD2BB69}" dt="2024-01-24T10:31:10.738" v="6956" actId="21"/>
          <ac:spMkLst>
            <pc:docMk/>
            <pc:sldMk cId="248031097" sldId="912"/>
            <ac:spMk id="21" creationId="{318D4ECC-DF84-FEDA-9B68-9C06A06899B7}"/>
          </ac:spMkLst>
        </pc:spChg>
        <pc:spChg chg="add del mod">
          <ac:chgData name="Paula Vázquez-Valero" userId="3a0e46d7-2099-40af-a155-aa45b68bfff3" providerId="ADAL" clId="{57DA573B-B202-45D5-8B0F-E0DB3FD2BB69}" dt="2024-01-24T10:31:20.275" v="6960" actId="21"/>
          <ac:spMkLst>
            <pc:docMk/>
            <pc:sldMk cId="248031097" sldId="912"/>
            <ac:spMk id="22" creationId="{3FFAB415-2E77-801A-0D9C-D5A4206B6B04}"/>
          </ac:spMkLst>
        </pc:spChg>
        <pc:picChg chg="add del mod">
          <ac:chgData name="Paula Vázquez-Valero" userId="3a0e46d7-2099-40af-a155-aa45b68bfff3" providerId="ADAL" clId="{57DA573B-B202-45D5-8B0F-E0DB3FD2BB69}" dt="2024-01-24T10:30:01.688" v="6920" actId="21"/>
          <ac:picMkLst>
            <pc:docMk/>
            <pc:sldMk cId="248031097" sldId="912"/>
            <ac:picMk id="5" creationId="{C8804BDB-E690-887E-5030-88184B3AB5AF}"/>
          </ac:picMkLst>
        </pc:picChg>
        <pc:picChg chg="add del mod">
          <ac:chgData name="Paula Vázquez-Valero" userId="3a0e46d7-2099-40af-a155-aa45b68bfff3" providerId="ADAL" clId="{57DA573B-B202-45D5-8B0F-E0DB3FD2BB69}" dt="2024-01-24T10:31:20.275" v="6960" actId="21"/>
          <ac:picMkLst>
            <pc:docMk/>
            <pc:sldMk cId="248031097" sldId="912"/>
            <ac:picMk id="6" creationId="{7AEE6773-2A14-6480-8C9D-8E049812BC88}"/>
          </ac:picMkLst>
        </pc:picChg>
        <pc:picChg chg="add del mod">
          <ac:chgData name="Paula Vázquez-Valero" userId="3a0e46d7-2099-40af-a155-aa45b68bfff3" providerId="ADAL" clId="{57DA573B-B202-45D5-8B0F-E0DB3FD2BB69}" dt="2024-01-24T10:30:01.688" v="6920" actId="21"/>
          <ac:picMkLst>
            <pc:docMk/>
            <pc:sldMk cId="248031097" sldId="912"/>
            <ac:picMk id="7" creationId="{B01AEBF1-298C-E527-B570-BB6A287C38D6}"/>
          </ac:picMkLst>
        </pc:picChg>
        <pc:picChg chg="add del mod">
          <ac:chgData name="Paula Vázquez-Valero" userId="3a0e46d7-2099-40af-a155-aa45b68bfff3" providerId="ADAL" clId="{57DA573B-B202-45D5-8B0F-E0DB3FD2BB69}" dt="2024-01-24T10:30:01.688" v="6920" actId="21"/>
          <ac:picMkLst>
            <pc:docMk/>
            <pc:sldMk cId="248031097" sldId="912"/>
            <ac:picMk id="8" creationId="{B601A1FC-7CD0-38EA-EA2E-64EC1E443ED1}"/>
          </ac:picMkLst>
        </pc:picChg>
        <pc:picChg chg="add del mod">
          <ac:chgData name="Paula Vázquez-Valero" userId="3a0e46d7-2099-40af-a155-aa45b68bfff3" providerId="ADAL" clId="{57DA573B-B202-45D5-8B0F-E0DB3FD2BB69}" dt="2024-01-24T10:31:10.738" v="6956" actId="21"/>
          <ac:picMkLst>
            <pc:docMk/>
            <pc:sldMk cId="248031097" sldId="912"/>
            <ac:picMk id="13" creationId="{46B3F508-E8B0-514A-D3FA-596422EDEFB5}"/>
          </ac:picMkLst>
        </pc:picChg>
        <pc:picChg chg="add del mod">
          <ac:chgData name="Paula Vázquez-Valero" userId="3a0e46d7-2099-40af-a155-aa45b68bfff3" providerId="ADAL" clId="{57DA573B-B202-45D5-8B0F-E0DB3FD2BB69}" dt="2024-01-24T10:30:56.780" v="6949" actId="21"/>
          <ac:picMkLst>
            <pc:docMk/>
            <pc:sldMk cId="248031097" sldId="912"/>
            <ac:picMk id="15" creationId="{31D08130-3A7E-526F-7745-EA05F677178E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1-24T11:49:12.520" v="9532" actId="20577"/>
        <pc:sldMkLst>
          <pc:docMk/>
          <pc:sldMk cId="507609668" sldId="913"/>
        </pc:sldMkLst>
        <pc:spChg chg="mod">
          <ac:chgData name="Paula Vázquez-Valero" userId="3a0e46d7-2099-40af-a155-aa45b68bfff3" providerId="ADAL" clId="{57DA573B-B202-45D5-8B0F-E0DB3FD2BB69}" dt="2024-01-24T11:49:12.520" v="9532" actId="20577"/>
          <ac:spMkLst>
            <pc:docMk/>
            <pc:sldMk cId="507609668" sldId="913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57DA573B-B202-45D5-8B0F-E0DB3FD2BB69}" dt="2024-01-24T11:44:57.930" v="9362" actId="21"/>
          <ac:spMkLst>
            <pc:docMk/>
            <pc:sldMk cId="507609668" sldId="913"/>
            <ac:spMk id="9" creationId="{56A65821-D9CF-8DCE-458D-8E4EE9FF772B}"/>
          </ac:spMkLst>
        </pc:spChg>
        <pc:spChg chg="mod">
          <ac:chgData name="Paula Vázquez-Valero" userId="3a0e46d7-2099-40af-a155-aa45b68bfff3" providerId="ADAL" clId="{57DA573B-B202-45D5-8B0F-E0DB3FD2BB69}" dt="2024-01-24T09:57:28.147" v="5664" actId="1038"/>
          <ac:spMkLst>
            <pc:docMk/>
            <pc:sldMk cId="507609668" sldId="913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57DA573B-B202-45D5-8B0F-E0DB3FD2BB69}" dt="2024-01-24T11:44:57.930" v="9362" actId="21"/>
          <ac:spMkLst>
            <pc:docMk/>
            <pc:sldMk cId="507609668" sldId="913"/>
            <ac:spMk id="13" creationId="{FD1E93A2-CBED-209F-9061-107FCA89DDA9}"/>
          </ac:spMkLst>
        </pc:spChg>
        <pc:spChg chg="add del mod">
          <ac:chgData name="Paula Vázquez-Valero" userId="3a0e46d7-2099-40af-a155-aa45b68bfff3" providerId="ADAL" clId="{57DA573B-B202-45D5-8B0F-E0DB3FD2BB69}" dt="2024-01-24T11:44:57.930" v="9362" actId="21"/>
          <ac:spMkLst>
            <pc:docMk/>
            <pc:sldMk cId="507609668" sldId="913"/>
            <ac:spMk id="14" creationId="{54AFAF47-8EFE-A991-9297-1FD1ACA1AED8}"/>
          </ac:spMkLst>
        </pc:spChg>
        <pc:spChg chg="mod">
          <ac:chgData name="Paula Vázquez-Valero" userId="3a0e46d7-2099-40af-a155-aa45b68bfff3" providerId="ADAL" clId="{57DA573B-B202-45D5-8B0F-E0DB3FD2BB69}" dt="2024-01-24T11:45:56.351" v="9414" actId="20577"/>
          <ac:spMkLst>
            <pc:docMk/>
            <pc:sldMk cId="507609668" sldId="913"/>
            <ac:spMk id="19" creationId="{DCE2B040-5373-3E00-09A2-0BF54673CB3C}"/>
          </ac:spMkLst>
        </pc:spChg>
        <pc:spChg chg="del">
          <ac:chgData name="Paula Vázquez-Valero" userId="3a0e46d7-2099-40af-a155-aa45b68bfff3" providerId="ADAL" clId="{57DA573B-B202-45D5-8B0F-E0DB3FD2BB69}" dt="2024-01-24T09:59:21.842" v="5665" actId="478"/>
          <ac:spMkLst>
            <pc:docMk/>
            <pc:sldMk cId="507609668" sldId="913"/>
            <ac:spMk id="21" creationId="{6F025E6C-D2F1-F5E2-2145-E6FE019404B3}"/>
          </ac:spMkLst>
        </pc:spChg>
        <pc:spChg chg="mod">
          <ac:chgData name="Paula Vázquez-Valero" userId="3a0e46d7-2099-40af-a155-aa45b68bfff3" providerId="ADAL" clId="{57DA573B-B202-45D5-8B0F-E0DB3FD2BB69}" dt="2024-01-24T11:46:02.240" v="9440" actId="20577"/>
          <ac:spMkLst>
            <pc:docMk/>
            <pc:sldMk cId="507609668" sldId="913"/>
            <ac:spMk id="23" creationId="{7312FD6C-A9F0-8D8D-11D6-2D518D3CD358}"/>
          </ac:spMkLst>
        </pc:spChg>
        <pc:spChg chg="del">
          <ac:chgData name="Paula Vázquez-Valero" userId="3a0e46d7-2099-40af-a155-aa45b68bfff3" providerId="ADAL" clId="{57DA573B-B202-45D5-8B0F-E0DB3FD2BB69}" dt="2024-01-24T09:59:26.821" v="5667" actId="478"/>
          <ac:spMkLst>
            <pc:docMk/>
            <pc:sldMk cId="507609668" sldId="913"/>
            <ac:spMk id="25" creationId="{260A242F-F3FB-84D7-BD7B-4A4B20D150DD}"/>
          </ac:spMkLst>
        </pc:spChg>
        <pc:spChg chg="add del mod">
          <ac:chgData name="Paula Vázquez-Valero" userId="3a0e46d7-2099-40af-a155-aa45b68bfff3" providerId="ADAL" clId="{57DA573B-B202-45D5-8B0F-E0DB3FD2BB69}" dt="2024-01-24T11:44:57.930" v="9362" actId="21"/>
          <ac:spMkLst>
            <pc:docMk/>
            <pc:sldMk cId="507609668" sldId="913"/>
            <ac:spMk id="30" creationId="{780EEF8A-28BA-0C33-CDEC-CAB7F5027F24}"/>
          </ac:spMkLst>
        </pc:spChg>
        <pc:spChg chg="add del mod">
          <ac:chgData name="Paula Vázquez-Valero" userId="3a0e46d7-2099-40af-a155-aa45b68bfff3" providerId="ADAL" clId="{57DA573B-B202-45D5-8B0F-E0DB3FD2BB69}" dt="2024-01-24T11:44:57.930" v="9362" actId="21"/>
          <ac:spMkLst>
            <pc:docMk/>
            <pc:sldMk cId="507609668" sldId="913"/>
            <ac:spMk id="32" creationId="{8FBFE7A7-FB1A-A6D7-AB32-8EA2F089AE15}"/>
          </ac:spMkLst>
        </pc:spChg>
        <pc:spChg chg="add del mod">
          <ac:chgData name="Paula Vázquez-Valero" userId="3a0e46d7-2099-40af-a155-aa45b68bfff3" providerId="ADAL" clId="{57DA573B-B202-45D5-8B0F-E0DB3FD2BB69}" dt="2024-01-24T11:44:57.930" v="9362" actId="21"/>
          <ac:spMkLst>
            <pc:docMk/>
            <pc:sldMk cId="507609668" sldId="913"/>
            <ac:spMk id="35" creationId="{B96F629A-6540-E2D1-38F7-783F2570CDC9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36" creationId="{CDA6622B-5E8C-F5F0-B263-80C08C408187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37" creationId="{8157B9D1-5F70-4048-950C-B7FE3B0435BC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38" creationId="{E192F526-7DDC-9767-93EF-4391B3E404E4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39" creationId="{B1425020-C69A-E4C0-88F2-21AB3FC7FE4C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41" creationId="{82A398A7-840D-C547-AE1B-671B8196215E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44" creationId="{964AF213-406D-8A93-AC57-5416E0AADDCE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48" creationId="{677C7F08-6A1D-2855-0FDD-2887DCEFE420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49" creationId="{03232F61-0E32-F2C9-9FD5-C4BB58C76EB8}"/>
          </ac:spMkLst>
        </pc:spChg>
        <pc:spChg chg="del">
          <ac:chgData name="Paula Vázquez-Valero" userId="3a0e46d7-2099-40af-a155-aa45b68bfff3" providerId="ADAL" clId="{57DA573B-B202-45D5-8B0F-E0DB3FD2BB69}" dt="2024-01-24T10:04:32.048" v="5922" actId="478"/>
          <ac:spMkLst>
            <pc:docMk/>
            <pc:sldMk cId="507609668" sldId="913"/>
            <ac:spMk id="52" creationId="{0747B416-E91B-345D-315A-B23D7145525E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53" creationId="{6EAA0701-D4F8-8A12-2014-0647D103F4FE}"/>
          </ac:spMkLst>
        </pc:spChg>
        <pc:spChg chg="add 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54" creationId="{EE60ACD9-8977-274D-E4F0-A20000D74286}"/>
          </ac:spMkLst>
        </pc:spChg>
        <pc:spChg chg="add mod">
          <ac:chgData name="Paula Vázquez-Valero" userId="3a0e46d7-2099-40af-a155-aa45b68bfff3" providerId="ADAL" clId="{57DA573B-B202-45D5-8B0F-E0DB3FD2BB69}" dt="2024-01-24T10:18:46.932" v="6345"/>
          <ac:spMkLst>
            <pc:docMk/>
            <pc:sldMk cId="507609668" sldId="913"/>
            <ac:spMk id="55" creationId="{F83A5F2C-BD5B-5FF6-325C-B9AED7962B00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61" creationId="{4AF029EB-73AE-F99C-E8DB-1031E0D23C1B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62" creationId="{ACFA0761-D402-AF70-80AB-3CCB1C02330E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048" creationId="{180B64CC-B264-3367-CCDB-C091925DD4FD}"/>
          </ac:spMkLst>
        </pc:spChg>
        <pc:spChg chg="add mod">
          <ac:chgData name="Paula Vázquez-Valero" userId="3a0e46d7-2099-40af-a155-aa45b68bfff3" providerId="ADAL" clId="{57DA573B-B202-45D5-8B0F-E0DB3FD2BB69}" dt="2024-01-24T11:44:33.231" v="9360" actId="1076"/>
          <ac:spMkLst>
            <pc:docMk/>
            <pc:sldMk cId="507609668" sldId="913"/>
            <ac:spMk id="2049" creationId="{DFB62A25-61EC-E5BF-44B9-7167576EAFB9}"/>
          </ac:spMkLst>
        </pc:spChg>
        <pc:spChg chg="del">
          <ac:chgData name="Paula Vázquez-Valero" userId="3a0e46d7-2099-40af-a155-aa45b68bfff3" providerId="ADAL" clId="{57DA573B-B202-45D5-8B0F-E0DB3FD2BB69}" dt="2024-01-24T10:04:27.178" v="5921" actId="478"/>
          <ac:spMkLst>
            <pc:docMk/>
            <pc:sldMk cId="507609668" sldId="913"/>
            <ac:spMk id="2051" creationId="{D246C5D1-15ED-2B1C-586D-B362E503E731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063" creationId="{CEF1FD37-B975-1EBC-4B80-0CE55D401F67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065" creationId="{F512B71B-B63F-C1E6-7E82-0B30F715BACC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067" creationId="{EB51A00F-0D65-9928-4557-1066E3584031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071" creationId="{3CC7D325-296C-C3EE-51D1-CE7079DE3254}"/>
          </ac:spMkLst>
        </pc:spChg>
        <pc:spChg chg="mod">
          <ac:chgData name="Paula Vázquez-Valero" userId="3a0e46d7-2099-40af-a155-aa45b68bfff3" providerId="ADAL" clId="{57DA573B-B202-45D5-8B0F-E0DB3FD2BB69}" dt="2024-01-24T10:10:34.251" v="6326" actId="1035"/>
          <ac:spMkLst>
            <pc:docMk/>
            <pc:sldMk cId="507609668" sldId="913"/>
            <ac:spMk id="2075" creationId="{013E0EF7-A965-179C-D2B5-9E641AFABAD5}"/>
          </ac:spMkLst>
        </pc:spChg>
        <pc:spChg chg="mod">
          <ac:chgData name="Paula Vázquez-Valero" userId="3a0e46d7-2099-40af-a155-aa45b68bfff3" providerId="ADAL" clId="{57DA573B-B202-45D5-8B0F-E0DB3FD2BB69}" dt="2024-01-24T10:10:34.251" v="6326" actId="1035"/>
          <ac:spMkLst>
            <pc:docMk/>
            <pc:sldMk cId="507609668" sldId="913"/>
            <ac:spMk id="2081" creationId="{2E07391F-37B3-C599-E6DC-6F1FA143B5EC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082" creationId="{C5A5A676-FA8B-B881-96CD-2BD5579257A3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086" creationId="{F221B089-E596-94A4-FD86-3B8A426CFB2B}"/>
          </ac:spMkLst>
        </pc:spChg>
        <pc:spChg chg="mod">
          <ac:chgData name="Paula Vázquez-Valero" userId="3a0e46d7-2099-40af-a155-aa45b68bfff3" providerId="ADAL" clId="{57DA573B-B202-45D5-8B0F-E0DB3FD2BB69}" dt="2024-01-24T10:17:54.760" v="6344" actId="1037"/>
          <ac:spMkLst>
            <pc:docMk/>
            <pc:sldMk cId="507609668" sldId="913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1-24T10:05:35.295" v="5949" actId="478"/>
          <ac:spMkLst>
            <pc:docMk/>
            <pc:sldMk cId="507609668" sldId="913"/>
            <ac:spMk id="2094" creationId="{29FB17FD-DD3E-FB0A-D360-633D3DD6BAAE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096" creationId="{543CC4CE-0382-C61C-609C-6372FBFD6D11}"/>
          </ac:spMkLst>
        </pc:spChg>
        <pc:spChg chg="del">
          <ac:chgData name="Paula Vázquez-Valero" userId="3a0e46d7-2099-40af-a155-aa45b68bfff3" providerId="ADAL" clId="{57DA573B-B202-45D5-8B0F-E0DB3FD2BB69}" dt="2024-01-24T10:05:35.295" v="5949" actId="478"/>
          <ac:spMkLst>
            <pc:docMk/>
            <pc:sldMk cId="507609668" sldId="913"/>
            <ac:spMk id="2097" creationId="{B10EF86A-21F4-918F-D647-A2D294458159}"/>
          </ac:spMkLst>
        </pc:spChg>
        <pc:spChg chg="del">
          <ac:chgData name="Paula Vázquez-Valero" userId="3a0e46d7-2099-40af-a155-aa45b68bfff3" providerId="ADAL" clId="{57DA573B-B202-45D5-8B0F-E0DB3FD2BB69}" dt="2024-01-24T10:06:11.914" v="5958" actId="478"/>
          <ac:spMkLst>
            <pc:docMk/>
            <pc:sldMk cId="507609668" sldId="913"/>
            <ac:spMk id="2099" creationId="{CF01ABB9-3AA0-8947-6F45-0FDCB583E3B8}"/>
          </ac:spMkLst>
        </pc:spChg>
        <pc:spChg chg="del">
          <ac:chgData name="Paula Vázquez-Valero" userId="3a0e46d7-2099-40af-a155-aa45b68bfff3" providerId="ADAL" clId="{57DA573B-B202-45D5-8B0F-E0DB3FD2BB69}" dt="2024-01-24T10:05:35.295" v="5949" actId="478"/>
          <ac:spMkLst>
            <pc:docMk/>
            <pc:sldMk cId="507609668" sldId="913"/>
            <ac:spMk id="2104" creationId="{E5F48E2C-36AC-B676-6DED-1264C0AEA3D3}"/>
          </ac:spMkLst>
        </pc:spChg>
        <pc:spChg chg="del">
          <ac:chgData name="Paula Vázquez-Valero" userId="3a0e46d7-2099-40af-a155-aa45b68bfff3" providerId="ADAL" clId="{57DA573B-B202-45D5-8B0F-E0DB3FD2BB69}" dt="2024-01-24T10:05:35.295" v="5949" actId="478"/>
          <ac:spMkLst>
            <pc:docMk/>
            <pc:sldMk cId="507609668" sldId="913"/>
            <ac:spMk id="2105" creationId="{88C39885-4551-6DB4-86A7-AB11E9DB9AFC}"/>
          </ac:spMkLst>
        </pc:spChg>
        <pc:spChg chg="del">
          <ac:chgData name="Paula Vázquez-Valero" userId="3a0e46d7-2099-40af-a155-aa45b68bfff3" providerId="ADAL" clId="{57DA573B-B202-45D5-8B0F-E0DB3FD2BB69}" dt="2024-01-24T10:06:11.914" v="5958" actId="478"/>
          <ac:spMkLst>
            <pc:docMk/>
            <pc:sldMk cId="507609668" sldId="913"/>
            <ac:spMk id="2108" creationId="{91C26334-A87C-F6FD-516F-D25DCF041E0B}"/>
          </ac:spMkLst>
        </pc:spChg>
        <pc:spChg chg="del">
          <ac:chgData name="Paula Vázquez-Valero" userId="3a0e46d7-2099-40af-a155-aa45b68bfff3" providerId="ADAL" clId="{57DA573B-B202-45D5-8B0F-E0DB3FD2BB69}" dt="2024-01-24T10:06:11.914" v="5958" actId="478"/>
          <ac:spMkLst>
            <pc:docMk/>
            <pc:sldMk cId="507609668" sldId="913"/>
            <ac:spMk id="2110" creationId="{7E83E32B-250F-B7FD-52B4-55CBE2E5E8D2}"/>
          </ac:spMkLst>
        </pc:spChg>
        <pc:spChg chg="mod">
          <ac:chgData name="Paula Vázquez-Valero" userId="3a0e46d7-2099-40af-a155-aa45b68bfff3" providerId="ADAL" clId="{57DA573B-B202-45D5-8B0F-E0DB3FD2BB69}" dt="2024-01-24T10:10:34.251" v="6326" actId="1035"/>
          <ac:spMkLst>
            <pc:docMk/>
            <pc:sldMk cId="507609668" sldId="913"/>
            <ac:spMk id="2111" creationId="{281FDF4A-E8E7-6748-4EE4-3D5C7A7900A5}"/>
          </ac:spMkLst>
        </pc:spChg>
        <pc:spChg chg="del">
          <ac:chgData name="Paula Vázquez-Valero" userId="3a0e46d7-2099-40af-a155-aa45b68bfff3" providerId="ADAL" clId="{57DA573B-B202-45D5-8B0F-E0DB3FD2BB69}" dt="2024-01-24T10:09:13.474" v="6149" actId="478"/>
          <ac:spMkLst>
            <pc:docMk/>
            <pc:sldMk cId="507609668" sldId="913"/>
            <ac:spMk id="2113" creationId="{65D24421-7EE0-6541-2CBF-173D4613AB81}"/>
          </ac:spMkLst>
        </pc:spChg>
        <pc:spChg chg="mod">
          <ac:chgData name="Paula Vázquez-Valero" userId="3a0e46d7-2099-40af-a155-aa45b68bfff3" providerId="ADAL" clId="{57DA573B-B202-45D5-8B0F-E0DB3FD2BB69}" dt="2024-01-24T10:10:27.028" v="6306" actId="1035"/>
          <ac:spMkLst>
            <pc:docMk/>
            <pc:sldMk cId="507609668" sldId="913"/>
            <ac:spMk id="2115" creationId="{1C54C93C-22C5-9CB6-D25A-3CA85633127A}"/>
          </ac:spMkLst>
        </pc:spChg>
        <pc:grpChg chg="mod">
          <ac:chgData name="Paula Vázquez-Valero" userId="3a0e46d7-2099-40af-a155-aa45b68bfff3" providerId="ADAL" clId="{57DA573B-B202-45D5-8B0F-E0DB3FD2BB69}" dt="2024-01-24T10:10:27.028" v="6306" actId="1035"/>
          <ac:grpSpMkLst>
            <pc:docMk/>
            <pc:sldMk cId="507609668" sldId="913"/>
            <ac:grpSpMk id="2059" creationId="{4A1208A9-AB59-6A00-FC37-71936B57A0FE}"/>
          </ac:grpSpMkLst>
        </pc:grpChg>
        <pc:grpChg chg="mod">
          <ac:chgData name="Paula Vázquez-Valero" userId="3a0e46d7-2099-40af-a155-aa45b68bfff3" providerId="ADAL" clId="{57DA573B-B202-45D5-8B0F-E0DB3FD2BB69}" dt="2024-01-24T10:10:27.028" v="6306" actId="1035"/>
          <ac:grpSpMkLst>
            <pc:docMk/>
            <pc:sldMk cId="507609668" sldId="913"/>
            <ac:grpSpMk id="2068" creationId="{3F5E9FF1-64A3-9899-BD8E-C50ECAEEFB00}"/>
          </ac:grpSpMkLst>
        </pc:grpChg>
        <pc:graphicFrameChg chg="del">
          <ac:chgData name="Paula Vázquez-Valero" userId="3a0e46d7-2099-40af-a155-aa45b68bfff3" providerId="ADAL" clId="{57DA573B-B202-45D5-8B0F-E0DB3FD2BB69}" dt="2024-01-24T09:59:21.842" v="5665" actId="478"/>
          <ac:graphicFrameMkLst>
            <pc:docMk/>
            <pc:sldMk cId="507609668" sldId="913"/>
            <ac:graphicFrameMk id="20" creationId="{2118B85E-B1B4-CE38-CBE0-76AF8D267F43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24T09:59:24.825" v="5666" actId="478"/>
          <ac:graphicFrameMkLst>
            <pc:docMk/>
            <pc:sldMk cId="507609668" sldId="913"/>
            <ac:graphicFrameMk id="22" creationId="{D872FF7E-C432-561F-49EC-ECBF1D1DD419}"/>
          </ac:graphicFrameMkLst>
        </pc:graphicFrameChg>
        <pc:graphicFrameChg chg="mod modGraphic">
          <ac:chgData name="Paula Vázquez-Valero" userId="3a0e46d7-2099-40af-a155-aa45b68bfff3" providerId="ADAL" clId="{57DA573B-B202-45D5-8B0F-E0DB3FD2BB69}" dt="2024-01-24T10:03:43.603" v="5892" actId="20577"/>
          <ac:graphicFrameMkLst>
            <pc:docMk/>
            <pc:sldMk cId="507609668" sldId="913"/>
            <ac:graphicFrameMk id="51" creationId="{F970A6E2-00FE-8705-BB1E-8B16E96391C3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24T11:44:57.930" v="9362" actId="21"/>
          <ac:picMkLst>
            <pc:docMk/>
            <pc:sldMk cId="507609668" sldId="913"/>
            <ac:picMk id="15" creationId="{D0FEDD73-EB92-30E0-3B7F-6D0E3D428279}"/>
          </ac:picMkLst>
        </pc:picChg>
        <pc:picChg chg="add del mod">
          <ac:chgData name="Paula Vázquez-Valero" userId="3a0e46d7-2099-40af-a155-aa45b68bfff3" providerId="ADAL" clId="{57DA573B-B202-45D5-8B0F-E0DB3FD2BB69}" dt="2024-01-24T11:44:57.930" v="9362" actId="21"/>
          <ac:picMkLst>
            <pc:docMk/>
            <pc:sldMk cId="507609668" sldId="913"/>
            <ac:picMk id="31" creationId="{E224D30F-4D22-7BC5-AA35-404F838A5ABC}"/>
          </ac:picMkLst>
        </pc:picChg>
        <pc:picChg chg="del">
          <ac:chgData name="Paula Vázquez-Valero" userId="3a0e46d7-2099-40af-a155-aa45b68bfff3" providerId="ADAL" clId="{57DA573B-B202-45D5-8B0F-E0DB3FD2BB69}" dt="2024-01-24T09:59:21.842" v="5665" actId="478"/>
          <ac:picMkLst>
            <pc:docMk/>
            <pc:sldMk cId="507609668" sldId="913"/>
            <ac:picMk id="33" creationId="{41F1C531-9A31-AE3A-B2A3-F395B8B7306A}"/>
          </ac:picMkLst>
        </pc:picChg>
        <pc:picChg chg="del">
          <ac:chgData name="Paula Vázquez-Valero" userId="3a0e46d7-2099-40af-a155-aa45b68bfff3" providerId="ADAL" clId="{57DA573B-B202-45D5-8B0F-E0DB3FD2BB69}" dt="2024-01-24T09:59:26.821" v="5667" actId="478"/>
          <ac:picMkLst>
            <pc:docMk/>
            <pc:sldMk cId="507609668" sldId="913"/>
            <ac:picMk id="34" creationId="{939326C8-7C37-9231-F2FB-19FCB00584FE}"/>
          </ac:picMkLst>
        </pc:picChg>
        <pc:picChg chg="add mod">
          <ac:chgData name="Paula Vázquez-Valero" userId="3a0e46d7-2099-40af-a155-aa45b68bfff3" providerId="ADAL" clId="{57DA573B-B202-45D5-8B0F-E0DB3FD2BB69}" dt="2024-01-24T10:10:27.028" v="6306" actId="1035"/>
          <ac:picMkLst>
            <pc:docMk/>
            <pc:sldMk cId="507609668" sldId="913"/>
            <ac:picMk id="40" creationId="{DCA3352C-F2DC-DF43-53DE-0FFDF17C8F5E}"/>
          </ac:picMkLst>
        </pc:picChg>
        <pc:picChg chg="del">
          <ac:chgData name="Paula Vázquez-Valero" userId="3a0e46d7-2099-40af-a155-aa45b68bfff3" providerId="ADAL" clId="{57DA573B-B202-45D5-8B0F-E0DB3FD2BB69}" dt="2024-01-24T10:10:49.565" v="6333" actId="478"/>
          <ac:picMkLst>
            <pc:docMk/>
            <pc:sldMk cId="507609668" sldId="913"/>
            <ac:picMk id="42" creationId="{A3D3D7BB-9A85-716E-4E90-9331B404CDDE}"/>
          </ac:picMkLst>
        </pc:picChg>
        <pc:picChg chg="del">
          <ac:chgData name="Paula Vázquez-Valero" userId="3a0e46d7-2099-40af-a155-aa45b68bfff3" providerId="ADAL" clId="{57DA573B-B202-45D5-8B0F-E0DB3FD2BB69}" dt="2024-01-24T10:10:52.266" v="6334" actId="478"/>
          <ac:picMkLst>
            <pc:docMk/>
            <pc:sldMk cId="507609668" sldId="913"/>
            <ac:picMk id="43" creationId="{8D4E4FD1-ED47-EE27-3744-0922B945FA5D}"/>
          </ac:picMkLst>
        </pc:picChg>
        <pc:picChg chg="add mod">
          <ac:chgData name="Paula Vázquez-Valero" userId="3a0e46d7-2099-40af-a155-aa45b68bfff3" providerId="ADAL" clId="{57DA573B-B202-45D5-8B0F-E0DB3FD2BB69}" dt="2024-01-24T10:10:27.028" v="6306" actId="1035"/>
          <ac:picMkLst>
            <pc:docMk/>
            <pc:sldMk cId="507609668" sldId="913"/>
            <ac:picMk id="45" creationId="{20C3FA9A-3800-D885-A87C-4629EB1CFAAB}"/>
          </ac:picMkLst>
        </pc:picChg>
        <pc:picChg chg="del">
          <ac:chgData name="Paula Vázquez-Valero" userId="3a0e46d7-2099-40af-a155-aa45b68bfff3" providerId="ADAL" clId="{57DA573B-B202-45D5-8B0F-E0DB3FD2BB69}" dt="2024-01-24T10:10:52.266" v="6334" actId="478"/>
          <ac:picMkLst>
            <pc:docMk/>
            <pc:sldMk cId="507609668" sldId="913"/>
            <ac:picMk id="46" creationId="{97636BD9-AA4C-718E-E381-D3AD315BD173}"/>
          </ac:picMkLst>
        </pc:picChg>
        <pc:picChg chg="add mod">
          <ac:chgData name="Paula Vázquez-Valero" userId="3a0e46d7-2099-40af-a155-aa45b68bfff3" providerId="ADAL" clId="{57DA573B-B202-45D5-8B0F-E0DB3FD2BB69}" dt="2024-01-24T10:10:27.028" v="6306" actId="1035"/>
          <ac:picMkLst>
            <pc:docMk/>
            <pc:sldMk cId="507609668" sldId="913"/>
            <ac:picMk id="50" creationId="{A8EB8884-E3B9-5B87-E00A-DC826A1FD84F}"/>
          </ac:picMkLst>
        </pc:picChg>
        <pc:picChg chg="mod">
          <ac:chgData name="Paula Vázquez-Valero" userId="3a0e46d7-2099-40af-a155-aa45b68bfff3" providerId="ADAL" clId="{57DA573B-B202-45D5-8B0F-E0DB3FD2BB69}" dt="2024-01-24T10:10:27.028" v="6306" actId="1035"/>
          <ac:picMkLst>
            <pc:docMk/>
            <pc:sldMk cId="507609668" sldId="913"/>
            <ac:picMk id="58" creationId="{7B204D0B-27AB-3F7C-E48E-A24B4B4091F6}"/>
          </ac:picMkLst>
        </pc:picChg>
        <pc:picChg chg="add mod">
          <ac:chgData name="Paula Vázquez-Valero" userId="3a0e46d7-2099-40af-a155-aa45b68bfff3" providerId="ADAL" clId="{57DA573B-B202-45D5-8B0F-E0DB3FD2BB69}" dt="2024-01-24T10:18:46.932" v="6345"/>
          <ac:picMkLst>
            <pc:docMk/>
            <pc:sldMk cId="507609668" sldId="913"/>
            <ac:picMk id="59" creationId="{8DCFB983-262E-0195-4C06-44DCCDEC6F09}"/>
          </ac:picMkLst>
        </pc:picChg>
        <pc:picChg chg="add mod">
          <ac:chgData name="Paula Vázquez-Valero" userId="3a0e46d7-2099-40af-a155-aa45b68bfff3" providerId="ADAL" clId="{57DA573B-B202-45D5-8B0F-E0DB3FD2BB69}" dt="2024-01-24T11:44:28.552" v="9359" actId="1038"/>
          <ac:picMkLst>
            <pc:docMk/>
            <pc:sldMk cId="507609668" sldId="913"/>
            <ac:picMk id="60" creationId="{DC698063-E6E9-C922-3EFB-4F3BC00CEF4A}"/>
          </ac:picMkLst>
        </pc:picChg>
        <pc:picChg chg="add mod ord">
          <ac:chgData name="Paula Vázquez-Valero" userId="3a0e46d7-2099-40af-a155-aa45b68bfff3" providerId="ADAL" clId="{57DA573B-B202-45D5-8B0F-E0DB3FD2BB69}" dt="2024-01-24T11:44:23.230" v="9340" actId="1037"/>
          <ac:picMkLst>
            <pc:docMk/>
            <pc:sldMk cId="507609668" sldId="913"/>
            <ac:picMk id="63" creationId="{921A1F27-1457-46A6-F28D-F7299A127CEE}"/>
          </ac:picMkLst>
        </pc:picChg>
        <pc:picChg chg="add mod">
          <ac:chgData name="Paula Vázquez-Valero" userId="3a0e46d7-2099-40af-a155-aa45b68bfff3" providerId="ADAL" clId="{57DA573B-B202-45D5-8B0F-E0DB3FD2BB69}" dt="2024-01-24T11:44:11.500" v="9321" actId="1076"/>
          <ac:picMkLst>
            <pc:docMk/>
            <pc:sldMk cId="507609668" sldId="913"/>
            <ac:picMk id="2050" creationId="{8CD46CC2-5D5D-CB70-D319-5BA3C56AE670}"/>
          </ac:picMkLst>
        </pc:picChg>
        <pc:picChg chg="add mod ord">
          <ac:chgData name="Paula Vázquez-Valero" userId="3a0e46d7-2099-40af-a155-aa45b68bfff3" providerId="ADAL" clId="{57DA573B-B202-45D5-8B0F-E0DB3FD2BB69}" dt="2024-01-24T11:44:14.812" v="9323" actId="1076"/>
          <ac:picMkLst>
            <pc:docMk/>
            <pc:sldMk cId="507609668" sldId="913"/>
            <ac:picMk id="2052" creationId="{97CC027A-8D70-0DF6-0BC4-15D1E6099AD5}"/>
          </ac:picMkLst>
        </pc:picChg>
        <pc:picChg chg="mod">
          <ac:chgData name="Paula Vázquez-Valero" userId="3a0e46d7-2099-40af-a155-aa45b68bfff3" providerId="ADAL" clId="{57DA573B-B202-45D5-8B0F-E0DB3FD2BB69}" dt="2024-01-24T10:10:27.028" v="6306" actId="1035"/>
          <ac:picMkLst>
            <pc:docMk/>
            <pc:sldMk cId="507609668" sldId="913"/>
            <ac:picMk id="2064" creationId="{EFBE703D-AA61-AC01-EECC-E73F3BE5C621}"/>
          </ac:picMkLst>
        </pc:picChg>
        <pc:picChg chg="mod">
          <ac:chgData name="Paula Vázquez-Valero" userId="3a0e46d7-2099-40af-a155-aa45b68bfff3" providerId="ADAL" clId="{57DA573B-B202-45D5-8B0F-E0DB3FD2BB69}" dt="2024-01-24T10:10:34.251" v="6326" actId="1035"/>
          <ac:picMkLst>
            <pc:docMk/>
            <pc:sldMk cId="507609668" sldId="913"/>
            <ac:picMk id="2077" creationId="{41B3B560-3C29-2C14-0873-B52F0BA1AD12}"/>
          </ac:picMkLst>
        </pc:picChg>
        <pc:picChg chg="mod">
          <ac:chgData name="Paula Vázquez-Valero" userId="3a0e46d7-2099-40af-a155-aa45b68bfff3" providerId="ADAL" clId="{57DA573B-B202-45D5-8B0F-E0DB3FD2BB69}" dt="2024-01-24T10:17:51.745" v="6338" actId="1037"/>
          <ac:picMkLst>
            <pc:docMk/>
            <pc:sldMk cId="507609668" sldId="913"/>
            <ac:picMk id="2079" creationId="{3A7B6A95-6AB8-3394-AD68-713D43E5E03D}"/>
          </ac:picMkLst>
        </pc:picChg>
        <pc:picChg chg="mod">
          <ac:chgData name="Paula Vázquez-Valero" userId="3a0e46d7-2099-40af-a155-aa45b68bfff3" providerId="ADAL" clId="{57DA573B-B202-45D5-8B0F-E0DB3FD2BB69}" dt="2024-01-24T10:10:34.251" v="6326" actId="1035"/>
          <ac:picMkLst>
            <pc:docMk/>
            <pc:sldMk cId="507609668" sldId="913"/>
            <ac:picMk id="2080" creationId="{4DFAECA7-EAA1-0CD5-C721-45E09375926B}"/>
          </ac:picMkLst>
        </pc:picChg>
        <pc:picChg chg="del">
          <ac:chgData name="Paula Vázquez-Valero" userId="3a0e46d7-2099-40af-a155-aa45b68bfff3" providerId="ADAL" clId="{57DA573B-B202-45D5-8B0F-E0DB3FD2BB69}" dt="2024-01-24T10:06:13.129" v="5959" actId="478"/>
          <ac:picMkLst>
            <pc:docMk/>
            <pc:sldMk cId="507609668" sldId="913"/>
            <ac:picMk id="2093" creationId="{5EEE450B-6371-CFF4-E48D-881A63E2B714}"/>
          </ac:picMkLst>
        </pc:picChg>
        <pc:picChg chg="mod">
          <ac:chgData name="Paula Vázquez-Valero" userId="3a0e46d7-2099-40af-a155-aa45b68bfff3" providerId="ADAL" clId="{57DA573B-B202-45D5-8B0F-E0DB3FD2BB69}" dt="2024-01-24T10:10:27.028" v="6306" actId="1035"/>
          <ac:picMkLst>
            <pc:docMk/>
            <pc:sldMk cId="507609668" sldId="913"/>
            <ac:picMk id="2095" creationId="{EE5D9290-E3C5-9130-29F3-EEE6E4163773}"/>
          </ac:picMkLst>
        </pc:picChg>
        <pc:picChg chg="del">
          <ac:chgData name="Paula Vázquez-Valero" userId="3a0e46d7-2099-40af-a155-aa45b68bfff3" providerId="ADAL" clId="{57DA573B-B202-45D5-8B0F-E0DB3FD2BB69}" dt="2024-01-24T10:06:11.914" v="5958" actId="478"/>
          <ac:picMkLst>
            <pc:docMk/>
            <pc:sldMk cId="507609668" sldId="913"/>
            <ac:picMk id="2103" creationId="{B0D6AE91-FB6A-BD3B-1686-FB8B0893B421}"/>
          </ac:picMkLst>
        </pc:picChg>
        <pc:picChg chg="del">
          <ac:chgData name="Paula Vázquez-Valero" userId="3a0e46d7-2099-40af-a155-aa45b68bfff3" providerId="ADAL" clId="{57DA573B-B202-45D5-8B0F-E0DB3FD2BB69}" dt="2024-01-24T10:05:35.295" v="5949" actId="478"/>
          <ac:picMkLst>
            <pc:docMk/>
            <pc:sldMk cId="507609668" sldId="913"/>
            <ac:picMk id="2106" creationId="{D739E7CC-66F1-3009-6A12-AFC714F1A492}"/>
          </ac:picMkLst>
        </pc:picChg>
        <pc:picChg chg="del">
          <ac:chgData name="Paula Vázquez-Valero" userId="3a0e46d7-2099-40af-a155-aa45b68bfff3" providerId="ADAL" clId="{57DA573B-B202-45D5-8B0F-E0DB3FD2BB69}" dt="2024-01-24T10:06:11.914" v="5958" actId="478"/>
          <ac:picMkLst>
            <pc:docMk/>
            <pc:sldMk cId="507609668" sldId="913"/>
            <ac:picMk id="2109" creationId="{44580EB5-9FE5-24BC-9814-C03729AD23AF}"/>
          </ac:picMkLst>
        </pc:picChg>
        <pc:picChg chg="mod">
          <ac:chgData name="Paula Vázquez-Valero" userId="3a0e46d7-2099-40af-a155-aa45b68bfff3" providerId="ADAL" clId="{57DA573B-B202-45D5-8B0F-E0DB3FD2BB69}" dt="2024-01-24T10:10:34.251" v="6326" actId="1035"/>
          <ac:picMkLst>
            <pc:docMk/>
            <pc:sldMk cId="507609668" sldId="913"/>
            <ac:picMk id="2112" creationId="{E087ECE0-A539-893A-4EDF-FA2D6587F9C0}"/>
          </ac:picMkLst>
        </pc:picChg>
        <pc:picChg chg="del">
          <ac:chgData name="Paula Vázquez-Valero" userId="3a0e46d7-2099-40af-a155-aa45b68bfff3" providerId="ADAL" clId="{57DA573B-B202-45D5-8B0F-E0DB3FD2BB69}" dt="2024-01-24T10:09:13.474" v="6149" actId="478"/>
          <ac:picMkLst>
            <pc:docMk/>
            <pc:sldMk cId="507609668" sldId="913"/>
            <ac:picMk id="2114" creationId="{7E281857-BB95-E579-A8B1-359EF247B47B}"/>
          </ac:picMkLst>
        </pc:picChg>
      </pc:sldChg>
      <pc:sldChg chg="addSp delSp modSp add mod addAnim delAnim modAnim">
        <pc:chgData name="Paula Vázquez-Valero" userId="3a0e46d7-2099-40af-a155-aa45b68bfff3" providerId="ADAL" clId="{57DA573B-B202-45D5-8B0F-E0DB3FD2BB69}" dt="2024-01-31T14:32:00.957" v="20875" actId="21"/>
        <pc:sldMkLst>
          <pc:docMk/>
          <pc:sldMk cId="4072192533" sldId="914"/>
        </pc:sldMkLst>
        <pc:spChg chg="add del mod">
          <ac:chgData name="Paula Vázquez-Valero" userId="3a0e46d7-2099-40af-a155-aa45b68bfff3" providerId="ADAL" clId="{57DA573B-B202-45D5-8B0F-E0DB3FD2BB69}" dt="2024-01-24T11:49:16.540" v="9536" actId="20577"/>
          <ac:spMkLst>
            <pc:docMk/>
            <pc:sldMk cId="4072192533" sldId="914"/>
            <ac:spMk id="2" creationId="{70740B15-F218-7BA0-9AFB-1B31D779EC2A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9" creationId="{56A65821-D9CF-8DCE-458D-8E4EE9FF772B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13" creationId="{FD1E93A2-CBED-209F-9061-107FCA89DDA9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14" creationId="{54AFAF47-8EFE-A991-9297-1FD1ACA1AED8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17" creationId="{9B8E2C5F-CB43-CC55-C2DB-E621490CFA4F}"/>
          </ac:spMkLst>
        </pc:spChg>
        <pc:spChg chg="add del mod">
          <ac:chgData name="Paula Vázquez-Valero" userId="3a0e46d7-2099-40af-a155-aa45b68bfff3" providerId="ADAL" clId="{57DA573B-B202-45D5-8B0F-E0DB3FD2BB69}" dt="2024-01-24T10:10:42.451" v="6329" actId="478"/>
          <ac:spMkLst>
            <pc:docMk/>
            <pc:sldMk cId="4072192533" sldId="914"/>
            <ac:spMk id="20" creationId="{F319FCF6-6ABD-0717-AF1B-08BFB5C5BB6C}"/>
          </ac:spMkLst>
        </pc:spChg>
        <pc:spChg chg="add del mod">
          <ac:chgData name="Paula Vázquez-Valero" userId="3a0e46d7-2099-40af-a155-aa45b68bfff3" providerId="ADAL" clId="{57DA573B-B202-45D5-8B0F-E0DB3FD2BB69}" dt="2024-01-24T10:20:01.750" v="6412" actId="478"/>
          <ac:spMkLst>
            <pc:docMk/>
            <pc:sldMk cId="4072192533" sldId="914"/>
            <ac:spMk id="21" creationId="{5761AF8B-1AA3-A940-65F9-84DD103DF786}"/>
          </ac:spMkLst>
        </pc:spChg>
        <pc:spChg chg="add mod">
          <ac:chgData name="Paula Vázquez-Valero" userId="3a0e46d7-2099-40af-a155-aa45b68bfff3" providerId="ADAL" clId="{57DA573B-B202-45D5-8B0F-E0DB3FD2BB69}" dt="2024-01-24T10:20:46.318" v="6451" actId="1038"/>
          <ac:spMkLst>
            <pc:docMk/>
            <pc:sldMk cId="4072192533" sldId="914"/>
            <ac:spMk id="22" creationId="{94C92584-EA09-10B5-E3C3-4C8171AB8C51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30" creationId="{780EEF8A-28BA-0C33-CDEC-CAB7F5027F24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32" creationId="{8FBFE7A7-FB1A-A6D7-AB32-8EA2F089AE15}"/>
          </ac:spMkLst>
        </pc:spChg>
        <pc:spChg chg="mod">
          <ac:chgData name="Paula Vázquez-Valero" userId="3a0e46d7-2099-40af-a155-aa45b68bfff3" providerId="ADAL" clId="{57DA573B-B202-45D5-8B0F-E0DB3FD2BB69}" dt="2024-01-24T10:19:51.992" v="6348"/>
          <ac:spMkLst>
            <pc:docMk/>
            <pc:sldMk cId="4072192533" sldId="914"/>
            <ac:spMk id="33" creationId="{1F979CFF-EAB3-D038-FBE1-AC38F65069A0}"/>
          </ac:spMkLst>
        </pc:spChg>
        <pc:spChg chg="mod">
          <ac:chgData name="Paula Vázquez-Valero" userId="3a0e46d7-2099-40af-a155-aa45b68bfff3" providerId="ADAL" clId="{57DA573B-B202-45D5-8B0F-E0DB3FD2BB69}" dt="2024-01-24T10:19:51.992" v="6348"/>
          <ac:spMkLst>
            <pc:docMk/>
            <pc:sldMk cId="4072192533" sldId="914"/>
            <ac:spMk id="34" creationId="{A7CDBE9C-0D76-A51A-9415-9FB4141F61E6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35" creationId="{B96F629A-6540-E2D1-38F7-783F2570CDC9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36" creationId="{CDA6622B-5E8C-F5F0-B263-80C08C408187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37" creationId="{8157B9D1-5F70-4048-950C-B7FE3B0435BC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38" creationId="{E192F526-7DDC-9767-93EF-4391B3E404E4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39" creationId="{B1425020-C69A-E4C0-88F2-21AB3FC7FE4C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41" creationId="{82A398A7-840D-C547-AE1B-671B8196215E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44" creationId="{964AF213-406D-8A93-AC57-5416E0AADDCE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47" creationId="{E442531D-38AD-88A9-6EB1-1665650C19C6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48" creationId="{677C7F08-6A1D-2855-0FDD-2887DCEFE420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49" creationId="{03232F61-0E32-F2C9-9FD5-C4BB58C76EB8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53" creationId="{6EAA0701-D4F8-8A12-2014-0647D103F4FE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54" creationId="{EE60ACD9-8977-274D-E4F0-A20000D74286}"/>
          </ac:spMkLst>
        </pc:spChg>
        <pc:spChg chg="mod">
          <ac:chgData name="Paula Vázquez-Valero" userId="3a0e46d7-2099-40af-a155-aa45b68bfff3" providerId="ADAL" clId="{57DA573B-B202-45D5-8B0F-E0DB3FD2BB69}" dt="2024-01-24T10:19:51.992" v="6348"/>
          <ac:spMkLst>
            <pc:docMk/>
            <pc:sldMk cId="4072192533" sldId="914"/>
            <ac:spMk id="55" creationId="{BAC35EE7-B2EB-65B2-ED35-A811B3665FEF}"/>
          </ac:spMkLst>
        </pc:spChg>
        <pc:spChg chg="add mod">
          <ac:chgData name="Paula Vázquez-Valero" userId="3a0e46d7-2099-40af-a155-aa45b68bfff3" providerId="ADAL" clId="{57DA573B-B202-45D5-8B0F-E0DB3FD2BB69}" dt="2024-01-24T10:24:01.188" v="6700" actId="20577"/>
          <ac:spMkLst>
            <pc:docMk/>
            <pc:sldMk cId="4072192533" sldId="914"/>
            <ac:spMk id="60" creationId="{CEB1B37F-204D-509C-245F-0A008599BACA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62" creationId="{ACFA0761-D402-AF70-80AB-3CCB1C02330E}"/>
          </ac:spMkLst>
        </pc:spChg>
        <pc:spChg chg="add mod">
          <ac:chgData name="Paula Vázquez-Valero" userId="3a0e46d7-2099-40af-a155-aa45b68bfff3" providerId="ADAL" clId="{57DA573B-B202-45D5-8B0F-E0DB3FD2BB69}" dt="2024-01-24T10:25:30.054" v="6762" actId="1076"/>
          <ac:spMkLst>
            <pc:docMk/>
            <pc:sldMk cId="4072192533" sldId="914"/>
            <ac:spMk id="2050" creationId="{9CDC8A8F-D657-6E0B-76C9-B098D820A484}"/>
          </ac:spMkLst>
        </pc:spChg>
        <pc:spChg chg="add del mod">
          <ac:chgData name="Paula Vázquez-Valero" userId="3a0e46d7-2099-40af-a155-aa45b68bfff3" providerId="ADAL" clId="{57DA573B-B202-45D5-8B0F-E0DB3FD2BB69}" dt="2024-01-24T10:25:26.398" v="6761" actId="478"/>
          <ac:spMkLst>
            <pc:docMk/>
            <pc:sldMk cId="4072192533" sldId="914"/>
            <ac:spMk id="2051" creationId="{12046C7E-3902-CD51-36D0-94A309E22A14}"/>
          </ac:spMkLst>
        </pc:spChg>
        <pc:spChg chg="add del mod">
          <ac:chgData name="Paula Vázquez-Valero" userId="3a0e46d7-2099-40af-a155-aa45b68bfff3" providerId="ADAL" clId="{57DA573B-B202-45D5-8B0F-E0DB3FD2BB69}" dt="2024-01-24T10:25:26.398" v="6761" actId="478"/>
          <ac:spMkLst>
            <pc:docMk/>
            <pc:sldMk cId="4072192533" sldId="914"/>
            <ac:spMk id="2052" creationId="{2BD0D5AF-1BBF-9B34-F3ED-67F791F2F542}"/>
          </ac:spMkLst>
        </pc:spChg>
        <pc:spChg chg="add del mod">
          <ac:chgData name="Paula Vázquez-Valero" userId="3a0e46d7-2099-40af-a155-aa45b68bfff3" providerId="ADAL" clId="{57DA573B-B202-45D5-8B0F-E0DB3FD2BB69}" dt="2024-01-24T10:25:26.398" v="6761" actId="478"/>
          <ac:spMkLst>
            <pc:docMk/>
            <pc:sldMk cId="4072192533" sldId="914"/>
            <ac:spMk id="2053" creationId="{D51FA1F8-ADEF-519B-260C-9E839864BAA1}"/>
          </ac:spMkLst>
        </pc:spChg>
        <pc:spChg chg="add del mod">
          <ac:chgData name="Paula Vázquez-Valero" userId="3a0e46d7-2099-40af-a155-aa45b68bfff3" providerId="ADAL" clId="{57DA573B-B202-45D5-8B0F-E0DB3FD2BB69}" dt="2024-01-24T10:25:26.398" v="6761" actId="478"/>
          <ac:spMkLst>
            <pc:docMk/>
            <pc:sldMk cId="4072192533" sldId="914"/>
            <ac:spMk id="2054" creationId="{B49C6150-FB1B-9B72-02EB-BB32BCD01D90}"/>
          </ac:spMkLst>
        </pc:spChg>
        <pc:spChg chg="add mod">
          <ac:chgData name="Paula Vázquez-Valero" userId="3a0e46d7-2099-40af-a155-aa45b68bfff3" providerId="ADAL" clId="{57DA573B-B202-45D5-8B0F-E0DB3FD2BB69}" dt="2024-01-24T10:24:35.284" v="6743" actId="20577"/>
          <ac:spMkLst>
            <pc:docMk/>
            <pc:sldMk cId="4072192533" sldId="914"/>
            <ac:spMk id="2058" creationId="{E52FB3F4-3538-7DBC-03FD-03AA1AFF58F7}"/>
          </ac:spMkLst>
        </pc:spChg>
        <pc:spChg chg="add del mod">
          <ac:chgData name="Paula Vázquez-Valero" userId="3a0e46d7-2099-40af-a155-aa45b68bfff3" providerId="ADAL" clId="{57DA573B-B202-45D5-8B0F-E0DB3FD2BB69}" dt="2024-01-24T10:24:28.031" v="6722" actId="22"/>
          <ac:spMkLst>
            <pc:docMk/>
            <pc:sldMk cId="4072192533" sldId="914"/>
            <ac:spMk id="2061" creationId="{C2373B1D-4089-D3D8-9BDA-40370A264D25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065" creationId="{F512B71B-B63F-C1E6-7E82-0B30F715BACC}"/>
          </ac:spMkLst>
        </pc:spChg>
        <pc:spChg chg="add mod">
          <ac:chgData name="Paula Vázquez-Valero" userId="3a0e46d7-2099-40af-a155-aa45b68bfff3" providerId="ADAL" clId="{57DA573B-B202-45D5-8B0F-E0DB3FD2BB69}" dt="2024-01-24T10:25:36.389" v="6765" actId="20577"/>
          <ac:spMkLst>
            <pc:docMk/>
            <pc:sldMk cId="4072192533" sldId="914"/>
            <ac:spMk id="2069" creationId="{6DF88B66-8599-F915-BBD3-113F7186AE38}"/>
          </ac:spMkLst>
        </pc:spChg>
        <pc:spChg chg="add mod">
          <ac:chgData name="Paula Vázquez-Valero" userId="3a0e46d7-2099-40af-a155-aa45b68bfff3" providerId="ADAL" clId="{57DA573B-B202-45D5-8B0F-E0DB3FD2BB69}" dt="2024-01-24T10:25:44.847" v="6773" actId="20577"/>
          <ac:spMkLst>
            <pc:docMk/>
            <pc:sldMk cId="4072192533" sldId="914"/>
            <ac:spMk id="2070" creationId="{5C049796-1F54-2D7F-189F-3C368F1D8BF5}"/>
          </ac:spMkLst>
        </pc:spChg>
        <pc:spChg chg="add mod">
          <ac:chgData name="Paula Vázquez-Valero" userId="3a0e46d7-2099-40af-a155-aa45b68bfff3" providerId="ADAL" clId="{57DA573B-B202-45D5-8B0F-E0DB3FD2BB69}" dt="2024-01-24T10:25:49.161" v="6777" actId="1035"/>
          <ac:spMkLst>
            <pc:docMk/>
            <pc:sldMk cId="4072192533" sldId="914"/>
            <ac:spMk id="2072" creationId="{5C04E447-8466-00A7-1F44-49F2F5C6B4AD}"/>
          </ac:spMkLst>
        </pc:spChg>
        <pc:spChg chg="add mod">
          <ac:chgData name="Paula Vázquez-Valero" userId="3a0e46d7-2099-40af-a155-aa45b68bfff3" providerId="ADAL" clId="{57DA573B-B202-45D5-8B0F-E0DB3FD2BB69}" dt="2024-01-24T10:25:55.718" v="6781" actId="20577"/>
          <ac:spMkLst>
            <pc:docMk/>
            <pc:sldMk cId="4072192533" sldId="914"/>
            <ac:spMk id="2073" creationId="{028EB6BF-F938-AC76-719D-7F4C5E7D9D30}"/>
          </ac:spMkLst>
        </pc:spChg>
        <pc:spChg chg="add del mod">
          <ac:chgData name="Paula Vázquez-Valero" userId="3a0e46d7-2099-40af-a155-aa45b68bfff3" providerId="ADAL" clId="{57DA573B-B202-45D5-8B0F-E0DB3FD2BB69}" dt="2024-01-31T14:32:00.957" v="20875" actId="21"/>
          <ac:spMkLst>
            <pc:docMk/>
            <pc:sldMk cId="4072192533" sldId="914"/>
            <ac:spMk id="2074" creationId="{6DF38400-F3A5-DF58-A3A6-F1A1CF213090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075" creationId="{013E0EF7-A965-179C-D2B5-9E641AFABAD5}"/>
          </ac:spMkLst>
        </pc:spChg>
        <pc:spChg chg="mod">
          <ac:chgData name="Paula Vázquez-Valero" userId="3a0e46d7-2099-40af-a155-aa45b68bfff3" providerId="ADAL" clId="{57DA573B-B202-45D5-8B0F-E0DB3FD2BB69}" dt="2024-01-24T10:26:19.375" v="6782"/>
          <ac:spMkLst>
            <pc:docMk/>
            <pc:sldMk cId="4072192533" sldId="914"/>
            <ac:spMk id="2078" creationId="{0842BFEB-9068-0486-102A-BA7125D46051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081" creationId="{2E07391F-37B3-C599-E6DC-6F1FA143B5EC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082" creationId="{C5A5A676-FA8B-B881-96CD-2BD5579257A3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083" creationId="{1FD40BD3-9454-C396-324F-5EDB52E9780E}"/>
          </ac:spMkLst>
        </pc:spChg>
        <pc:spChg chg="mod">
          <ac:chgData name="Paula Vázquez-Valero" userId="3a0e46d7-2099-40af-a155-aa45b68bfff3" providerId="ADAL" clId="{57DA573B-B202-45D5-8B0F-E0DB3FD2BB69}" dt="2024-01-24T10:26:19.375" v="6782"/>
          <ac:spMkLst>
            <pc:docMk/>
            <pc:sldMk cId="4072192533" sldId="914"/>
            <ac:spMk id="2085" creationId="{4A1CA7A0-BECB-4E0A-F7B3-D4B712F230E3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086" creationId="{F221B089-E596-94A4-FD86-3B8A426CFB2B}"/>
          </ac:spMkLst>
        </pc:spChg>
        <pc:spChg chg="mod">
          <ac:chgData name="Paula Vázquez-Valero" userId="3a0e46d7-2099-40af-a155-aa45b68bfff3" providerId="ADAL" clId="{57DA573B-B202-45D5-8B0F-E0DB3FD2BB69}" dt="2024-01-24T10:30:40.223" v="6941" actId="1076"/>
          <ac:spMkLst>
            <pc:docMk/>
            <pc:sldMk cId="4072192533" sldId="914"/>
            <ac:spMk id="2088" creationId="{6C797753-1413-54DA-948A-16DC26026C11}"/>
          </ac:spMkLst>
        </pc:spChg>
        <pc:spChg chg="mod">
          <ac:chgData name="Paula Vázquez-Valero" userId="3a0e46d7-2099-40af-a155-aa45b68bfff3" providerId="ADAL" clId="{57DA573B-B202-45D5-8B0F-E0DB3FD2BB69}" dt="2024-01-24T10:32:28.378" v="7063" actId="1037"/>
          <ac:spMkLst>
            <pc:docMk/>
            <pc:sldMk cId="4072192533" sldId="914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093" creationId="{C090F303-89B7-1465-719C-E1A7EC05DD89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094" creationId="{03E3682A-829B-C494-4885-9277BF5488EB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096" creationId="{543CC4CE-0382-C61C-609C-6372FBFD6D11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097" creationId="{FADB9AEE-07D9-6A4C-C9E8-9334FAAC16D1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098" creationId="{0817B960-574B-0AB0-CA5F-A5D2D5476030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100" creationId="{DF17436A-D1ED-883B-FC11-F3A7F14D6E80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102" creationId="{EF1605C6-2FC3-21D7-9D2B-93A4EBDF44A9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103" creationId="{27D450FE-2B4C-6048-2B3A-472F51B58BF9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104" creationId="{A76AAD53-5E91-A7A0-CBDD-742955A021CF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105" creationId="{733D2DDA-438F-731E-FFA0-1F2EC5ACF533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106" creationId="{796049AA-FBEF-1961-88A7-BB6BE89887A1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107" creationId="{AAEB2301-8A1A-8185-1C72-FB390D066108}"/>
          </ac:spMkLst>
        </pc:spChg>
        <pc:spChg chg="add del mod">
          <ac:chgData name="Paula Vázquez-Valero" userId="3a0e46d7-2099-40af-a155-aa45b68bfff3" providerId="ADAL" clId="{57DA573B-B202-45D5-8B0F-E0DB3FD2BB69}" dt="2024-01-24T10:27:23.341" v="6885" actId="21"/>
          <ac:spMkLst>
            <pc:docMk/>
            <pc:sldMk cId="4072192533" sldId="914"/>
            <ac:spMk id="2108" creationId="{684F3E2B-0945-8787-548B-68BABD8A3279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111" creationId="{281FDF4A-E8E7-6748-4EE4-3D5C7A7900A5}"/>
          </ac:spMkLst>
        </pc:spChg>
        <pc:spChg chg="add del mod">
          <ac:chgData name="Paula Vázquez-Valero" userId="3a0e46d7-2099-40af-a155-aa45b68bfff3" providerId="ADAL" clId="{57DA573B-B202-45D5-8B0F-E0DB3FD2BB69}" dt="2024-01-31T14:32:00.957" v="20875" actId="21"/>
          <ac:spMkLst>
            <pc:docMk/>
            <pc:sldMk cId="4072192533" sldId="914"/>
            <ac:spMk id="2113" creationId="{3F8B83FF-1E36-21AA-1264-1576583B11A2}"/>
          </ac:spMkLst>
        </pc:spChg>
        <pc:spChg chg="add del">
          <ac:chgData name="Paula Vázquez-Valero" userId="3a0e46d7-2099-40af-a155-aa45b68bfff3" providerId="ADAL" clId="{57DA573B-B202-45D5-8B0F-E0DB3FD2BB69}" dt="2024-01-24T10:10:44.090" v="6330" actId="478"/>
          <ac:spMkLst>
            <pc:docMk/>
            <pc:sldMk cId="4072192533" sldId="914"/>
            <ac:spMk id="2115" creationId="{1C54C93C-22C5-9CB6-D25A-3CA85633127A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19" creationId="{E89E27DF-F937-3A4C-4EBF-E96062A39CFE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0" creationId="{7D24098C-9AFE-B217-9AE1-A3D4B427C711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1" creationId="{CFCA826D-1F6C-5125-1257-F2F8664234D1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2" creationId="{FB8A7882-B340-744B-B283-A0A1D4442BAD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4" creationId="{8491DF4F-2888-576E-7476-7D5E0F15AC40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5" creationId="{C6CB1D35-4401-6158-C853-0A69A3325A7F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6" creationId="{4962A406-840A-04B6-98E5-C47F94B51D7F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7" creationId="{E1A23B6B-D38B-19A1-9BC9-54215C67F900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8" creationId="{F18DE8E6-C370-3013-1776-4EEF8D77668B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29" creationId="{C2FEE3FD-67AC-7567-1FED-ED6FB3C23851}"/>
          </ac:spMkLst>
        </pc:spChg>
        <pc:spChg chg="add del mod">
          <ac:chgData name="Paula Vázquez-Valero" userId="3a0e46d7-2099-40af-a155-aa45b68bfff3" providerId="ADAL" clId="{57DA573B-B202-45D5-8B0F-E0DB3FD2BB69}" dt="2024-01-24T10:29:40.937" v="6915"/>
          <ac:spMkLst>
            <pc:docMk/>
            <pc:sldMk cId="4072192533" sldId="914"/>
            <ac:spMk id="2130" creationId="{EE271DBE-35F9-A839-68CE-98EE3A19F8B6}"/>
          </ac:spMkLst>
        </pc:spChg>
        <pc:spChg chg="add del mod">
          <ac:chgData name="Paula Vázquez-Valero" userId="3a0e46d7-2099-40af-a155-aa45b68bfff3" providerId="ADAL" clId="{57DA573B-B202-45D5-8B0F-E0DB3FD2BB69}" dt="2024-01-24T10:30:45.414" v="6944" actId="21"/>
          <ac:spMkLst>
            <pc:docMk/>
            <pc:sldMk cId="4072192533" sldId="914"/>
            <ac:spMk id="2134" creationId="{8DFACB4F-4E97-2B9C-7F75-1C836F43E7FE}"/>
          </ac:spMkLst>
        </pc:spChg>
        <pc:spChg chg="add del mod">
          <ac:chgData name="Paula Vázquez-Valero" userId="3a0e46d7-2099-40af-a155-aa45b68bfff3" providerId="ADAL" clId="{57DA573B-B202-45D5-8B0F-E0DB3FD2BB69}" dt="2024-01-24T10:30:45.414" v="6944" actId="21"/>
          <ac:spMkLst>
            <pc:docMk/>
            <pc:sldMk cId="4072192533" sldId="914"/>
            <ac:spMk id="2135" creationId="{0405A212-7E94-EC75-C965-E2901FF0E353}"/>
          </ac:spMkLst>
        </pc:spChg>
        <pc:spChg chg="add del mod">
          <ac:chgData name="Paula Vázquez-Valero" userId="3a0e46d7-2099-40af-a155-aa45b68bfff3" providerId="ADAL" clId="{57DA573B-B202-45D5-8B0F-E0DB3FD2BB69}" dt="2024-01-24T10:30:45.414" v="6944" actId="21"/>
          <ac:spMkLst>
            <pc:docMk/>
            <pc:sldMk cId="4072192533" sldId="914"/>
            <ac:spMk id="2136" creationId="{0D352F09-B64A-36BC-1315-18176B1A0CD4}"/>
          </ac:spMkLst>
        </pc:spChg>
        <pc:spChg chg="add del mod">
          <ac:chgData name="Paula Vázquez-Valero" userId="3a0e46d7-2099-40af-a155-aa45b68bfff3" providerId="ADAL" clId="{57DA573B-B202-45D5-8B0F-E0DB3FD2BB69}" dt="2024-01-24T10:30:45.414" v="6944" actId="21"/>
          <ac:spMkLst>
            <pc:docMk/>
            <pc:sldMk cId="4072192533" sldId="914"/>
            <ac:spMk id="2137" creationId="{B68C1AC1-EC78-2948-7899-0B3C1BF92B87}"/>
          </ac:spMkLst>
        </pc:spChg>
        <pc:spChg chg="add del mod">
          <ac:chgData name="Paula Vázquez-Valero" userId="3a0e46d7-2099-40af-a155-aa45b68bfff3" providerId="ADAL" clId="{57DA573B-B202-45D5-8B0F-E0DB3FD2BB69}" dt="2024-01-24T10:30:45.414" v="6944" actId="21"/>
          <ac:spMkLst>
            <pc:docMk/>
            <pc:sldMk cId="4072192533" sldId="914"/>
            <ac:spMk id="2138" creationId="{AF44648C-860D-2FFA-6FB6-8B010F4E6BA5}"/>
          </ac:spMkLst>
        </pc:spChg>
        <pc:spChg chg="add del mod">
          <ac:chgData name="Paula Vázquez-Valero" userId="3a0e46d7-2099-40af-a155-aa45b68bfff3" providerId="ADAL" clId="{57DA573B-B202-45D5-8B0F-E0DB3FD2BB69}" dt="2024-01-24T10:30:45.414" v="6944" actId="21"/>
          <ac:spMkLst>
            <pc:docMk/>
            <pc:sldMk cId="4072192533" sldId="914"/>
            <ac:spMk id="2139" creationId="{44C12170-4EA8-AC23-EF48-8818021A6C85}"/>
          </ac:spMkLst>
        </pc:spChg>
        <pc:spChg chg="add mod">
          <ac:chgData name="Paula Vázquez-Valero" userId="3a0e46d7-2099-40af-a155-aa45b68bfff3" providerId="ADAL" clId="{57DA573B-B202-45D5-8B0F-E0DB3FD2BB69}" dt="2024-01-24T10:31:50.833" v="7011" actId="20577"/>
          <ac:spMkLst>
            <pc:docMk/>
            <pc:sldMk cId="4072192533" sldId="914"/>
            <ac:spMk id="2145" creationId="{58C11B3F-FDA3-BD6B-ABFC-D216B3607DBB}"/>
          </ac:spMkLst>
        </pc:spChg>
        <pc:grpChg chg="add del">
          <ac:chgData name="Paula Vázquez-Valero" userId="3a0e46d7-2099-40af-a155-aa45b68bfff3" providerId="ADAL" clId="{57DA573B-B202-45D5-8B0F-E0DB3FD2BB69}" dt="2024-01-24T10:10:44.090" v="6330" actId="478"/>
          <ac:grpSpMkLst>
            <pc:docMk/>
            <pc:sldMk cId="4072192533" sldId="914"/>
            <ac:grpSpMk id="24" creationId="{FC061796-F242-942A-C65B-00B3BB3D8337}"/>
          </ac:grpSpMkLst>
        </pc:grpChg>
        <pc:grpChg chg="add mod">
          <ac:chgData name="Paula Vázquez-Valero" userId="3a0e46d7-2099-40af-a155-aa45b68bfff3" providerId="ADAL" clId="{57DA573B-B202-45D5-8B0F-E0DB3FD2BB69}" dt="2024-01-24T10:19:57.385" v="6411" actId="1035"/>
          <ac:grpSpMkLst>
            <pc:docMk/>
            <pc:sldMk cId="4072192533" sldId="914"/>
            <ac:grpSpMk id="25" creationId="{4FE8A1E5-5ABD-D5F0-1824-60E8423859AF}"/>
          </ac:grpSpMkLst>
        </pc:grpChg>
        <pc:grpChg chg="add del">
          <ac:chgData name="Paula Vázquez-Valero" userId="3a0e46d7-2099-40af-a155-aa45b68bfff3" providerId="ADAL" clId="{57DA573B-B202-45D5-8B0F-E0DB3FD2BB69}" dt="2024-01-24T10:10:44.090" v="6330" actId="478"/>
          <ac:grpSpMkLst>
            <pc:docMk/>
            <pc:sldMk cId="4072192533" sldId="914"/>
            <ac:grpSpMk id="26" creationId="{FC78670D-32FF-C047-2E24-DBEBFFDC0B6C}"/>
          </ac:grpSpMkLst>
        </pc:grpChg>
        <pc:grpChg chg="add mod">
          <ac:chgData name="Paula Vázquez-Valero" userId="3a0e46d7-2099-40af-a155-aa45b68bfff3" providerId="ADAL" clId="{57DA573B-B202-45D5-8B0F-E0DB3FD2BB69}" dt="2024-01-24T10:19:57.385" v="6411" actId="1035"/>
          <ac:grpSpMkLst>
            <pc:docMk/>
            <pc:sldMk cId="4072192533" sldId="914"/>
            <ac:grpSpMk id="52" creationId="{E437470D-349D-7696-221D-92F4C7641C64}"/>
          </ac:grpSpMkLst>
        </pc:grpChg>
        <pc:grpChg chg="add del">
          <ac:chgData name="Paula Vázquez-Valero" userId="3a0e46d7-2099-40af-a155-aa45b68bfff3" providerId="ADAL" clId="{57DA573B-B202-45D5-8B0F-E0DB3FD2BB69}" dt="2024-01-24T10:10:44.090" v="6330" actId="478"/>
          <ac:grpSpMkLst>
            <pc:docMk/>
            <pc:sldMk cId="4072192533" sldId="914"/>
            <ac:grpSpMk id="57" creationId="{FB663850-457B-AB58-39E3-A184894DD6B5}"/>
          </ac:grpSpMkLst>
        </pc:grpChg>
        <pc:grpChg chg="add del">
          <ac:chgData name="Paula Vázquez-Valero" userId="3a0e46d7-2099-40af-a155-aa45b68bfff3" providerId="ADAL" clId="{57DA573B-B202-45D5-8B0F-E0DB3FD2BB69}" dt="2024-01-24T10:10:44.090" v="6330" actId="478"/>
          <ac:grpSpMkLst>
            <pc:docMk/>
            <pc:sldMk cId="4072192533" sldId="914"/>
            <ac:grpSpMk id="2059" creationId="{4A1208A9-AB59-6A00-FC37-71936B57A0FE}"/>
          </ac:grpSpMkLst>
        </pc:grpChg>
        <pc:grpChg chg="add del">
          <ac:chgData name="Paula Vázquez-Valero" userId="3a0e46d7-2099-40af-a155-aa45b68bfff3" providerId="ADAL" clId="{57DA573B-B202-45D5-8B0F-E0DB3FD2BB69}" dt="2024-01-24T10:10:44.090" v="6330" actId="478"/>
          <ac:grpSpMkLst>
            <pc:docMk/>
            <pc:sldMk cId="4072192533" sldId="914"/>
            <ac:grpSpMk id="2068" creationId="{3F5E9FF1-64A3-9899-BD8E-C50ECAEEFB00}"/>
          </ac:grpSpMkLst>
        </pc:grpChg>
        <pc:grpChg chg="add del mod">
          <ac:chgData name="Paula Vázquez-Valero" userId="3a0e46d7-2099-40af-a155-aa45b68bfff3" providerId="ADAL" clId="{57DA573B-B202-45D5-8B0F-E0DB3FD2BB69}" dt="2024-01-31T14:32:00.957" v="20875" actId="21"/>
          <ac:grpSpMkLst>
            <pc:docMk/>
            <pc:sldMk cId="4072192533" sldId="914"/>
            <ac:grpSpMk id="2076" creationId="{E61B0FD9-0BE8-0251-C37B-FB5B06D04D3B}"/>
          </ac:grpSpMkLst>
        </pc:grpChg>
        <pc:graphicFrameChg chg="add del">
          <ac:chgData name="Paula Vázquez-Valero" userId="3a0e46d7-2099-40af-a155-aa45b68bfff3" providerId="ADAL" clId="{57DA573B-B202-45D5-8B0F-E0DB3FD2BB69}" dt="2024-01-24T10:10:44.090" v="6330" actId="478"/>
          <ac:graphicFrameMkLst>
            <pc:docMk/>
            <pc:sldMk cId="4072192533" sldId="914"/>
            <ac:graphicFrameMk id="51" creationId="{F970A6E2-00FE-8705-BB1E-8B16E96391C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24T10:22:14.158" v="6548" actId="14100"/>
          <ac:graphicFrameMkLst>
            <pc:docMk/>
            <pc:sldMk cId="4072192533" sldId="914"/>
            <ac:graphicFrameMk id="2049" creationId="{160BE917-3D33-CEBA-83EB-9B5B4B3CF187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0:22:16.290" v="6549" actId="478"/>
          <ac:graphicFrameMkLst>
            <pc:docMk/>
            <pc:sldMk cId="4072192533" sldId="914"/>
            <ac:graphicFrameMk id="2055" creationId="{45F97A10-B884-EAEB-9E36-61444554E2AE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24T10:22:42.594" v="6565" actId="14734"/>
          <ac:graphicFrameMkLst>
            <pc:docMk/>
            <pc:sldMk cId="4072192533" sldId="914"/>
            <ac:graphicFrameMk id="2056" creationId="{1AA785EA-6DC8-372E-DBA2-07CC81DC29BA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24T10:23:01.961" v="6594" actId="20577"/>
          <ac:graphicFrameMkLst>
            <pc:docMk/>
            <pc:sldMk cId="4072192533" sldId="914"/>
            <ac:graphicFrameMk id="2057" creationId="{D22AE717-D539-7301-363A-93B23DC67BE2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4:32:00.957" v="20875" actId="21"/>
          <ac:graphicFrameMkLst>
            <pc:docMk/>
            <pc:sldMk cId="4072192533" sldId="914"/>
            <ac:graphicFrameMk id="2110" creationId="{04BC1408-1573-DE2C-60D5-1EEF1F874A21}"/>
          </ac:graphicFrameMkLst>
        </pc:graphicFrame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3" creationId="{09549BD0-82FC-9446-C82B-B9A9AE44145D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15" creationId="{D0FEDD73-EB92-30E0-3B7F-6D0E3D428279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16" creationId="{3E46A0D3-2E45-D132-4F32-1DBE2BD5FA70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31" creationId="{E224D30F-4D22-7BC5-AA35-404F838A5ABC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40" creationId="{DCA3352C-F2DC-DF43-53DE-0FFDF17C8F5E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42" creationId="{A3D3D7BB-9A85-716E-4E90-9331B404CDDE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43" creationId="{8D4E4FD1-ED47-EE27-3744-0922B945FA5D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45" creationId="{20C3FA9A-3800-D885-A87C-4629EB1CFAAB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46" creationId="{97636BD9-AA4C-718E-E381-D3AD315BD173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50" creationId="{A8EB8884-E3B9-5B87-E00A-DC826A1FD84F}"/>
          </ac:picMkLst>
        </pc:picChg>
        <pc:picChg chg="mod">
          <ac:chgData name="Paula Vázquez-Valero" userId="3a0e46d7-2099-40af-a155-aa45b68bfff3" providerId="ADAL" clId="{57DA573B-B202-45D5-8B0F-E0DB3FD2BB69}" dt="2024-01-24T10:19:51.992" v="6348"/>
          <ac:picMkLst>
            <pc:docMk/>
            <pc:sldMk cId="4072192533" sldId="914"/>
            <ac:picMk id="59" creationId="{8B88987B-7DEF-93F8-851D-B705C978EDAA}"/>
          </ac:picMkLst>
        </pc:picChg>
        <pc:picChg chg="add mod">
          <ac:chgData name="Paula Vázquez-Valero" userId="3a0e46d7-2099-40af-a155-aa45b68bfff3" providerId="ADAL" clId="{57DA573B-B202-45D5-8B0F-E0DB3FD2BB69}" dt="2024-01-24T10:24:07.247" v="6708" actId="1038"/>
          <ac:picMkLst>
            <pc:docMk/>
            <pc:sldMk cId="4072192533" sldId="914"/>
            <ac:picMk id="63" creationId="{DA715473-9F30-1518-8A96-FE1CE2F82C51}"/>
          </ac:picMkLst>
        </pc:picChg>
        <pc:picChg chg="add mod">
          <ac:chgData name="Paula Vázquez-Valero" userId="3a0e46d7-2099-40af-a155-aa45b68bfff3" providerId="ADAL" clId="{57DA573B-B202-45D5-8B0F-E0DB3FD2BB69}" dt="2024-01-24T10:24:48.246" v="6753" actId="1038"/>
          <ac:picMkLst>
            <pc:docMk/>
            <pc:sldMk cId="4072192533" sldId="914"/>
            <ac:picMk id="2062" creationId="{0D04534E-4D01-9D26-7614-08E39064F066}"/>
          </ac:picMkLst>
        </pc:picChg>
        <pc:picChg chg="add mod">
          <ac:chgData name="Paula Vázquez-Valero" userId="3a0e46d7-2099-40af-a155-aa45b68bfff3" providerId="ADAL" clId="{57DA573B-B202-45D5-8B0F-E0DB3FD2BB69}" dt="2024-01-24T10:25:15.579" v="6759" actId="1035"/>
          <ac:picMkLst>
            <pc:docMk/>
            <pc:sldMk cId="4072192533" sldId="914"/>
            <ac:picMk id="2066" creationId="{B3E7DD72-E868-8BB9-7D3C-1EEC40582972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2077" creationId="{41B3B560-3C29-2C14-0873-B52F0BA1AD12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2080" creationId="{4DFAECA7-EAA1-0CD5-C721-45E09375926B}"/>
          </ac:picMkLst>
        </pc:picChg>
        <pc:picChg chg="mod">
          <ac:chgData name="Paula Vázquez-Valero" userId="3a0e46d7-2099-40af-a155-aa45b68bfff3" providerId="ADAL" clId="{57DA573B-B202-45D5-8B0F-E0DB3FD2BB69}" dt="2024-01-24T10:26:19.375" v="6782"/>
          <ac:picMkLst>
            <pc:docMk/>
            <pc:sldMk cId="4072192533" sldId="914"/>
            <ac:picMk id="2084" creationId="{0CE76638-7E4C-3DCF-8E34-B5782A90FE12}"/>
          </ac:picMkLst>
        </pc:picChg>
        <pc:picChg chg="add del mod">
          <ac:chgData name="Paula Vázquez-Valero" userId="3a0e46d7-2099-40af-a155-aa45b68bfff3" providerId="ADAL" clId="{57DA573B-B202-45D5-8B0F-E0DB3FD2BB69}" dt="2024-01-24T10:27:23.341" v="6885" actId="21"/>
          <ac:picMkLst>
            <pc:docMk/>
            <pc:sldMk cId="4072192533" sldId="914"/>
            <ac:picMk id="2087" creationId="{FCC49C79-88D4-A45F-A018-EE29194EE12D}"/>
          </ac:picMkLst>
        </pc:picChg>
        <pc:picChg chg="add del mod">
          <ac:chgData name="Paula Vázquez-Valero" userId="3a0e46d7-2099-40af-a155-aa45b68bfff3" providerId="ADAL" clId="{57DA573B-B202-45D5-8B0F-E0DB3FD2BB69}" dt="2024-01-24T10:27:23.341" v="6885" actId="21"/>
          <ac:picMkLst>
            <pc:docMk/>
            <pc:sldMk cId="4072192533" sldId="914"/>
            <ac:picMk id="2090" creationId="{614340E4-D015-B99F-E8F7-E8AAD98EE872}"/>
          </ac:picMkLst>
        </pc:picChg>
        <pc:picChg chg="add del mod">
          <ac:chgData name="Paula Vázquez-Valero" userId="3a0e46d7-2099-40af-a155-aa45b68bfff3" providerId="ADAL" clId="{57DA573B-B202-45D5-8B0F-E0DB3FD2BB69}" dt="2024-01-24T10:27:23.341" v="6885" actId="21"/>
          <ac:picMkLst>
            <pc:docMk/>
            <pc:sldMk cId="4072192533" sldId="914"/>
            <ac:picMk id="2091" creationId="{7CFAFCC4-C7B8-4F39-AD38-07B7795F73BC}"/>
          </ac:picMkLst>
        </pc:picChg>
        <pc:picChg chg="add del mod">
          <ac:chgData name="Paula Vázquez-Valero" userId="3a0e46d7-2099-40af-a155-aa45b68bfff3" providerId="ADAL" clId="{57DA573B-B202-45D5-8B0F-E0DB3FD2BB69}" dt="2024-01-24T10:27:23.341" v="6885" actId="21"/>
          <ac:picMkLst>
            <pc:docMk/>
            <pc:sldMk cId="4072192533" sldId="914"/>
            <ac:picMk id="2092" creationId="{D0718BBE-43AE-4882-83AA-2F523881C391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2095" creationId="{EE5D9290-E3C5-9130-29F3-EEE6E4163773}"/>
          </ac:picMkLst>
        </pc:picChg>
        <pc:picChg chg="add del mod">
          <ac:chgData name="Paula Vázquez-Valero" userId="3a0e46d7-2099-40af-a155-aa45b68bfff3" providerId="ADAL" clId="{57DA573B-B202-45D5-8B0F-E0DB3FD2BB69}" dt="2024-01-24T10:27:23.341" v="6885" actId="21"/>
          <ac:picMkLst>
            <pc:docMk/>
            <pc:sldMk cId="4072192533" sldId="914"/>
            <ac:picMk id="2099" creationId="{B48FC0C2-A072-8068-54A0-E6444DABD27E}"/>
          </ac:picMkLst>
        </pc:picChg>
        <pc:picChg chg="add del mod">
          <ac:chgData name="Paula Vázquez-Valero" userId="3a0e46d7-2099-40af-a155-aa45b68bfff3" providerId="ADAL" clId="{57DA573B-B202-45D5-8B0F-E0DB3FD2BB69}" dt="2024-01-24T10:27:23.341" v="6885" actId="21"/>
          <ac:picMkLst>
            <pc:docMk/>
            <pc:sldMk cId="4072192533" sldId="914"/>
            <ac:picMk id="2101" creationId="{996867F8-A9C3-E1ED-58EE-73B9496CAB64}"/>
          </ac:picMkLst>
        </pc:picChg>
        <pc:picChg chg="add del mod">
          <ac:chgData name="Paula Vázquez-Valero" userId="3a0e46d7-2099-40af-a155-aa45b68bfff3" providerId="ADAL" clId="{57DA573B-B202-45D5-8B0F-E0DB3FD2BB69}" dt="2024-01-24T10:28:53.088" v="6894" actId="478"/>
          <ac:picMkLst>
            <pc:docMk/>
            <pc:sldMk cId="4072192533" sldId="914"/>
            <ac:picMk id="2109" creationId="{36598E67-5553-0B44-D4BB-ED8FD9C2CACF}"/>
          </ac:picMkLst>
        </pc:picChg>
        <pc:picChg chg="add del">
          <ac:chgData name="Paula Vázquez-Valero" userId="3a0e46d7-2099-40af-a155-aa45b68bfff3" providerId="ADAL" clId="{57DA573B-B202-45D5-8B0F-E0DB3FD2BB69}" dt="2024-01-24T10:10:44.090" v="6330" actId="478"/>
          <ac:picMkLst>
            <pc:docMk/>
            <pc:sldMk cId="4072192533" sldId="914"/>
            <ac:picMk id="2112" creationId="{E087ECE0-A539-893A-4EDF-FA2D6587F9C0}"/>
          </ac:picMkLst>
        </pc:picChg>
        <pc:picChg chg="add del mod">
          <ac:chgData name="Paula Vázquez-Valero" userId="3a0e46d7-2099-40af-a155-aa45b68bfff3" providerId="ADAL" clId="{57DA573B-B202-45D5-8B0F-E0DB3FD2BB69}" dt="2024-01-31T14:32:00.957" v="20875" actId="21"/>
          <ac:picMkLst>
            <pc:docMk/>
            <pc:sldMk cId="4072192533" sldId="914"/>
            <ac:picMk id="2114" creationId="{4A2C2BEF-118A-73E5-6504-27A38ECCBF77}"/>
          </ac:picMkLst>
        </pc:picChg>
        <pc:picChg chg="add del mod">
          <ac:chgData name="Paula Vázquez-Valero" userId="3a0e46d7-2099-40af-a155-aa45b68bfff3" providerId="ADAL" clId="{57DA573B-B202-45D5-8B0F-E0DB3FD2BB69}" dt="2024-01-24T10:29:40.937" v="6915"/>
          <ac:picMkLst>
            <pc:docMk/>
            <pc:sldMk cId="4072192533" sldId="914"/>
            <ac:picMk id="2116" creationId="{C97B2CFE-0921-F48A-0467-E1B89A62BB23}"/>
          </ac:picMkLst>
        </pc:picChg>
        <pc:picChg chg="add del mod">
          <ac:chgData name="Paula Vázquez-Valero" userId="3a0e46d7-2099-40af-a155-aa45b68bfff3" providerId="ADAL" clId="{57DA573B-B202-45D5-8B0F-E0DB3FD2BB69}" dt="2024-01-24T10:29:40.937" v="6915"/>
          <ac:picMkLst>
            <pc:docMk/>
            <pc:sldMk cId="4072192533" sldId="914"/>
            <ac:picMk id="2117" creationId="{3CC54460-D7E9-A548-BB85-90313DD2526C}"/>
          </ac:picMkLst>
        </pc:picChg>
        <pc:picChg chg="add del mod">
          <ac:chgData name="Paula Vázquez-Valero" userId="3a0e46d7-2099-40af-a155-aa45b68bfff3" providerId="ADAL" clId="{57DA573B-B202-45D5-8B0F-E0DB3FD2BB69}" dt="2024-01-24T10:29:40.937" v="6915"/>
          <ac:picMkLst>
            <pc:docMk/>
            <pc:sldMk cId="4072192533" sldId="914"/>
            <ac:picMk id="2118" creationId="{A7C7365A-D14B-EF08-E34A-B52B18B9C0BA}"/>
          </ac:picMkLst>
        </pc:picChg>
        <pc:picChg chg="add del mod">
          <ac:chgData name="Paula Vázquez-Valero" userId="3a0e46d7-2099-40af-a155-aa45b68bfff3" providerId="ADAL" clId="{57DA573B-B202-45D5-8B0F-E0DB3FD2BB69}" dt="2024-01-24T10:29:40.937" v="6915"/>
          <ac:picMkLst>
            <pc:docMk/>
            <pc:sldMk cId="4072192533" sldId="914"/>
            <ac:picMk id="2123" creationId="{DE322186-9C83-170F-0FCF-2D8C7A69BE93}"/>
          </ac:picMkLst>
        </pc:picChg>
        <pc:picChg chg="add del mod">
          <ac:chgData name="Paula Vázquez-Valero" userId="3a0e46d7-2099-40af-a155-aa45b68bfff3" providerId="ADAL" clId="{57DA573B-B202-45D5-8B0F-E0DB3FD2BB69}" dt="2024-01-24T10:30:45.414" v="6944" actId="21"/>
          <ac:picMkLst>
            <pc:docMk/>
            <pc:sldMk cId="4072192533" sldId="914"/>
            <ac:picMk id="2131" creationId="{6D81DF83-30E4-AF64-8953-66D507825C51}"/>
          </ac:picMkLst>
        </pc:picChg>
        <pc:picChg chg="add del mod">
          <ac:chgData name="Paula Vázquez-Valero" userId="3a0e46d7-2099-40af-a155-aa45b68bfff3" providerId="ADAL" clId="{57DA573B-B202-45D5-8B0F-E0DB3FD2BB69}" dt="2024-01-24T10:30:45.414" v="6944" actId="21"/>
          <ac:picMkLst>
            <pc:docMk/>
            <pc:sldMk cId="4072192533" sldId="914"/>
            <ac:picMk id="2132" creationId="{92F973DA-4C82-0E2E-EED7-55D5EB0250C2}"/>
          </ac:picMkLst>
        </pc:picChg>
        <pc:picChg chg="add del mod">
          <ac:chgData name="Paula Vázquez-Valero" userId="3a0e46d7-2099-40af-a155-aa45b68bfff3" providerId="ADAL" clId="{57DA573B-B202-45D5-8B0F-E0DB3FD2BB69}" dt="2024-01-24T10:30:45.414" v="6944" actId="21"/>
          <ac:picMkLst>
            <pc:docMk/>
            <pc:sldMk cId="4072192533" sldId="914"/>
            <ac:picMk id="2133" creationId="{EED4AE29-F513-CF56-0645-FEF108B38AA7}"/>
          </ac:picMkLst>
        </pc:picChg>
        <pc:picChg chg="add del mod">
          <ac:chgData name="Paula Vázquez-Valero" userId="3a0e46d7-2099-40af-a155-aa45b68bfff3" providerId="ADAL" clId="{57DA573B-B202-45D5-8B0F-E0DB3FD2BB69}" dt="2024-01-24T10:30:31.270" v="6936"/>
          <ac:picMkLst>
            <pc:docMk/>
            <pc:sldMk cId="4072192533" sldId="914"/>
            <ac:picMk id="2140" creationId="{811A0C0B-5701-B53C-76B6-A3249A3A5AA1}"/>
          </ac:picMkLst>
        </pc:picChg>
        <pc:picChg chg="add del mod">
          <ac:chgData name="Paula Vázquez-Valero" userId="3a0e46d7-2099-40af-a155-aa45b68bfff3" providerId="ADAL" clId="{57DA573B-B202-45D5-8B0F-E0DB3FD2BB69}" dt="2024-01-31T14:32:00.957" v="20875" actId="21"/>
          <ac:picMkLst>
            <pc:docMk/>
            <pc:sldMk cId="4072192533" sldId="914"/>
            <ac:picMk id="2141" creationId="{F63311F3-A1B4-397F-8D34-1CA73A58CC9D}"/>
          </ac:picMkLst>
        </pc:picChg>
        <pc:picChg chg="add del mod">
          <ac:chgData name="Paula Vázquez-Valero" userId="3a0e46d7-2099-40af-a155-aa45b68bfff3" providerId="ADAL" clId="{57DA573B-B202-45D5-8B0F-E0DB3FD2BB69}" dt="2024-01-31T14:32:00.957" v="20875" actId="21"/>
          <ac:picMkLst>
            <pc:docMk/>
            <pc:sldMk cId="4072192533" sldId="914"/>
            <ac:picMk id="2142" creationId="{F1A1384B-76B0-5FE5-B950-FA14762033A2}"/>
          </ac:picMkLst>
        </pc:picChg>
        <pc:picChg chg="add del mod">
          <ac:chgData name="Paula Vázquez-Valero" userId="3a0e46d7-2099-40af-a155-aa45b68bfff3" providerId="ADAL" clId="{57DA573B-B202-45D5-8B0F-E0DB3FD2BB69}" dt="2024-01-31T14:32:00.957" v="20875" actId="21"/>
          <ac:picMkLst>
            <pc:docMk/>
            <pc:sldMk cId="4072192533" sldId="914"/>
            <ac:picMk id="2143" creationId="{2E85B5DA-616C-5227-1028-AE486A3C48F0}"/>
          </ac:picMkLst>
        </pc:picChg>
        <pc:picChg chg="add del mod">
          <ac:chgData name="Paula Vázquez-Valero" userId="3a0e46d7-2099-40af-a155-aa45b68bfff3" providerId="ADAL" clId="{57DA573B-B202-45D5-8B0F-E0DB3FD2BB69}" dt="2024-01-31T14:32:00.957" v="20875" actId="21"/>
          <ac:picMkLst>
            <pc:docMk/>
            <pc:sldMk cId="4072192533" sldId="914"/>
            <ac:picMk id="2144" creationId="{80331DBE-B9BA-36D5-4111-0E7E56457A73}"/>
          </ac:picMkLst>
        </pc:picChg>
      </pc:sldChg>
      <pc:sldChg chg="addSp delSp modSp add mod modAnim">
        <pc:chgData name="Paula Vázquez-Valero" userId="3a0e46d7-2099-40af-a155-aa45b68bfff3" providerId="ADAL" clId="{57DA573B-B202-45D5-8B0F-E0DB3FD2BB69}" dt="2024-01-31T13:28:31.711" v="17366" actId="21"/>
        <pc:sldMkLst>
          <pc:docMk/>
          <pc:sldMk cId="1831898933" sldId="915"/>
        </pc:sldMkLst>
        <pc:spChg chg="mod">
          <ac:chgData name="Paula Vázquez-Valero" userId="3a0e46d7-2099-40af-a155-aa45b68bfff3" providerId="ADAL" clId="{57DA573B-B202-45D5-8B0F-E0DB3FD2BB69}" dt="2024-01-24T11:49:17.876" v="9538" actId="20577"/>
          <ac:spMkLst>
            <pc:docMk/>
            <pc:sldMk cId="1831898933" sldId="915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1-24T10:34:37.749" v="7111" actId="20577"/>
          <ac:spMkLst>
            <pc:docMk/>
            <pc:sldMk cId="1831898933" sldId="915"/>
            <ac:spMk id="3" creationId="{978E366C-C0CD-4064-32D1-942E8CA1F58F}"/>
          </ac:spMkLst>
        </pc:spChg>
        <pc:spChg chg="mod">
          <ac:chgData name="Paula Vázquez-Valero" userId="3a0e46d7-2099-40af-a155-aa45b68bfff3" providerId="ADAL" clId="{57DA573B-B202-45D5-8B0F-E0DB3FD2BB69}" dt="2024-01-24T10:33:28.998" v="7066"/>
          <ac:spMkLst>
            <pc:docMk/>
            <pc:sldMk cId="1831898933" sldId="915"/>
            <ac:spMk id="6" creationId="{E35D0463-DBF9-6C56-96E2-6DD2A1E48CF3}"/>
          </ac:spMkLst>
        </pc:spChg>
        <pc:spChg chg="mod">
          <ac:chgData name="Paula Vázquez-Valero" userId="3a0e46d7-2099-40af-a155-aa45b68bfff3" providerId="ADAL" clId="{57DA573B-B202-45D5-8B0F-E0DB3FD2BB69}" dt="2024-01-24T10:33:28.998" v="7066"/>
          <ac:spMkLst>
            <pc:docMk/>
            <pc:sldMk cId="1831898933" sldId="915"/>
            <ac:spMk id="7" creationId="{0A6C1B31-1FB5-66A5-3818-6B20030627D4}"/>
          </ac:spMkLst>
        </pc:spChg>
        <pc:spChg chg="mod">
          <ac:chgData name="Paula Vázquez-Valero" userId="3a0e46d7-2099-40af-a155-aa45b68bfff3" providerId="ADAL" clId="{57DA573B-B202-45D5-8B0F-E0DB3FD2BB69}" dt="2024-01-24T10:33:28.998" v="7066"/>
          <ac:spMkLst>
            <pc:docMk/>
            <pc:sldMk cId="1831898933" sldId="915"/>
            <ac:spMk id="12" creationId="{6E0292B7-332A-3AC8-E775-871F8CBA944F}"/>
          </ac:spMkLst>
        </pc:spChg>
        <pc:spChg chg="add mod">
          <ac:chgData name="Paula Vázquez-Valero" userId="3a0e46d7-2099-40af-a155-aa45b68bfff3" providerId="ADAL" clId="{57DA573B-B202-45D5-8B0F-E0DB3FD2BB69}" dt="2024-01-24T10:34:47.828" v="7145" actId="20577"/>
          <ac:spMkLst>
            <pc:docMk/>
            <pc:sldMk cId="1831898933" sldId="915"/>
            <ac:spMk id="14" creationId="{B35099D9-ABD5-2FAA-EC80-9283DFBA73FB}"/>
          </ac:spMkLst>
        </pc:spChg>
        <pc:spChg chg="add mod">
          <ac:chgData name="Paula Vázquez-Valero" userId="3a0e46d7-2099-40af-a155-aa45b68bfff3" providerId="ADAL" clId="{57DA573B-B202-45D5-8B0F-E0DB3FD2BB69}" dt="2024-01-24T10:37:10.711" v="7193" actId="1076"/>
          <ac:spMkLst>
            <pc:docMk/>
            <pc:sldMk cId="1831898933" sldId="915"/>
            <ac:spMk id="15" creationId="{874FD525-8A0F-F843-C8F5-87549DFC85C4}"/>
          </ac:spMkLst>
        </pc:spChg>
        <pc:spChg chg="mod">
          <ac:chgData name="Paula Vázquez-Valero" userId="3a0e46d7-2099-40af-a155-aa45b68bfff3" providerId="ADAL" clId="{57DA573B-B202-45D5-8B0F-E0DB3FD2BB69}" dt="2024-01-24T10:35:13.183" v="7146"/>
          <ac:spMkLst>
            <pc:docMk/>
            <pc:sldMk cId="1831898933" sldId="915"/>
            <ac:spMk id="17" creationId="{05E5ABFF-DF3B-99FA-673C-BAC1C1C396BF}"/>
          </ac:spMkLst>
        </pc:spChg>
        <pc:spChg chg="add mod">
          <ac:chgData name="Paula Vázquez-Valero" userId="3a0e46d7-2099-40af-a155-aa45b68bfff3" providerId="ADAL" clId="{57DA573B-B202-45D5-8B0F-E0DB3FD2BB69}" dt="2024-01-24T10:38:34.205" v="7269" actId="1035"/>
          <ac:spMkLst>
            <pc:docMk/>
            <pc:sldMk cId="1831898933" sldId="915"/>
            <ac:spMk id="21" creationId="{A39D8C33-7355-FE73-CAE3-6442D2037F82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2" creationId="{94C92584-EA09-10B5-E3C3-4C8171AB8C51}"/>
          </ac:spMkLst>
        </pc:spChg>
        <pc:spChg chg="add mod">
          <ac:chgData name="Paula Vázquez-Valero" userId="3a0e46d7-2099-40af-a155-aa45b68bfff3" providerId="ADAL" clId="{57DA573B-B202-45D5-8B0F-E0DB3FD2BB69}" dt="2024-01-24T10:38:34.205" v="7269" actId="1035"/>
          <ac:spMkLst>
            <pc:docMk/>
            <pc:sldMk cId="1831898933" sldId="915"/>
            <ac:spMk id="23" creationId="{157E5D99-3415-13A9-16A4-6512F409C46A}"/>
          </ac:spMkLst>
        </pc:spChg>
        <pc:spChg chg="add del mod">
          <ac:chgData name="Paula Vázquez-Valero" userId="3a0e46d7-2099-40af-a155-aa45b68bfff3" providerId="ADAL" clId="{57DA573B-B202-45D5-8B0F-E0DB3FD2BB69}" dt="2024-01-24T10:38:34.205" v="7269" actId="1035"/>
          <ac:spMkLst>
            <pc:docMk/>
            <pc:sldMk cId="1831898933" sldId="915"/>
            <ac:spMk id="24" creationId="{DF83FDF1-B89E-2E83-13C4-52F42EA75CC6}"/>
          </ac:spMkLst>
        </pc:spChg>
        <pc:spChg chg="add del mod">
          <ac:chgData name="Paula Vázquez-Valero" userId="3a0e46d7-2099-40af-a155-aa45b68bfff3" providerId="ADAL" clId="{57DA573B-B202-45D5-8B0F-E0DB3FD2BB69}" dt="2024-01-24T10:38:34.205" v="7269" actId="1035"/>
          <ac:spMkLst>
            <pc:docMk/>
            <pc:sldMk cId="1831898933" sldId="915"/>
            <ac:spMk id="26" creationId="{C5CAA3DA-6665-5C60-CF80-F9E6A60BB724}"/>
          </ac:spMkLst>
        </pc:spChg>
        <pc:spChg chg="add mod">
          <ac:chgData name="Paula Vázquez-Valero" userId="3a0e46d7-2099-40af-a155-aa45b68bfff3" providerId="ADAL" clId="{57DA573B-B202-45D5-8B0F-E0DB3FD2BB69}" dt="2024-01-24T10:38:34.205" v="7269" actId="1035"/>
          <ac:spMkLst>
            <pc:docMk/>
            <pc:sldMk cId="1831898933" sldId="915"/>
            <ac:spMk id="27" creationId="{58A774F7-C373-CFE0-51B7-EC3D634FF275}"/>
          </ac:spMkLst>
        </pc:spChg>
        <pc:spChg chg="add del mod">
          <ac:chgData name="Paula Vázquez-Valero" userId="3a0e46d7-2099-40af-a155-aa45b68bfff3" providerId="ADAL" clId="{57DA573B-B202-45D5-8B0F-E0DB3FD2BB69}" dt="2024-01-24T10:38:35.792" v="7270" actId="478"/>
          <ac:spMkLst>
            <pc:docMk/>
            <pc:sldMk cId="1831898933" sldId="915"/>
            <ac:spMk id="28" creationId="{9DD8F2E4-19B9-A858-96BC-EF7632B12580}"/>
          </ac:spMkLst>
        </pc:spChg>
        <pc:spChg chg="mod">
          <ac:chgData name="Paula Vázquez-Valero" userId="3a0e46d7-2099-40af-a155-aa45b68bfff3" providerId="ADAL" clId="{57DA573B-B202-45D5-8B0F-E0DB3FD2BB69}" dt="2024-01-24T10:38:57.812" v="7271"/>
          <ac:spMkLst>
            <pc:docMk/>
            <pc:sldMk cId="1831898933" sldId="915"/>
            <ac:spMk id="30" creationId="{3A291CE3-91E7-F6A9-5FC2-7E63458CFE70}"/>
          </ac:spMkLst>
        </pc:spChg>
        <pc:spChg chg="mod">
          <ac:chgData name="Paula Vázquez-Valero" userId="3a0e46d7-2099-40af-a155-aa45b68bfff3" providerId="ADAL" clId="{57DA573B-B202-45D5-8B0F-E0DB3FD2BB69}" dt="2024-01-24T10:38:57.812" v="7271"/>
          <ac:spMkLst>
            <pc:docMk/>
            <pc:sldMk cId="1831898933" sldId="915"/>
            <ac:spMk id="32" creationId="{FB4F29E2-FBCC-5BA3-2CB6-5A8A3AC87607}"/>
          </ac:spMkLst>
        </pc:spChg>
        <pc:spChg chg="add mod">
          <ac:chgData name="Paula Vázquez-Valero" userId="3a0e46d7-2099-40af-a155-aa45b68bfff3" providerId="ADAL" clId="{57DA573B-B202-45D5-8B0F-E0DB3FD2BB69}" dt="2024-01-24T10:40:11.190" v="7372" actId="20577"/>
          <ac:spMkLst>
            <pc:docMk/>
            <pc:sldMk cId="1831898933" sldId="915"/>
            <ac:spMk id="35" creationId="{C0AC1C4D-709E-C5E3-6B80-AF2D40F33250}"/>
          </ac:spMkLst>
        </pc:spChg>
        <pc:spChg chg="add del mod">
          <ac:chgData name="Paula Vázquez-Valero" userId="3a0e46d7-2099-40af-a155-aa45b68bfff3" providerId="ADAL" clId="{57DA573B-B202-45D5-8B0F-E0DB3FD2BB69}" dt="2024-01-24T10:40:37.156" v="7377" actId="478"/>
          <ac:spMkLst>
            <pc:docMk/>
            <pc:sldMk cId="1831898933" sldId="915"/>
            <ac:spMk id="36" creationId="{A91513C7-CF90-3F56-1D01-6D352EE218E3}"/>
          </ac:spMkLst>
        </pc:spChg>
        <pc:spChg chg="add del mod">
          <ac:chgData name="Paula Vázquez-Valero" userId="3a0e46d7-2099-40af-a155-aa45b68bfff3" providerId="ADAL" clId="{57DA573B-B202-45D5-8B0F-E0DB3FD2BB69}" dt="2024-01-24T11:00:39.901" v="8118" actId="478"/>
          <ac:spMkLst>
            <pc:docMk/>
            <pc:sldMk cId="1831898933" sldId="915"/>
            <ac:spMk id="38" creationId="{F79D13E4-525A-ACB5-CAAA-20F778C285D3}"/>
          </ac:spMkLst>
        </pc:spChg>
        <pc:spChg chg="add del mod">
          <ac:chgData name="Paula Vázquez-Valero" userId="3a0e46d7-2099-40af-a155-aa45b68bfff3" providerId="ADAL" clId="{57DA573B-B202-45D5-8B0F-E0DB3FD2BB69}" dt="2024-01-24T11:00:56.676" v="8128"/>
          <ac:spMkLst>
            <pc:docMk/>
            <pc:sldMk cId="1831898933" sldId="915"/>
            <ac:spMk id="39" creationId="{E0CA1F78-1DEF-C092-9727-094A788F530F}"/>
          </ac:spMkLst>
        </pc:spChg>
        <pc:spChg chg="mod">
          <ac:chgData name="Paula Vázquez-Valero" userId="3a0e46d7-2099-40af-a155-aa45b68bfff3" providerId="ADAL" clId="{57DA573B-B202-45D5-8B0F-E0DB3FD2BB69}" dt="2024-01-24T11:00:40.148" v="8119"/>
          <ac:spMkLst>
            <pc:docMk/>
            <pc:sldMk cId="1831898933" sldId="915"/>
            <ac:spMk id="41" creationId="{06063C81-C17D-2A34-F321-DA08B181D61A}"/>
          </ac:spMkLst>
        </pc:spChg>
        <pc:spChg chg="mod">
          <ac:chgData name="Paula Vázquez-Valero" userId="3a0e46d7-2099-40af-a155-aa45b68bfff3" providerId="ADAL" clId="{57DA573B-B202-45D5-8B0F-E0DB3FD2BB69}" dt="2024-01-24T11:00:40.148" v="8119"/>
          <ac:spMkLst>
            <pc:docMk/>
            <pc:sldMk cId="1831898933" sldId="915"/>
            <ac:spMk id="42" creationId="{33B828F5-1A62-70D3-D64B-701E5CCACED0}"/>
          </ac:spMkLst>
        </pc:spChg>
        <pc:spChg chg="mod">
          <ac:chgData name="Paula Vázquez-Valero" userId="3a0e46d7-2099-40af-a155-aa45b68bfff3" providerId="ADAL" clId="{57DA573B-B202-45D5-8B0F-E0DB3FD2BB69}" dt="2024-01-24T11:00:40.148" v="8119"/>
          <ac:spMkLst>
            <pc:docMk/>
            <pc:sldMk cId="1831898933" sldId="915"/>
            <ac:spMk id="44" creationId="{DA8ABD77-74DB-223D-B383-1282BBF497E2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60" creationId="{CEB1B37F-204D-509C-245F-0A008599BACA}"/>
          </ac:spMkLst>
        </pc:spChg>
        <pc:spChg chg="add del mod">
          <ac:chgData name="Paula Vázquez-Valero" userId="3a0e46d7-2099-40af-a155-aa45b68bfff3" providerId="ADAL" clId="{57DA573B-B202-45D5-8B0F-E0DB3FD2BB69}" dt="2024-01-31T13:28:31.711" v="17366" actId="21"/>
          <ac:spMkLst>
            <pc:docMk/>
            <pc:sldMk cId="1831898933" sldId="915"/>
            <ac:spMk id="61" creationId="{ACB8504C-108C-B5A0-25EB-40FD752CDF41}"/>
          </ac:spMkLst>
        </pc:spChg>
        <pc:spChg chg="mod">
          <ac:chgData name="Paula Vázquez-Valero" userId="3a0e46d7-2099-40af-a155-aa45b68bfff3" providerId="ADAL" clId="{57DA573B-B202-45D5-8B0F-E0DB3FD2BB69}" dt="2024-01-24T11:00:45.660" v="8121"/>
          <ac:spMkLst>
            <pc:docMk/>
            <pc:sldMk cId="1831898933" sldId="915"/>
            <ac:spMk id="2048" creationId="{839F9F03-DE50-FA80-305A-81F5BAB6A859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050" creationId="{9CDC8A8F-D657-6E0B-76C9-B098D820A484}"/>
          </ac:spMkLst>
        </pc:spChg>
        <pc:spChg chg="mod">
          <ac:chgData name="Paula Vázquez-Valero" userId="3a0e46d7-2099-40af-a155-aa45b68bfff3" providerId="ADAL" clId="{57DA573B-B202-45D5-8B0F-E0DB3FD2BB69}" dt="2024-01-24T11:00:45.660" v="8121"/>
          <ac:spMkLst>
            <pc:docMk/>
            <pc:sldMk cId="1831898933" sldId="915"/>
            <ac:spMk id="2051" creationId="{3BF02035-CFE0-1B0C-6600-0DACC46057BD}"/>
          </ac:spMkLst>
        </pc:spChg>
        <pc:spChg chg="mod">
          <ac:chgData name="Paula Vázquez-Valero" userId="3a0e46d7-2099-40af-a155-aa45b68bfff3" providerId="ADAL" clId="{57DA573B-B202-45D5-8B0F-E0DB3FD2BB69}" dt="2024-01-24T11:00:45.660" v="8121"/>
          <ac:spMkLst>
            <pc:docMk/>
            <pc:sldMk cId="1831898933" sldId="915"/>
            <ac:spMk id="2053" creationId="{FED401FB-1D31-B88E-7F0F-B640048EFDCB}"/>
          </ac:spMkLst>
        </pc:spChg>
        <pc:spChg chg="add del mod">
          <ac:chgData name="Paula Vázquez-Valero" userId="3a0e46d7-2099-40af-a155-aa45b68bfff3" providerId="ADAL" clId="{57DA573B-B202-45D5-8B0F-E0DB3FD2BB69}" dt="2024-01-24T11:00:56.676" v="8126" actId="478"/>
          <ac:spMkLst>
            <pc:docMk/>
            <pc:sldMk cId="1831898933" sldId="915"/>
            <ac:spMk id="2055" creationId="{83042880-3AB9-B797-82F1-96C59A63119B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058" creationId="{E52FB3F4-3538-7DBC-03FD-03AA1AFF58F7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069" creationId="{6DF88B66-8599-F915-BBD3-113F7186AE38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070" creationId="{5C049796-1F54-2D7F-189F-3C368F1D8BF5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072" creationId="{5C04E447-8466-00A7-1F44-49F2F5C6B4AD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073" creationId="{028EB6BF-F938-AC76-719D-7F4C5E7D9D30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074" creationId="{6DF38400-F3A5-DF58-A3A6-F1A1CF213090}"/>
          </ac:spMkLst>
        </pc:spChg>
        <pc:spChg chg="add del mod">
          <ac:chgData name="Paula Vázquez-Valero" userId="3a0e46d7-2099-40af-a155-aa45b68bfff3" providerId="ADAL" clId="{57DA573B-B202-45D5-8B0F-E0DB3FD2BB69}" dt="2024-01-24T11:13:06.200" v="8271" actId="21"/>
          <ac:spMkLst>
            <pc:docMk/>
            <pc:sldMk cId="1831898933" sldId="915"/>
            <ac:spMk id="2081" creationId="{021A2972-95F5-C0C8-A2F2-494430A417BC}"/>
          </ac:spMkLst>
        </pc:spChg>
        <pc:spChg chg="add del mod">
          <ac:chgData name="Paula Vázquez-Valero" userId="3a0e46d7-2099-40af-a155-aa45b68bfff3" providerId="ADAL" clId="{57DA573B-B202-45D5-8B0F-E0DB3FD2BB69}" dt="2024-01-24T11:13:25.731" v="8284" actId="21"/>
          <ac:spMkLst>
            <pc:docMk/>
            <pc:sldMk cId="1831898933" sldId="915"/>
            <ac:spMk id="2083" creationId="{0A10A1B1-AC80-37B3-7C43-E1D48E656A51}"/>
          </ac:spMkLst>
        </pc:spChg>
        <pc:spChg chg="add del mod">
          <ac:chgData name="Paula Vázquez-Valero" userId="3a0e46d7-2099-40af-a155-aa45b68bfff3" providerId="ADAL" clId="{57DA573B-B202-45D5-8B0F-E0DB3FD2BB69}" dt="2024-01-24T11:13:11.261" v="8275" actId="21"/>
          <ac:spMkLst>
            <pc:docMk/>
            <pc:sldMk cId="1831898933" sldId="915"/>
            <ac:spMk id="2087" creationId="{16D76416-E487-90EA-7D74-4525996BBBEB}"/>
          </ac:spMkLst>
        </pc:spChg>
        <pc:spChg chg="mod">
          <ac:chgData name="Paula Vázquez-Valero" userId="3a0e46d7-2099-40af-a155-aa45b68bfff3" providerId="ADAL" clId="{57DA573B-B202-45D5-8B0F-E0DB3FD2BB69}" dt="2024-01-24T11:41:17.440" v="9253" actId="20577"/>
          <ac:spMkLst>
            <pc:docMk/>
            <pc:sldMk cId="1831898933" sldId="915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1-31T13:28:31.711" v="17366" actId="21"/>
          <ac:spMkLst>
            <pc:docMk/>
            <pc:sldMk cId="1831898933" sldId="915"/>
            <ac:spMk id="2092" creationId="{CA9F26C8-3ECF-0137-14AA-7AA83A793878}"/>
          </ac:spMkLst>
        </pc:spChg>
        <pc:spChg chg="add del mod">
          <ac:chgData name="Paula Vázquez-Valero" userId="3a0e46d7-2099-40af-a155-aa45b68bfff3" providerId="ADAL" clId="{57DA573B-B202-45D5-8B0F-E0DB3FD2BB69}" dt="2024-01-24T11:16:19.851" v="8448" actId="478"/>
          <ac:spMkLst>
            <pc:docMk/>
            <pc:sldMk cId="1831898933" sldId="915"/>
            <ac:spMk id="2093" creationId="{727DFA1A-6EC7-0E77-F77E-3B4B4CD21E41}"/>
          </ac:spMkLst>
        </pc:spChg>
        <pc:spChg chg="add del mod">
          <ac:chgData name="Paula Vázquez-Valero" userId="3a0e46d7-2099-40af-a155-aa45b68bfff3" providerId="ADAL" clId="{57DA573B-B202-45D5-8B0F-E0DB3FD2BB69}" dt="2024-01-31T13:28:31.711" v="17366" actId="21"/>
          <ac:spMkLst>
            <pc:docMk/>
            <pc:sldMk cId="1831898933" sldId="915"/>
            <ac:spMk id="2095" creationId="{AD73ADFD-C3BB-10D6-C01C-CD60858274A9}"/>
          </ac:spMkLst>
        </pc:spChg>
        <pc:spChg chg="add del mod">
          <ac:chgData name="Paula Vázquez-Valero" userId="3a0e46d7-2099-40af-a155-aa45b68bfff3" providerId="ADAL" clId="{57DA573B-B202-45D5-8B0F-E0DB3FD2BB69}" dt="2024-01-31T13:28:31.711" v="17366" actId="21"/>
          <ac:spMkLst>
            <pc:docMk/>
            <pc:sldMk cId="1831898933" sldId="915"/>
            <ac:spMk id="2096" creationId="{9B84E699-4968-79C4-4B46-AEE3C15E0B29}"/>
          </ac:spMkLst>
        </pc:spChg>
        <pc:spChg chg="add del mod">
          <ac:chgData name="Paula Vázquez-Valero" userId="3a0e46d7-2099-40af-a155-aa45b68bfff3" providerId="ADAL" clId="{57DA573B-B202-45D5-8B0F-E0DB3FD2BB69}" dt="2024-01-31T13:28:31.711" v="17366" actId="21"/>
          <ac:spMkLst>
            <pc:docMk/>
            <pc:sldMk cId="1831898933" sldId="915"/>
            <ac:spMk id="2097" creationId="{5C4FBC0A-B1B1-3CE3-BA04-6979B7E0CB0A}"/>
          </ac:spMkLst>
        </pc:spChg>
        <pc:spChg chg="add del mod">
          <ac:chgData name="Paula Vázquez-Valero" userId="3a0e46d7-2099-40af-a155-aa45b68bfff3" providerId="ADAL" clId="{57DA573B-B202-45D5-8B0F-E0DB3FD2BB69}" dt="2024-01-31T13:28:31.711" v="17366" actId="21"/>
          <ac:spMkLst>
            <pc:docMk/>
            <pc:sldMk cId="1831898933" sldId="915"/>
            <ac:spMk id="2098" creationId="{F17D4204-F525-3EF1-AFA1-145B0CE9498B}"/>
          </ac:spMkLst>
        </pc:spChg>
        <pc:spChg chg="add del mod">
          <ac:chgData name="Paula Vázquez-Valero" userId="3a0e46d7-2099-40af-a155-aa45b68bfff3" providerId="ADAL" clId="{57DA573B-B202-45D5-8B0F-E0DB3FD2BB69}" dt="2024-01-31T13:28:31.711" v="17366" actId="21"/>
          <ac:spMkLst>
            <pc:docMk/>
            <pc:sldMk cId="1831898933" sldId="915"/>
            <ac:spMk id="2099" creationId="{ECBF57AF-9848-D431-ECBF-2A4B3A1B3FB1}"/>
          </ac:spMkLst>
        </pc:spChg>
        <pc:spChg chg="add del mod">
          <ac:chgData name="Paula Vázquez-Valero" userId="3a0e46d7-2099-40af-a155-aa45b68bfff3" providerId="ADAL" clId="{57DA573B-B202-45D5-8B0F-E0DB3FD2BB69}" dt="2024-01-24T11:18:44.960" v="8452" actId="478"/>
          <ac:spMkLst>
            <pc:docMk/>
            <pc:sldMk cId="1831898933" sldId="915"/>
            <ac:spMk id="2100" creationId="{03E01657-1536-A0DF-08E9-1C74F7E94869}"/>
          </ac:spMkLst>
        </pc:spChg>
        <pc:spChg chg="add del mod">
          <ac:chgData name="Paula Vázquez-Valero" userId="3a0e46d7-2099-40af-a155-aa45b68bfff3" providerId="ADAL" clId="{57DA573B-B202-45D5-8B0F-E0DB3FD2BB69}" dt="2024-01-31T13:28:31.711" v="17366" actId="21"/>
          <ac:spMkLst>
            <pc:docMk/>
            <pc:sldMk cId="1831898933" sldId="915"/>
            <ac:spMk id="2102" creationId="{6B6FEA86-3231-B1CC-998E-A19F5058EAE2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113" creationId="{3F8B83FF-1E36-21AA-1264-1576583B11A2}"/>
          </ac:spMkLst>
        </pc:spChg>
        <pc:spChg chg="del">
          <ac:chgData name="Paula Vázquez-Valero" userId="3a0e46d7-2099-40af-a155-aa45b68bfff3" providerId="ADAL" clId="{57DA573B-B202-45D5-8B0F-E0DB3FD2BB69}" dt="2024-01-24T10:33:23.248" v="7065" actId="478"/>
          <ac:spMkLst>
            <pc:docMk/>
            <pc:sldMk cId="1831898933" sldId="915"/>
            <ac:spMk id="2145" creationId="{58C11B3F-FDA3-BD6B-ABFC-D216B3607DBB}"/>
          </ac:spMkLst>
        </pc:spChg>
        <pc:grpChg chg="add mod">
          <ac:chgData name="Paula Vázquez-Valero" userId="3a0e46d7-2099-40af-a155-aa45b68bfff3" providerId="ADAL" clId="{57DA573B-B202-45D5-8B0F-E0DB3FD2BB69}" dt="2024-01-24T10:33:28.998" v="7066"/>
          <ac:grpSpMkLst>
            <pc:docMk/>
            <pc:sldMk cId="1831898933" sldId="915"/>
            <ac:grpSpMk id="5" creationId="{424F52C4-2DA8-8173-19B5-669DE1A7B4E9}"/>
          </ac:grpSpMkLst>
        </pc:grpChg>
        <pc:grpChg chg="add mod">
          <ac:chgData name="Paula Vázquez-Valero" userId="3a0e46d7-2099-40af-a155-aa45b68bfff3" providerId="ADAL" clId="{57DA573B-B202-45D5-8B0F-E0DB3FD2BB69}" dt="2024-01-24T10:33:28.998" v="7066"/>
          <ac:grpSpMkLst>
            <pc:docMk/>
            <pc:sldMk cId="1831898933" sldId="915"/>
            <ac:grpSpMk id="9" creationId="{BC9FD297-20AB-ACBA-BCA4-4401212A640F}"/>
          </ac:grpSpMkLst>
        </pc:grpChg>
        <pc:grpChg chg="add mod">
          <ac:chgData name="Paula Vázquez-Valero" userId="3a0e46d7-2099-40af-a155-aa45b68bfff3" providerId="ADAL" clId="{57DA573B-B202-45D5-8B0F-E0DB3FD2BB69}" dt="2024-01-24T10:37:10.711" v="7193" actId="1076"/>
          <ac:grpSpMkLst>
            <pc:docMk/>
            <pc:sldMk cId="1831898933" sldId="915"/>
            <ac:grpSpMk id="16" creationId="{5F600941-4B6E-1D29-D6A8-BC830F780C13}"/>
          </ac:grpSpMkLst>
        </pc:grpChg>
        <pc:grpChg chg="del">
          <ac:chgData name="Paula Vázquez-Valero" userId="3a0e46d7-2099-40af-a155-aa45b68bfff3" providerId="ADAL" clId="{57DA573B-B202-45D5-8B0F-E0DB3FD2BB69}" dt="2024-01-24T10:33:23.248" v="7065" actId="478"/>
          <ac:grpSpMkLst>
            <pc:docMk/>
            <pc:sldMk cId="1831898933" sldId="915"/>
            <ac:grpSpMk id="25" creationId="{4FE8A1E5-5ABD-D5F0-1824-60E8423859AF}"/>
          </ac:grpSpMkLst>
        </pc:grpChg>
        <pc:grpChg chg="add mod">
          <ac:chgData name="Paula Vázquez-Valero" userId="3a0e46d7-2099-40af-a155-aa45b68bfff3" providerId="ADAL" clId="{57DA573B-B202-45D5-8B0F-E0DB3FD2BB69}" dt="2024-01-24T10:39:00.230" v="7272" actId="1076"/>
          <ac:grpSpMkLst>
            <pc:docMk/>
            <pc:sldMk cId="1831898933" sldId="915"/>
            <ac:grpSpMk id="29" creationId="{2B895850-7412-8492-F82C-B893ECA91E65}"/>
          </ac:grpSpMkLst>
        </pc:grpChg>
        <pc:grpChg chg="add del mod">
          <ac:chgData name="Paula Vázquez-Valero" userId="3a0e46d7-2099-40af-a155-aa45b68bfff3" providerId="ADAL" clId="{57DA573B-B202-45D5-8B0F-E0DB3FD2BB69}" dt="2024-01-24T11:15:45.490" v="8444" actId="478"/>
          <ac:grpSpMkLst>
            <pc:docMk/>
            <pc:sldMk cId="1831898933" sldId="915"/>
            <ac:grpSpMk id="40" creationId="{F36443BF-8908-70DF-AE1A-EC81372521F2}"/>
          </ac:grpSpMkLst>
        </pc:grpChg>
        <pc:grpChg chg="add del mod">
          <ac:chgData name="Paula Vázquez-Valero" userId="3a0e46d7-2099-40af-a155-aa45b68bfff3" providerId="ADAL" clId="{57DA573B-B202-45D5-8B0F-E0DB3FD2BB69}" dt="2024-01-24T11:15:45.490" v="8444" actId="478"/>
          <ac:grpSpMkLst>
            <pc:docMk/>
            <pc:sldMk cId="1831898933" sldId="915"/>
            <ac:grpSpMk id="43" creationId="{0082DE80-E760-EFD2-365B-800C25D05D46}"/>
          </ac:grpSpMkLst>
        </pc:grpChg>
        <pc:grpChg chg="del">
          <ac:chgData name="Paula Vázquez-Valero" userId="3a0e46d7-2099-40af-a155-aa45b68bfff3" providerId="ADAL" clId="{57DA573B-B202-45D5-8B0F-E0DB3FD2BB69}" dt="2024-01-24T10:33:23.248" v="7065" actId="478"/>
          <ac:grpSpMkLst>
            <pc:docMk/>
            <pc:sldMk cId="1831898933" sldId="915"/>
            <ac:grpSpMk id="52" creationId="{E437470D-349D-7696-221D-92F4C7641C64}"/>
          </ac:grpSpMkLst>
        </pc:grpChg>
        <pc:grpChg chg="add del mod">
          <ac:chgData name="Paula Vázquez-Valero" userId="3a0e46d7-2099-40af-a155-aa45b68bfff3" providerId="ADAL" clId="{57DA573B-B202-45D5-8B0F-E0DB3FD2BB69}" dt="2024-01-31T13:28:31.711" v="17366" actId="21"/>
          <ac:grpSpMkLst>
            <pc:docMk/>
            <pc:sldMk cId="1831898933" sldId="915"/>
            <ac:grpSpMk id="62" creationId="{326C43AA-CA17-785C-0429-2ED303BB47C5}"/>
          </ac:grpSpMkLst>
        </pc:grpChg>
        <pc:grpChg chg="add del mod">
          <ac:chgData name="Paula Vázquez-Valero" userId="3a0e46d7-2099-40af-a155-aa45b68bfff3" providerId="ADAL" clId="{57DA573B-B202-45D5-8B0F-E0DB3FD2BB69}" dt="2024-01-31T13:28:31.711" v="17366" actId="21"/>
          <ac:grpSpMkLst>
            <pc:docMk/>
            <pc:sldMk cId="1831898933" sldId="915"/>
            <ac:grpSpMk id="2052" creationId="{D949B26B-AE2C-8827-81C8-9F67D7FD93C7}"/>
          </ac:grpSpMkLst>
        </pc:grpChg>
        <pc:grpChg chg="del">
          <ac:chgData name="Paula Vázquez-Valero" userId="3a0e46d7-2099-40af-a155-aa45b68bfff3" providerId="ADAL" clId="{57DA573B-B202-45D5-8B0F-E0DB3FD2BB69}" dt="2024-01-24T10:33:23.248" v="7065" actId="478"/>
          <ac:grpSpMkLst>
            <pc:docMk/>
            <pc:sldMk cId="1831898933" sldId="915"/>
            <ac:grpSpMk id="2076" creationId="{E61B0FD9-0BE8-0251-C37B-FB5B06D04D3B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24T10:40:21.080" v="7375" actId="113"/>
          <ac:graphicFrameMkLst>
            <pc:docMk/>
            <pc:sldMk cId="1831898933" sldId="915"/>
            <ac:graphicFrameMk id="20" creationId="{010C96BE-4AB6-7FCA-9E9E-081233C0B5EE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1:12:23.422" v="8244" actId="478"/>
          <ac:graphicFrameMkLst>
            <pc:docMk/>
            <pc:sldMk cId="1831898933" sldId="915"/>
            <ac:graphicFrameMk id="46" creationId="{75BC6318-4157-AF0C-A2F1-B7775911576B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8:31.711" v="17366" actId="21"/>
          <ac:graphicFrameMkLst>
            <pc:docMk/>
            <pc:sldMk cId="1831898933" sldId="915"/>
            <ac:graphicFrameMk id="47" creationId="{394639B0-30C7-B9D6-0E73-7603EA59E4E5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1:12:23.422" v="8244" actId="478"/>
          <ac:graphicFrameMkLst>
            <pc:docMk/>
            <pc:sldMk cId="1831898933" sldId="915"/>
            <ac:graphicFrameMk id="48" creationId="{B6ED4FF9-9240-D1B9-F255-26CA70061913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1:12:23.422" v="8244" actId="478"/>
          <ac:graphicFrameMkLst>
            <pc:docMk/>
            <pc:sldMk cId="1831898933" sldId="915"/>
            <ac:graphicFrameMk id="49" creationId="{734AD1BD-9EE9-82F3-7BB6-CF5BA11D725B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1:12:23.422" v="8244" actId="478"/>
          <ac:graphicFrameMkLst>
            <pc:docMk/>
            <pc:sldMk cId="1831898933" sldId="915"/>
            <ac:graphicFrameMk id="50" creationId="{73751DCE-5325-64A7-B6E2-701D5710463A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1:12:23.422" v="8244" actId="478"/>
          <ac:graphicFrameMkLst>
            <pc:docMk/>
            <pc:sldMk cId="1831898933" sldId="915"/>
            <ac:graphicFrameMk id="51" creationId="{54BCE036-AFB2-81DB-CD61-271FEBECCE41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24T10:33:23.248" v="7065" actId="478"/>
          <ac:graphicFrameMkLst>
            <pc:docMk/>
            <pc:sldMk cId="1831898933" sldId="915"/>
            <ac:graphicFrameMk id="2049" creationId="{160BE917-3D33-CEBA-83EB-9B5B4B3CF187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24T10:33:23.248" v="7065" actId="478"/>
          <ac:graphicFrameMkLst>
            <pc:docMk/>
            <pc:sldMk cId="1831898933" sldId="915"/>
            <ac:graphicFrameMk id="2056" creationId="{1AA785EA-6DC8-372E-DBA2-07CC81DC29BA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24T10:33:23.248" v="7065" actId="478"/>
          <ac:graphicFrameMkLst>
            <pc:docMk/>
            <pc:sldMk cId="1831898933" sldId="915"/>
            <ac:graphicFrameMk id="2057" creationId="{D22AE717-D539-7301-363A-93B23DC67BE2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8:31.711" v="17366" actId="21"/>
          <ac:graphicFrameMkLst>
            <pc:docMk/>
            <pc:sldMk cId="1831898933" sldId="915"/>
            <ac:graphicFrameMk id="2059" creationId="{9955F095-E800-0B7B-78AE-2D5BDB171F7C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8:31.711" v="17366" actId="21"/>
          <ac:graphicFrameMkLst>
            <pc:docMk/>
            <pc:sldMk cId="1831898933" sldId="915"/>
            <ac:graphicFrameMk id="2060" creationId="{A400D916-612D-39A8-AC6F-73707B7441C7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8:31.711" v="17366" actId="21"/>
          <ac:graphicFrameMkLst>
            <pc:docMk/>
            <pc:sldMk cId="1831898933" sldId="915"/>
            <ac:graphicFrameMk id="2061" creationId="{9E3AD95D-E5AB-5B47-D1C4-7617D6E4EA91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1:03:07.745" v="8209" actId="478"/>
          <ac:graphicFrameMkLst>
            <pc:docMk/>
            <pc:sldMk cId="1831898933" sldId="915"/>
            <ac:graphicFrameMk id="2063" creationId="{C6010B88-0867-5B44-5305-B5BC4B622AC2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1:03:07.745" v="8209" actId="478"/>
          <ac:graphicFrameMkLst>
            <pc:docMk/>
            <pc:sldMk cId="1831898933" sldId="915"/>
            <ac:graphicFrameMk id="2064" creationId="{8C38A9C0-D358-5C09-F9F9-3D64AEC5B9E7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8:31.711" v="17366" actId="21"/>
          <ac:graphicFrameMkLst>
            <pc:docMk/>
            <pc:sldMk cId="1831898933" sldId="915"/>
            <ac:graphicFrameMk id="2065" creationId="{61B5221B-3B1F-3203-C58C-82D7D922594A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8:31.711" v="17366" actId="21"/>
          <ac:graphicFrameMkLst>
            <pc:docMk/>
            <pc:sldMk cId="1831898933" sldId="915"/>
            <ac:graphicFrameMk id="2067" creationId="{15CE036F-E681-FCAD-B596-1C7D05A35CBC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8:31.711" v="17366" actId="21"/>
          <ac:graphicFrameMkLst>
            <pc:docMk/>
            <pc:sldMk cId="1831898933" sldId="915"/>
            <ac:graphicFrameMk id="2068" creationId="{051EC075-1EFB-AF3A-D6D6-450FFDA5FF37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24T11:14:15.280" v="8331" actId="478"/>
          <ac:graphicFrameMkLst>
            <pc:docMk/>
            <pc:sldMk cId="1831898933" sldId="915"/>
            <ac:graphicFrameMk id="2071" creationId="{71472E30-4D45-CAEB-6572-5A1A1F04A68B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8:31.711" v="17366" actId="21"/>
          <ac:graphicFrameMkLst>
            <pc:docMk/>
            <pc:sldMk cId="1831898933" sldId="915"/>
            <ac:graphicFrameMk id="2094" creationId="{B47222E2-D700-6B2C-BC35-700AC2C2C728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24T10:33:23.248" v="7065" actId="478"/>
          <ac:graphicFrameMkLst>
            <pc:docMk/>
            <pc:sldMk cId="1831898933" sldId="915"/>
            <ac:graphicFrameMk id="2110" creationId="{04BC1408-1573-DE2C-60D5-1EEF1F874A21}"/>
          </ac:graphicFrameMkLst>
        </pc:graphicFrameChg>
        <pc:picChg chg="mod">
          <ac:chgData name="Paula Vázquez-Valero" userId="3a0e46d7-2099-40af-a155-aa45b68bfff3" providerId="ADAL" clId="{57DA573B-B202-45D5-8B0F-E0DB3FD2BB69}" dt="2024-01-24T10:33:28.998" v="7066"/>
          <ac:picMkLst>
            <pc:docMk/>
            <pc:sldMk cId="1831898933" sldId="915"/>
            <ac:picMk id="13" creationId="{58BBA113-10CD-AF27-BDF7-DE5B93893F74}"/>
          </ac:picMkLst>
        </pc:picChg>
        <pc:picChg chg="mod">
          <ac:chgData name="Paula Vázquez-Valero" userId="3a0e46d7-2099-40af-a155-aa45b68bfff3" providerId="ADAL" clId="{57DA573B-B202-45D5-8B0F-E0DB3FD2BB69}" dt="2024-01-24T10:35:13.183" v="7146"/>
          <ac:picMkLst>
            <pc:docMk/>
            <pc:sldMk cId="1831898933" sldId="915"/>
            <ac:picMk id="18" creationId="{EF3E7DB4-C745-9096-D96B-E023341EC720}"/>
          </ac:picMkLst>
        </pc:picChg>
        <pc:picChg chg="mod">
          <ac:chgData name="Paula Vázquez-Valero" userId="3a0e46d7-2099-40af-a155-aa45b68bfff3" providerId="ADAL" clId="{57DA573B-B202-45D5-8B0F-E0DB3FD2BB69}" dt="2024-01-24T10:35:13.183" v="7146"/>
          <ac:picMkLst>
            <pc:docMk/>
            <pc:sldMk cId="1831898933" sldId="915"/>
            <ac:picMk id="19" creationId="{52CC26E9-71DC-D0DE-DD42-172F345B3953}"/>
          </ac:picMkLst>
        </pc:picChg>
        <pc:picChg chg="mod">
          <ac:chgData name="Paula Vázquez-Valero" userId="3a0e46d7-2099-40af-a155-aa45b68bfff3" providerId="ADAL" clId="{57DA573B-B202-45D5-8B0F-E0DB3FD2BB69}" dt="2024-01-24T10:38:57.812" v="7271"/>
          <ac:picMkLst>
            <pc:docMk/>
            <pc:sldMk cId="1831898933" sldId="915"/>
            <ac:picMk id="31" creationId="{A6C75CC1-555F-A836-325B-2F6A58B44947}"/>
          </ac:picMkLst>
        </pc:picChg>
        <pc:picChg chg="add mod">
          <ac:chgData name="Paula Vázquez-Valero" userId="3a0e46d7-2099-40af-a155-aa45b68bfff3" providerId="ADAL" clId="{57DA573B-B202-45D5-8B0F-E0DB3FD2BB69}" dt="2024-01-24T10:40:09.384" v="7364" actId="1076"/>
          <ac:picMkLst>
            <pc:docMk/>
            <pc:sldMk cId="1831898933" sldId="915"/>
            <ac:picMk id="37" creationId="{70328750-604F-8871-3784-167170AC297E}"/>
          </ac:picMkLst>
        </pc:picChg>
        <pc:picChg chg="mod">
          <ac:chgData name="Paula Vázquez-Valero" userId="3a0e46d7-2099-40af-a155-aa45b68bfff3" providerId="ADAL" clId="{57DA573B-B202-45D5-8B0F-E0DB3FD2BB69}" dt="2024-01-24T11:00:40.148" v="8119"/>
          <ac:picMkLst>
            <pc:docMk/>
            <pc:sldMk cId="1831898933" sldId="915"/>
            <ac:picMk id="45" creationId="{2B34A793-D393-DD4F-D3FA-FDD179765881}"/>
          </ac:picMkLst>
        </pc:picChg>
        <pc:picChg chg="add del mod">
          <ac:chgData name="Paula Vázquez-Valero" userId="3a0e46d7-2099-40af-a155-aa45b68bfff3" providerId="ADAL" clId="{57DA573B-B202-45D5-8B0F-E0DB3FD2BB69}" dt="2024-01-31T13:28:31.711" v="17366" actId="21"/>
          <ac:picMkLst>
            <pc:docMk/>
            <pc:sldMk cId="1831898933" sldId="915"/>
            <ac:picMk id="53" creationId="{E9FA87CD-6D07-5FCF-C9C1-54F993ED5148}"/>
          </ac:picMkLst>
        </pc:picChg>
        <pc:picChg chg="add del mod ord">
          <ac:chgData name="Paula Vázquez-Valero" userId="3a0e46d7-2099-40af-a155-aa45b68bfff3" providerId="ADAL" clId="{57DA573B-B202-45D5-8B0F-E0DB3FD2BB69}" dt="2024-01-31T13:28:31.711" v="17366" actId="21"/>
          <ac:picMkLst>
            <pc:docMk/>
            <pc:sldMk cId="1831898933" sldId="915"/>
            <ac:picMk id="54" creationId="{207A52EA-6BD9-4261-94B6-39924AD5E1C6}"/>
          </ac:picMkLst>
        </pc:picChg>
        <pc:picChg chg="add del mod ord">
          <ac:chgData name="Paula Vázquez-Valero" userId="3a0e46d7-2099-40af-a155-aa45b68bfff3" providerId="ADAL" clId="{57DA573B-B202-45D5-8B0F-E0DB3FD2BB69}" dt="2024-01-31T13:28:31.711" v="17366" actId="21"/>
          <ac:picMkLst>
            <pc:docMk/>
            <pc:sldMk cId="1831898933" sldId="915"/>
            <ac:picMk id="56" creationId="{0CB0D10A-172B-C8CD-8C3E-1797C3E628DB}"/>
          </ac:picMkLst>
        </pc:picChg>
        <pc:picChg chg="add del mod ord">
          <ac:chgData name="Paula Vázquez-Valero" userId="3a0e46d7-2099-40af-a155-aa45b68bfff3" providerId="ADAL" clId="{57DA573B-B202-45D5-8B0F-E0DB3FD2BB69}" dt="2024-01-31T13:28:31.711" v="17366" actId="21"/>
          <ac:picMkLst>
            <pc:docMk/>
            <pc:sldMk cId="1831898933" sldId="915"/>
            <ac:picMk id="57" creationId="{51742E1E-384F-83C1-47E0-602B89FAD0BA}"/>
          </ac:picMkLst>
        </pc:picChg>
        <pc:picChg chg="add del mod ord">
          <ac:chgData name="Paula Vázquez-Valero" userId="3a0e46d7-2099-40af-a155-aa45b68bfff3" providerId="ADAL" clId="{57DA573B-B202-45D5-8B0F-E0DB3FD2BB69}" dt="2024-01-31T13:28:31.711" v="17366" actId="21"/>
          <ac:picMkLst>
            <pc:docMk/>
            <pc:sldMk cId="1831898933" sldId="915"/>
            <ac:picMk id="58" creationId="{6CD3D73F-2A87-0D34-91DF-47537BECB19A}"/>
          </ac:picMkLst>
        </pc:picChg>
        <pc:picChg chg="del">
          <ac:chgData name="Paula Vázquez-Valero" userId="3a0e46d7-2099-40af-a155-aa45b68bfff3" providerId="ADAL" clId="{57DA573B-B202-45D5-8B0F-E0DB3FD2BB69}" dt="2024-01-24T10:33:23.248" v="7065" actId="478"/>
          <ac:picMkLst>
            <pc:docMk/>
            <pc:sldMk cId="1831898933" sldId="915"/>
            <ac:picMk id="63" creationId="{DA715473-9F30-1518-8A96-FE1CE2F82C51}"/>
          </ac:picMkLst>
        </pc:picChg>
        <pc:picChg chg="mod">
          <ac:chgData name="Paula Vázquez-Valero" userId="3a0e46d7-2099-40af-a155-aa45b68bfff3" providerId="ADAL" clId="{57DA573B-B202-45D5-8B0F-E0DB3FD2BB69}" dt="2024-01-24T11:00:45.660" v="8121"/>
          <ac:picMkLst>
            <pc:docMk/>
            <pc:sldMk cId="1831898933" sldId="915"/>
            <ac:picMk id="2054" creationId="{F110DD18-43C7-F425-710B-83EC64231EA1}"/>
          </ac:picMkLst>
        </pc:picChg>
        <pc:picChg chg="del">
          <ac:chgData name="Paula Vázquez-Valero" userId="3a0e46d7-2099-40af-a155-aa45b68bfff3" providerId="ADAL" clId="{57DA573B-B202-45D5-8B0F-E0DB3FD2BB69}" dt="2024-01-24T10:33:23.248" v="7065" actId="478"/>
          <ac:picMkLst>
            <pc:docMk/>
            <pc:sldMk cId="1831898933" sldId="915"/>
            <ac:picMk id="2062" creationId="{0D04534E-4D01-9D26-7614-08E39064F066}"/>
          </ac:picMkLst>
        </pc:picChg>
        <pc:picChg chg="del">
          <ac:chgData name="Paula Vázquez-Valero" userId="3a0e46d7-2099-40af-a155-aa45b68bfff3" providerId="ADAL" clId="{57DA573B-B202-45D5-8B0F-E0DB3FD2BB69}" dt="2024-01-24T10:33:23.248" v="7065" actId="478"/>
          <ac:picMkLst>
            <pc:docMk/>
            <pc:sldMk cId="1831898933" sldId="915"/>
            <ac:picMk id="2066" creationId="{B3E7DD72-E868-8BB9-7D3C-1EEC40582972}"/>
          </ac:picMkLst>
        </pc:picChg>
        <pc:picChg chg="add del mod">
          <ac:chgData name="Paula Vázquez-Valero" userId="3a0e46d7-2099-40af-a155-aa45b68bfff3" providerId="ADAL" clId="{57DA573B-B202-45D5-8B0F-E0DB3FD2BB69}" dt="2024-01-24T11:11:00.781" v="8223"/>
          <ac:picMkLst>
            <pc:docMk/>
            <pc:sldMk cId="1831898933" sldId="915"/>
            <ac:picMk id="2075" creationId="{953F3104-9914-FE03-5A58-A5BEB3EF3FA3}"/>
          </ac:picMkLst>
        </pc:picChg>
        <pc:picChg chg="add del mod">
          <ac:chgData name="Paula Vázquez-Valero" userId="3a0e46d7-2099-40af-a155-aa45b68bfff3" providerId="ADAL" clId="{57DA573B-B202-45D5-8B0F-E0DB3FD2BB69}" dt="2024-01-31T13:28:31.711" v="17366" actId="21"/>
          <ac:picMkLst>
            <pc:docMk/>
            <pc:sldMk cId="1831898933" sldId="915"/>
            <ac:picMk id="2077" creationId="{2602B05B-773E-2D93-FC3A-F63DCCDD59E0}"/>
          </ac:picMkLst>
        </pc:picChg>
        <pc:picChg chg="mod">
          <ac:chgData name="Paula Vázquez-Valero" userId="3a0e46d7-2099-40af-a155-aa45b68bfff3" providerId="ADAL" clId="{57DA573B-B202-45D5-8B0F-E0DB3FD2BB69}" dt="2024-01-24T11:21:14.200" v="8794" actId="166"/>
          <ac:picMkLst>
            <pc:docMk/>
            <pc:sldMk cId="1831898933" sldId="915"/>
            <ac:picMk id="2079" creationId="{3A7B6A95-6AB8-3394-AD68-713D43E5E03D}"/>
          </ac:picMkLst>
        </pc:picChg>
        <pc:picChg chg="add del mod">
          <ac:chgData name="Paula Vázquez-Valero" userId="3a0e46d7-2099-40af-a155-aa45b68bfff3" providerId="ADAL" clId="{57DA573B-B202-45D5-8B0F-E0DB3FD2BB69}" dt="2024-01-24T11:13:06.200" v="8271" actId="21"/>
          <ac:picMkLst>
            <pc:docMk/>
            <pc:sldMk cId="1831898933" sldId="915"/>
            <ac:picMk id="2080" creationId="{C76B6C1C-A406-209D-B481-ACF76FF0B805}"/>
          </ac:picMkLst>
        </pc:picChg>
        <pc:picChg chg="add del mod">
          <ac:chgData name="Paula Vázquez-Valero" userId="3a0e46d7-2099-40af-a155-aa45b68bfff3" providerId="ADAL" clId="{57DA573B-B202-45D5-8B0F-E0DB3FD2BB69}" dt="2024-01-24T11:13:25.731" v="8284" actId="21"/>
          <ac:picMkLst>
            <pc:docMk/>
            <pc:sldMk cId="1831898933" sldId="915"/>
            <ac:picMk id="2082" creationId="{E73F1072-3F7A-0EEF-349E-D79FDDB4DB7C}"/>
          </ac:picMkLst>
        </pc:picChg>
        <pc:picChg chg="add del mod">
          <ac:chgData name="Paula Vázquez-Valero" userId="3a0e46d7-2099-40af-a155-aa45b68bfff3" providerId="ADAL" clId="{57DA573B-B202-45D5-8B0F-E0DB3FD2BB69}" dt="2024-01-24T11:13:11.261" v="8275" actId="21"/>
          <ac:picMkLst>
            <pc:docMk/>
            <pc:sldMk cId="1831898933" sldId="915"/>
            <ac:picMk id="2086" creationId="{342C8D8E-71EA-6831-2F43-2E08930C3B60}"/>
          </ac:picMkLst>
        </pc:picChg>
        <pc:picChg chg="add del mod">
          <ac:chgData name="Paula Vázquez-Valero" userId="3a0e46d7-2099-40af-a155-aa45b68bfff3" providerId="ADAL" clId="{57DA573B-B202-45D5-8B0F-E0DB3FD2BB69}" dt="2024-01-24T11:14:15.280" v="8331" actId="478"/>
          <ac:picMkLst>
            <pc:docMk/>
            <pc:sldMk cId="1831898933" sldId="915"/>
            <ac:picMk id="2090" creationId="{3227441F-CEDE-685A-6184-C8F39F27A86F}"/>
          </ac:picMkLst>
        </pc:picChg>
        <pc:picChg chg="add del mod">
          <ac:chgData name="Paula Vázquez-Valero" userId="3a0e46d7-2099-40af-a155-aa45b68bfff3" providerId="ADAL" clId="{57DA573B-B202-45D5-8B0F-E0DB3FD2BB69}" dt="2024-01-31T13:28:31.711" v="17366" actId="21"/>
          <ac:picMkLst>
            <pc:docMk/>
            <pc:sldMk cId="1831898933" sldId="915"/>
            <ac:picMk id="2091" creationId="{39A5604D-1F3E-2F52-710E-232899F0BFFF}"/>
          </ac:picMkLst>
        </pc:picChg>
        <pc:picChg chg="del">
          <ac:chgData name="Paula Vázquez-Valero" userId="3a0e46d7-2099-40af-a155-aa45b68bfff3" providerId="ADAL" clId="{57DA573B-B202-45D5-8B0F-E0DB3FD2BB69}" dt="2024-01-24T10:33:23.248" v="7065" actId="478"/>
          <ac:picMkLst>
            <pc:docMk/>
            <pc:sldMk cId="1831898933" sldId="915"/>
            <ac:picMk id="2114" creationId="{4A2C2BEF-118A-73E5-6504-27A38ECCBF77}"/>
          </ac:picMkLst>
        </pc:picChg>
        <pc:picChg chg="del">
          <ac:chgData name="Paula Vázquez-Valero" userId="3a0e46d7-2099-40af-a155-aa45b68bfff3" providerId="ADAL" clId="{57DA573B-B202-45D5-8B0F-E0DB3FD2BB69}" dt="2024-01-24T10:33:23.248" v="7065" actId="478"/>
          <ac:picMkLst>
            <pc:docMk/>
            <pc:sldMk cId="1831898933" sldId="915"/>
            <ac:picMk id="2141" creationId="{F63311F3-A1B4-397F-8D34-1CA73A58CC9D}"/>
          </ac:picMkLst>
        </pc:picChg>
        <pc:picChg chg="del">
          <ac:chgData name="Paula Vázquez-Valero" userId="3a0e46d7-2099-40af-a155-aa45b68bfff3" providerId="ADAL" clId="{57DA573B-B202-45D5-8B0F-E0DB3FD2BB69}" dt="2024-01-24T10:33:23.248" v="7065" actId="478"/>
          <ac:picMkLst>
            <pc:docMk/>
            <pc:sldMk cId="1831898933" sldId="915"/>
            <ac:picMk id="2142" creationId="{F1A1384B-76B0-5FE5-B950-FA14762033A2}"/>
          </ac:picMkLst>
        </pc:picChg>
        <pc:picChg chg="del">
          <ac:chgData name="Paula Vázquez-Valero" userId="3a0e46d7-2099-40af-a155-aa45b68bfff3" providerId="ADAL" clId="{57DA573B-B202-45D5-8B0F-E0DB3FD2BB69}" dt="2024-01-24T10:33:23.248" v="7065" actId="478"/>
          <ac:picMkLst>
            <pc:docMk/>
            <pc:sldMk cId="1831898933" sldId="915"/>
            <ac:picMk id="2143" creationId="{2E85B5DA-616C-5227-1028-AE486A3C48F0}"/>
          </ac:picMkLst>
        </pc:picChg>
        <pc:picChg chg="del">
          <ac:chgData name="Paula Vázquez-Valero" userId="3a0e46d7-2099-40af-a155-aa45b68bfff3" providerId="ADAL" clId="{57DA573B-B202-45D5-8B0F-E0DB3FD2BB69}" dt="2024-01-24T10:33:23.248" v="7065" actId="478"/>
          <ac:picMkLst>
            <pc:docMk/>
            <pc:sldMk cId="1831898933" sldId="915"/>
            <ac:picMk id="2144" creationId="{80331DBE-B9BA-36D5-4111-0E7E56457A73}"/>
          </ac:picMkLst>
        </pc:picChg>
      </pc:sldChg>
      <pc:sldChg chg="addSp delSp modSp add mod modAnim">
        <pc:chgData name="Paula Vázquez-Valero" userId="3a0e46d7-2099-40af-a155-aa45b68bfff3" providerId="ADAL" clId="{57DA573B-B202-45D5-8B0F-E0DB3FD2BB69}" dt="2024-01-24T11:49:19.181" v="9540" actId="20577"/>
        <pc:sldMkLst>
          <pc:docMk/>
          <pc:sldMk cId="1104902919" sldId="916"/>
        </pc:sldMkLst>
        <pc:spChg chg="mod">
          <ac:chgData name="Paula Vázquez-Valero" userId="3a0e46d7-2099-40af-a155-aa45b68bfff3" providerId="ADAL" clId="{57DA573B-B202-45D5-8B0F-E0DB3FD2BB69}" dt="2024-01-24T11:49:19.181" v="9540" actId="20577"/>
          <ac:spMkLst>
            <pc:docMk/>
            <pc:sldMk cId="1104902919" sldId="916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3" creationId="{978E366C-C0CD-4064-32D1-942E8CA1F58F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14" creationId="{B35099D9-ABD5-2FAA-EC80-9283DFBA73FB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15" creationId="{874FD525-8A0F-F843-C8F5-87549DFC85C4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21" creationId="{A39D8C33-7355-FE73-CAE3-6442D2037F82}"/>
          </ac:spMkLst>
        </pc:spChg>
        <pc:spChg chg="add del mod">
          <ac:chgData name="Paula Vázquez-Valero" userId="3a0e46d7-2099-40af-a155-aa45b68bfff3" providerId="ADAL" clId="{57DA573B-B202-45D5-8B0F-E0DB3FD2BB69}" dt="2024-01-24T11:31:00.321" v="9130" actId="478"/>
          <ac:spMkLst>
            <pc:docMk/>
            <pc:sldMk cId="1104902919" sldId="916"/>
            <ac:spMk id="22" creationId="{1BBEEB04-A50C-CDB7-A5CB-C80220116045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23" creationId="{157E5D99-3415-13A9-16A4-6512F409C46A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24" creationId="{DF83FDF1-B89E-2E83-13C4-52F42EA75CC6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5" creationId="{88310017-9BE0-7D03-32AE-A5136BAEBE59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26" creationId="{C5CAA3DA-6665-5C60-CF80-F9E6A60BB724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27" creationId="{58A774F7-C373-CFE0-51B7-EC3D634FF275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35" creationId="{C0AC1C4D-709E-C5E3-6B80-AF2D40F33250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36" creationId="{A4A921F8-3231-C684-2554-1F677DE720F2}"/>
          </ac:spMkLst>
        </pc:spChg>
        <pc:spChg chg="del">
          <ac:chgData name="Paula Vázquez-Valero" userId="3a0e46d7-2099-40af-a155-aa45b68bfff3" providerId="ADAL" clId="{57DA573B-B202-45D5-8B0F-E0DB3FD2BB69}" dt="2024-01-24T10:41:55.479" v="7392" actId="478"/>
          <ac:spMkLst>
            <pc:docMk/>
            <pc:sldMk cId="1104902919" sldId="916"/>
            <ac:spMk id="38" creationId="{F79D13E4-525A-ACB5-CAAA-20F778C285D3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39" creationId="{C0BB13CA-5F6B-0233-C789-2726A1AAEEA5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40" creationId="{3C96D23E-A59D-25AE-8E4B-6D3172B4A8F8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41" creationId="{B365E71F-0E85-694C-546B-6D1914B05569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42" creationId="{C4185F6B-E577-ECDA-904A-A2EDE6E44DCC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46" creationId="{3F4B5A12-84F0-E023-C582-C4B590B290DF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47" creationId="{5F91BAB4-302F-9FD0-92F5-95FBF6C138DA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48" creationId="{5AF3066C-34D1-E339-F34E-A97DC45B76D6}"/>
          </ac:spMkLst>
        </pc:spChg>
        <pc:spChg chg="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50" creationId="{CE15D1DA-49A7-621D-14AE-A6AE70FF39ED}"/>
          </ac:spMkLst>
        </pc:spChg>
        <pc:spChg chg="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52" creationId="{BAB78BCF-F2F2-E444-C8C7-EE3AECB8017C}"/>
          </ac:spMkLst>
        </pc:spChg>
        <pc:spChg chg="add del mod">
          <ac:chgData name="Paula Vázquez-Valero" userId="3a0e46d7-2099-40af-a155-aa45b68bfff3" providerId="ADAL" clId="{57DA573B-B202-45D5-8B0F-E0DB3FD2BB69}" dt="2024-01-24T10:46:01.787" v="7576" actId="478"/>
          <ac:spMkLst>
            <pc:docMk/>
            <pc:sldMk cId="1104902919" sldId="916"/>
            <ac:spMk id="53" creationId="{3F40179F-0AF6-9BD6-F69E-98377251B738}"/>
          </ac:spMkLst>
        </pc:spChg>
        <pc:spChg chg="add del mod">
          <ac:chgData name="Paula Vázquez-Valero" userId="3a0e46d7-2099-40af-a155-aa45b68bfff3" providerId="ADAL" clId="{57DA573B-B202-45D5-8B0F-E0DB3FD2BB69}" dt="2024-01-24T10:48:44.451" v="7654" actId="478"/>
          <ac:spMkLst>
            <pc:docMk/>
            <pc:sldMk cId="1104902919" sldId="916"/>
            <ac:spMk id="56" creationId="{A2E3A902-086B-5B83-9D1C-B1661FE046F9}"/>
          </ac:spMkLst>
        </pc:spChg>
        <pc:spChg chg="add del mod">
          <ac:chgData name="Paula Vázquez-Valero" userId="3a0e46d7-2099-40af-a155-aa45b68bfff3" providerId="ADAL" clId="{57DA573B-B202-45D5-8B0F-E0DB3FD2BB69}" dt="2024-01-24T10:49:00.234" v="7659" actId="478"/>
          <ac:spMkLst>
            <pc:docMk/>
            <pc:sldMk cId="1104902919" sldId="916"/>
            <ac:spMk id="57" creationId="{4ACA1650-4913-B386-44E6-E659734527EF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61" creationId="{F6A3A049-0CA6-93CB-B6E7-95CE92A49E7B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62" creationId="{7F1C0B2B-7E80-3A1E-A010-9E9DC6DD79E6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53" creationId="{45FC763C-46C2-91E6-AE8E-BAE7A674BBD3}"/>
          </ac:spMkLst>
        </pc:spChg>
        <pc:spChg chg="add del mod">
          <ac:chgData name="Paula Vázquez-Valero" userId="3a0e46d7-2099-40af-a155-aa45b68bfff3" providerId="ADAL" clId="{57DA573B-B202-45D5-8B0F-E0DB3FD2BB69}" dt="2024-01-24T10:54:55.251" v="7886" actId="21"/>
          <ac:spMkLst>
            <pc:docMk/>
            <pc:sldMk cId="1104902919" sldId="916"/>
            <ac:spMk id="2054" creationId="{633E561E-9C43-BC30-6E38-B30CE66B960F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55" creationId="{F1F355C6-CBF9-4235-83D9-06090065BF52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56" creationId="{F54B188C-4E0D-E334-2D3A-6CBF13A95848}"/>
          </ac:spMkLst>
        </pc:spChg>
        <pc:spChg chg="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58" creationId="{7C62DE56-6E4C-8418-A229-F6EF1240EF29}"/>
          </ac:spMkLst>
        </pc:spChg>
        <pc:spChg chg="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60" creationId="{497688FB-3762-4697-D860-897D69869201}"/>
          </ac:spMkLst>
        </pc:spChg>
        <pc:spChg chg="del mod">
          <ac:chgData name="Paula Vázquez-Valero" userId="3a0e46d7-2099-40af-a155-aa45b68bfff3" providerId="ADAL" clId="{57DA573B-B202-45D5-8B0F-E0DB3FD2BB69}" dt="2024-01-24T10:57:19.139" v="7983" actId="478"/>
          <ac:spMkLst>
            <pc:docMk/>
            <pc:sldMk cId="1104902919" sldId="916"/>
            <ac:spMk id="2061" creationId="{85C73E61-DEBB-7AB4-0173-3753C9282A1F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62" creationId="{A9DAAF36-609D-6566-4A0F-2C74005B9EAA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64" creationId="{F0D34808-32F6-B658-60CB-52229D350D52}"/>
          </ac:spMkLst>
        </pc:spChg>
        <pc:spChg chg="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66" creationId="{A2116933-EE53-A364-A7B2-1E9106973EB5}"/>
          </ac:spMkLst>
        </pc:spChg>
        <pc:spChg chg="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68" creationId="{C9DAF3AB-9B1C-C594-C0C2-73767566E840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69" creationId="{76C51FDC-7186-D0D9-9703-D774FE425437}"/>
          </ac:spMkLst>
        </pc:spChg>
        <pc:spChg chg="add mod">
          <ac:chgData name="Paula Vázquez-Valero" userId="3a0e46d7-2099-40af-a155-aa45b68bfff3" providerId="ADAL" clId="{57DA573B-B202-45D5-8B0F-E0DB3FD2BB69}" dt="2024-01-24T11:25:36.205" v="8909" actId="1036"/>
          <ac:spMkLst>
            <pc:docMk/>
            <pc:sldMk cId="1104902919" sldId="916"/>
            <ac:spMk id="2071" creationId="{E20D15C7-EBBB-257A-5BFE-AEDA96DD8D93}"/>
          </ac:spMkLst>
        </pc:spChg>
        <pc:spChg chg="add del mod">
          <ac:chgData name="Paula Vázquez-Valero" userId="3a0e46d7-2099-40af-a155-aa45b68bfff3" providerId="ADAL" clId="{57DA573B-B202-45D5-8B0F-E0DB3FD2BB69}" dt="2024-01-24T11:25:22.332" v="8891" actId="21"/>
          <ac:spMkLst>
            <pc:docMk/>
            <pc:sldMk cId="1104902919" sldId="916"/>
            <ac:spMk id="2073" creationId="{76C03C37-CFEB-BAE3-3B5F-B4009985ECB5}"/>
          </ac:spMkLst>
        </pc:spChg>
        <pc:spChg chg="add del mod">
          <ac:chgData name="Paula Vázquez-Valero" userId="3a0e46d7-2099-40af-a155-aa45b68bfff3" providerId="ADAL" clId="{57DA573B-B202-45D5-8B0F-E0DB3FD2BB69}" dt="2024-01-24T11:25:22.332" v="8891" actId="21"/>
          <ac:spMkLst>
            <pc:docMk/>
            <pc:sldMk cId="1104902919" sldId="916"/>
            <ac:spMk id="2074" creationId="{AEBF971C-3FD5-FDFE-5802-072D9BCD7B6E}"/>
          </ac:spMkLst>
        </pc:spChg>
        <pc:spChg chg="add del mod">
          <ac:chgData name="Paula Vázquez-Valero" userId="3a0e46d7-2099-40af-a155-aa45b68bfff3" providerId="ADAL" clId="{57DA573B-B202-45D5-8B0F-E0DB3FD2BB69}" dt="2024-01-24T11:25:22.332" v="8891" actId="21"/>
          <ac:spMkLst>
            <pc:docMk/>
            <pc:sldMk cId="1104902919" sldId="916"/>
            <ac:spMk id="2075" creationId="{9F390C1E-7A01-34BC-BC71-C597FCBF476F}"/>
          </ac:spMkLst>
        </pc:spChg>
        <pc:spChg chg="add del mod">
          <ac:chgData name="Paula Vázquez-Valero" userId="3a0e46d7-2099-40af-a155-aa45b68bfff3" providerId="ADAL" clId="{57DA573B-B202-45D5-8B0F-E0DB3FD2BB69}" dt="2024-01-24T11:25:22.332" v="8891" actId="21"/>
          <ac:spMkLst>
            <pc:docMk/>
            <pc:sldMk cId="1104902919" sldId="916"/>
            <ac:spMk id="2076" creationId="{C5C0CADF-68F5-62BA-E416-C042449D69D1}"/>
          </ac:spMkLst>
        </pc:spChg>
        <pc:spChg chg="add del mod">
          <ac:chgData name="Paula Vázquez-Valero" userId="3a0e46d7-2099-40af-a155-aa45b68bfff3" providerId="ADAL" clId="{57DA573B-B202-45D5-8B0F-E0DB3FD2BB69}" dt="2024-01-24T11:25:22.332" v="8891" actId="21"/>
          <ac:spMkLst>
            <pc:docMk/>
            <pc:sldMk cId="1104902919" sldId="916"/>
            <ac:spMk id="2077" creationId="{DAC06D34-9336-701D-A5F9-C8CDC61CFC90}"/>
          </ac:spMkLst>
        </pc:spChg>
        <pc:spChg chg="add del mod">
          <ac:chgData name="Paula Vázquez-Valero" userId="3a0e46d7-2099-40af-a155-aa45b68bfff3" providerId="ADAL" clId="{57DA573B-B202-45D5-8B0F-E0DB3FD2BB69}" dt="2024-01-24T11:25:22.332" v="8891" actId="21"/>
          <ac:spMkLst>
            <pc:docMk/>
            <pc:sldMk cId="1104902919" sldId="916"/>
            <ac:spMk id="2078" creationId="{C8B4DC58-ADF5-C805-A425-63C5B9BBB17F}"/>
          </ac:spMkLst>
        </pc:spChg>
        <pc:spChg chg="add del mod">
          <ac:chgData name="Paula Vázquez-Valero" userId="3a0e46d7-2099-40af-a155-aa45b68bfff3" providerId="ADAL" clId="{57DA573B-B202-45D5-8B0F-E0DB3FD2BB69}" dt="2024-01-24T11:25:22.332" v="8891" actId="21"/>
          <ac:spMkLst>
            <pc:docMk/>
            <pc:sldMk cId="1104902919" sldId="916"/>
            <ac:spMk id="2080" creationId="{01205442-C974-C7F7-50A8-C3B68ED77907}"/>
          </ac:spMkLst>
        </pc:spChg>
        <pc:spChg chg="add del mod">
          <ac:chgData name="Paula Vázquez-Valero" userId="3a0e46d7-2099-40af-a155-aa45b68bfff3" providerId="ADAL" clId="{57DA573B-B202-45D5-8B0F-E0DB3FD2BB69}" dt="2024-01-24T11:25:22.332" v="8891" actId="21"/>
          <ac:spMkLst>
            <pc:docMk/>
            <pc:sldMk cId="1104902919" sldId="916"/>
            <ac:spMk id="2081" creationId="{59B5A6D3-DE87-1354-2224-13CA5B0D98DF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083" creationId="{303FBDBC-EE08-193F-9289-0EDF244FEF05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085" creationId="{9BBB4728-972A-B71B-96A6-FECFC31989AB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087" creationId="{B3C087BD-27FD-FD18-EED5-8F0977978C21}"/>
          </ac:spMkLst>
        </pc:spChg>
        <pc:spChg chg="mod">
          <ac:chgData name="Paula Vázquez-Valero" userId="3a0e46d7-2099-40af-a155-aa45b68bfff3" providerId="ADAL" clId="{57DA573B-B202-45D5-8B0F-E0DB3FD2BB69}" dt="2024-01-24T11:41:21.935" v="9255" actId="20577"/>
          <ac:spMkLst>
            <pc:docMk/>
            <pc:sldMk cId="1104902919" sldId="916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092" creationId="{0C996FFE-E5C8-D5DF-1C59-888F154ABD0D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095" creationId="{5116E9C6-F8AA-7259-BF2B-158B72E7CD7A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099" creationId="{F4B606B5-0251-675B-A300-82281C67605C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100" creationId="{15AE92DC-8DF6-4E8D-7DD2-88E87C535D67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103" creationId="{FAA8AFF9-FD35-FF7C-6520-09B06FA83548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106" creationId="{23BEDBD9-A6B6-3653-1BA1-813065A90B05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109" creationId="{5B615FA5-8DA3-A05F-497F-2AD869C4C094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112" creationId="{773480FD-BD06-C74D-BE64-01A062C74CB6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115" creationId="{388BC95C-F457-9339-B55A-B322A1E53AC9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118" creationId="{00E75540-691D-C3E6-D6CF-CD1FEA49DD35}"/>
          </ac:spMkLst>
        </pc:spChg>
        <pc:spChg chg="mod">
          <ac:chgData name="Paula Vázquez-Valero" userId="3a0e46d7-2099-40af-a155-aa45b68bfff3" providerId="ADAL" clId="{57DA573B-B202-45D5-8B0F-E0DB3FD2BB69}" dt="2024-01-24T11:25:14.860" v="8889" actId="1076"/>
          <ac:spMkLst>
            <pc:docMk/>
            <pc:sldMk cId="1104902919" sldId="916"/>
            <ac:spMk id="2119" creationId="{2B6B996A-42FE-932F-063D-A60DF3DC53AD}"/>
          </ac:spMkLst>
        </pc:spChg>
        <pc:spChg chg="add del mod">
          <ac:chgData name="Paula Vázquez-Valero" userId="3a0e46d7-2099-40af-a155-aa45b68bfff3" providerId="ADAL" clId="{57DA573B-B202-45D5-8B0F-E0DB3FD2BB69}" dt="2024-01-24T11:28:45.100" v="9033" actId="21"/>
          <ac:spMkLst>
            <pc:docMk/>
            <pc:sldMk cId="1104902919" sldId="916"/>
            <ac:spMk id="2123" creationId="{F879AB0C-3DBA-2BA9-F396-3939BCE280F8}"/>
          </ac:spMkLst>
        </pc:spChg>
        <pc:spChg chg="add del mod">
          <ac:chgData name="Paula Vázquez-Valero" userId="3a0e46d7-2099-40af-a155-aa45b68bfff3" providerId="ADAL" clId="{57DA573B-B202-45D5-8B0F-E0DB3FD2BB69}" dt="2024-01-24T11:28:45.100" v="9033" actId="21"/>
          <ac:spMkLst>
            <pc:docMk/>
            <pc:sldMk cId="1104902919" sldId="916"/>
            <ac:spMk id="2124" creationId="{A1CD0A9E-9C08-EB32-2549-05B77C94B125}"/>
          </ac:spMkLst>
        </pc:spChg>
        <pc:spChg chg="add del mod">
          <ac:chgData name="Paula Vázquez-Valero" userId="3a0e46d7-2099-40af-a155-aa45b68bfff3" providerId="ADAL" clId="{57DA573B-B202-45D5-8B0F-E0DB3FD2BB69}" dt="2024-01-24T11:28:45.100" v="9033" actId="21"/>
          <ac:spMkLst>
            <pc:docMk/>
            <pc:sldMk cId="1104902919" sldId="916"/>
            <ac:spMk id="2125" creationId="{B282BB20-35B3-F533-70AF-E775CA1329B2}"/>
          </ac:spMkLst>
        </pc:spChg>
        <pc:spChg chg="add del mod">
          <ac:chgData name="Paula Vázquez-Valero" userId="3a0e46d7-2099-40af-a155-aa45b68bfff3" providerId="ADAL" clId="{57DA573B-B202-45D5-8B0F-E0DB3FD2BB69}" dt="2024-01-24T11:28:45.100" v="9033" actId="21"/>
          <ac:spMkLst>
            <pc:docMk/>
            <pc:sldMk cId="1104902919" sldId="916"/>
            <ac:spMk id="2126" creationId="{97179C70-97B0-465D-F0B2-46C020857E04}"/>
          </ac:spMkLst>
        </pc:spChg>
        <pc:spChg chg="add del mod">
          <ac:chgData name="Paula Vázquez-Valero" userId="3a0e46d7-2099-40af-a155-aa45b68bfff3" providerId="ADAL" clId="{57DA573B-B202-45D5-8B0F-E0DB3FD2BB69}" dt="2024-01-24T11:28:45.100" v="9033" actId="21"/>
          <ac:spMkLst>
            <pc:docMk/>
            <pc:sldMk cId="1104902919" sldId="916"/>
            <ac:spMk id="2127" creationId="{33463973-4C53-0FF7-013E-43AE2B047890}"/>
          </ac:spMkLst>
        </pc:spChg>
        <pc:spChg chg="add del mod">
          <ac:chgData name="Paula Vázquez-Valero" userId="3a0e46d7-2099-40af-a155-aa45b68bfff3" providerId="ADAL" clId="{57DA573B-B202-45D5-8B0F-E0DB3FD2BB69}" dt="2024-01-24T11:28:45.100" v="9033" actId="21"/>
          <ac:spMkLst>
            <pc:docMk/>
            <pc:sldMk cId="1104902919" sldId="916"/>
            <ac:spMk id="2128" creationId="{735091A5-1A87-A293-7B77-AFFF7C965869}"/>
          </ac:spMkLst>
        </pc:spChg>
        <pc:spChg chg="add del mod">
          <ac:chgData name="Paula Vázquez-Valero" userId="3a0e46d7-2099-40af-a155-aa45b68bfff3" providerId="ADAL" clId="{57DA573B-B202-45D5-8B0F-E0DB3FD2BB69}" dt="2024-01-24T11:28:45.100" v="9033" actId="21"/>
          <ac:spMkLst>
            <pc:docMk/>
            <pc:sldMk cId="1104902919" sldId="916"/>
            <ac:spMk id="2129" creationId="{5F050C41-B535-E312-B480-C28B3B46B11B}"/>
          </ac:spMkLst>
        </pc:spChg>
        <pc:spChg chg="add del mod">
          <ac:chgData name="Paula Vázquez-Valero" userId="3a0e46d7-2099-40af-a155-aa45b68bfff3" providerId="ADAL" clId="{57DA573B-B202-45D5-8B0F-E0DB3FD2BB69}" dt="2024-01-24T11:28:45.100" v="9033" actId="21"/>
          <ac:spMkLst>
            <pc:docMk/>
            <pc:sldMk cId="1104902919" sldId="916"/>
            <ac:spMk id="2130" creationId="{1734928B-870E-3E5F-A34F-E15A77DF9AB9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32" creationId="{FD7EF7C1-9DD6-2004-B319-54C9E9D360B3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34" creationId="{B9B7104E-6133-53B4-9CFE-38FD706B5FF7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36" creationId="{AF645BCA-464D-6999-604C-71AE9651FB55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39" creationId="{947D8BE7-3BD1-73EA-FE77-20CFFA41F03B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42" creationId="{1319BB81-E951-5B45-50CA-882ECD3578A8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46" creationId="{3FB0D969-C852-F140-AF27-7ABE82F767F0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47" creationId="{FCC28A74-50DA-EB71-FBF1-C89D9C273447}"/>
          </ac:spMkLst>
        </pc:spChg>
        <pc:spChg chg="mod">
          <ac:chgData name="Paula Vázquez-Valero" userId="3a0e46d7-2099-40af-a155-aa45b68bfff3" providerId="ADAL" clId="{57DA573B-B202-45D5-8B0F-E0DB3FD2BB69}" dt="2024-01-24T11:28:27.575" v="9029" actId="14100"/>
          <ac:spMkLst>
            <pc:docMk/>
            <pc:sldMk cId="1104902919" sldId="916"/>
            <ac:spMk id="2150" creationId="{C4F4012A-1D7E-DC77-5441-0941CA5BF416}"/>
          </ac:spMkLst>
        </pc:spChg>
        <pc:spChg chg="mod">
          <ac:chgData name="Paula Vázquez-Valero" userId="3a0e46d7-2099-40af-a155-aa45b68bfff3" providerId="ADAL" clId="{57DA573B-B202-45D5-8B0F-E0DB3FD2BB69}" dt="2024-01-24T11:28:40.207" v="9032" actId="1076"/>
          <ac:spMkLst>
            <pc:docMk/>
            <pc:sldMk cId="1104902919" sldId="916"/>
            <ac:spMk id="2153" creationId="{39982575-0585-7F6A-A665-784338AF7CC2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56" creationId="{4D604FF2-C4D5-B302-147C-DAA14CCC5AF8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59" creationId="{7E4D9E5B-D4BD-3E78-BFFB-3FFCE0AACA42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62" creationId="{6A196CC0-11A2-A6CD-FA0E-1EFB84B63637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65" creationId="{D5B68FC2-756A-5797-20B9-D4379DC72B8E}"/>
          </ac:spMkLst>
        </pc:spChg>
        <pc:spChg chg="mod">
          <ac:chgData name="Paula Vázquez-Valero" userId="3a0e46d7-2099-40af-a155-aa45b68bfff3" providerId="ADAL" clId="{57DA573B-B202-45D5-8B0F-E0DB3FD2BB69}" dt="2024-01-24T11:28:08.984" v="9010" actId="14100"/>
          <ac:spMkLst>
            <pc:docMk/>
            <pc:sldMk cId="1104902919" sldId="916"/>
            <ac:spMk id="2166" creationId="{9CA18EB0-7016-D898-ABC4-DC3F40D3C16F}"/>
          </ac:spMkLst>
        </pc:spChg>
        <pc:spChg chg="add del mod">
          <ac:chgData name="Paula Vázquez-Valero" userId="3a0e46d7-2099-40af-a155-aa45b68bfff3" providerId="ADAL" clId="{57DA573B-B202-45D5-8B0F-E0DB3FD2BB69}" dt="2024-01-24T11:31:47.700" v="9136"/>
          <ac:spMkLst>
            <pc:docMk/>
            <pc:sldMk cId="1104902919" sldId="916"/>
            <ac:spMk id="2170" creationId="{A450BFF0-0516-D4BA-16C2-A7A1AEAF147D}"/>
          </ac:spMkLst>
        </pc:spChg>
        <pc:spChg chg="mod">
          <ac:chgData name="Paula Vázquez-Valero" userId="3a0e46d7-2099-40af-a155-aa45b68bfff3" providerId="ADAL" clId="{57DA573B-B202-45D5-8B0F-E0DB3FD2BB69}" dt="2024-01-24T11:31:46.180" v="9135" actId="1076"/>
          <ac:spMkLst>
            <pc:docMk/>
            <pc:sldMk cId="1104902919" sldId="916"/>
            <ac:spMk id="2172" creationId="{FEA79A3F-43DF-0BF9-6426-D9B13376F9CB}"/>
          </ac:spMkLst>
        </pc:spChg>
        <pc:spChg chg="mod">
          <ac:chgData name="Paula Vázquez-Valero" userId="3a0e46d7-2099-40af-a155-aa45b68bfff3" providerId="ADAL" clId="{57DA573B-B202-45D5-8B0F-E0DB3FD2BB69}" dt="2024-01-24T11:31:46.180" v="9135" actId="1076"/>
          <ac:spMkLst>
            <pc:docMk/>
            <pc:sldMk cId="1104902919" sldId="916"/>
            <ac:spMk id="2173" creationId="{5EDCF64B-8924-4018-2A62-3C27678F164A}"/>
          </ac:spMkLst>
        </pc:spChg>
        <pc:spChg chg="add del mod">
          <ac:chgData name="Paula Vázquez-Valero" userId="3a0e46d7-2099-40af-a155-aa45b68bfff3" providerId="ADAL" clId="{57DA573B-B202-45D5-8B0F-E0DB3FD2BB69}" dt="2024-01-24T11:31:47.700" v="9136"/>
          <ac:spMkLst>
            <pc:docMk/>
            <pc:sldMk cId="1104902919" sldId="916"/>
            <ac:spMk id="2174" creationId="{D57ECE5A-AC4E-5BBA-391B-840608526698}"/>
          </ac:spMkLst>
        </pc:spChg>
        <pc:spChg chg="add del mod">
          <ac:chgData name="Paula Vázquez-Valero" userId="3a0e46d7-2099-40af-a155-aa45b68bfff3" providerId="ADAL" clId="{57DA573B-B202-45D5-8B0F-E0DB3FD2BB69}" dt="2024-01-24T11:31:47.700" v="9136"/>
          <ac:spMkLst>
            <pc:docMk/>
            <pc:sldMk cId="1104902919" sldId="916"/>
            <ac:spMk id="2176" creationId="{C96AE85C-469D-6520-9745-C099A9FD59BB}"/>
          </ac:spMkLst>
        </pc:spChg>
        <pc:spChg chg="add del mod">
          <ac:chgData name="Paula Vázquez-Valero" userId="3a0e46d7-2099-40af-a155-aa45b68bfff3" providerId="ADAL" clId="{57DA573B-B202-45D5-8B0F-E0DB3FD2BB69}" dt="2024-01-24T11:31:47.700" v="9136"/>
          <ac:spMkLst>
            <pc:docMk/>
            <pc:sldMk cId="1104902919" sldId="916"/>
            <ac:spMk id="2177" creationId="{1918FA4B-7471-BBC4-15A6-FB37E9035226}"/>
          </ac:spMkLst>
        </pc:spChg>
        <pc:spChg chg="add del mod">
          <ac:chgData name="Paula Vázquez-Valero" userId="3a0e46d7-2099-40af-a155-aa45b68bfff3" providerId="ADAL" clId="{57DA573B-B202-45D5-8B0F-E0DB3FD2BB69}" dt="2024-01-24T11:31:47.700" v="9136"/>
          <ac:spMkLst>
            <pc:docMk/>
            <pc:sldMk cId="1104902919" sldId="916"/>
            <ac:spMk id="2178" creationId="{CDDD702C-BF00-E400-28F2-7DD8F447F2CB}"/>
          </ac:spMkLst>
        </pc:spChg>
        <pc:spChg chg="add del mod">
          <ac:chgData name="Paula Vázquez-Valero" userId="3a0e46d7-2099-40af-a155-aa45b68bfff3" providerId="ADAL" clId="{57DA573B-B202-45D5-8B0F-E0DB3FD2BB69}" dt="2024-01-24T11:31:47.700" v="9136"/>
          <ac:spMkLst>
            <pc:docMk/>
            <pc:sldMk cId="1104902919" sldId="916"/>
            <ac:spMk id="2179" creationId="{D38C36A0-A6EC-C4F8-73A3-85D5DB7A064A}"/>
          </ac:spMkLst>
        </pc:spChg>
        <pc:spChg chg="add del mod">
          <ac:chgData name="Paula Vázquez-Valero" userId="3a0e46d7-2099-40af-a155-aa45b68bfff3" providerId="ADAL" clId="{57DA573B-B202-45D5-8B0F-E0DB3FD2BB69}" dt="2024-01-24T11:31:47.700" v="9136"/>
          <ac:spMkLst>
            <pc:docMk/>
            <pc:sldMk cId="1104902919" sldId="916"/>
            <ac:spMk id="2185" creationId="{2B9DFD86-D798-3C9E-9BFE-4A5435E04FD1}"/>
          </ac:spMkLst>
        </pc:spChg>
        <pc:spChg chg="add del mod">
          <ac:chgData name="Paula Vázquez-Valero" userId="3a0e46d7-2099-40af-a155-aa45b68bfff3" providerId="ADAL" clId="{57DA573B-B202-45D5-8B0F-E0DB3FD2BB69}" dt="2024-01-24T11:31:47.700" v="9136"/>
          <ac:spMkLst>
            <pc:docMk/>
            <pc:sldMk cId="1104902919" sldId="916"/>
            <ac:spMk id="2186" creationId="{E4AEFE7C-9445-0763-CAC6-E90EDEABC806}"/>
          </ac:spMkLst>
        </pc:spChg>
        <pc:grpChg chg="del">
          <ac:chgData name="Paula Vázquez-Valero" userId="3a0e46d7-2099-40af-a155-aa45b68bfff3" providerId="ADAL" clId="{57DA573B-B202-45D5-8B0F-E0DB3FD2BB69}" dt="2024-01-24T10:41:55.479" v="7392" actId="478"/>
          <ac:grpSpMkLst>
            <pc:docMk/>
            <pc:sldMk cId="1104902919" sldId="916"/>
            <ac:grpSpMk id="5" creationId="{424F52C4-2DA8-8173-19B5-669DE1A7B4E9}"/>
          </ac:grpSpMkLst>
        </pc:grpChg>
        <pc:grpChg chg="del">
          <ac:chgData name="Paula Vázquez-Valero" userId="3a0e46d7-2099-40af-a155-aa45b68bfff3" providerId="ADAL" clId="{57DA573B-B202-45D5-8B0F-E0DB3FD2BB69}" dt="2024-01-24T10:41:55.479" v="7392" actId="478"/>
          <ac:grpSpMkLst>
            <pc:docMk/>
            <pc:sldMk cId="1104902919" sldId="916"/>
            <ac:grpSpMk id="9" creationId="{BC9FD297-20AB-ACBA-BCA4-4401212A640F}"/>
          </ac:grpSpMkLst>
        </pc:grpChg>
        <pc:grpChg chg="del">
          <ac:chgData name="Paula Vázquez-Valero" userId="3a0e46d7-2099-40af-a155-aa45b68bfff3" providerId="ADAL" clId="{57DA573B-B202-45D5-8B0F-E0DB3FD2BB69}" dt="2024-01-24T10:41:55.479" v="7392" actId="478"/>
          <ac:grpSpMkLst>
            <pc:docMk/>
            <pc:sldMk cId="1104902919" sldId="916"/>
            <ac:grpSpMk id="16" creationId="{5F600941-4B6E-1D29-D6A8-BC830F780C13}"/>
          </ac:grpSpMkLst>
        </pc:grpChg>
        <pc:grpChg chg="del">
          <ac:chgData name="Paula Vázquez-Valero" userId="3a0e46d7-2099-40af-a155-aa45b68bfff3" providerId="ADAL" clId="{57DA573B-B202-45D5-8B0F-E0DB3FD2BB69}" dt="2024-01-24T10:41:55.479" v="7392" actId="478"/>
          <ac:grpSpMkLst>
            <pc:docMk/>
            <pc:sldMk cId="1104902919" sldId="916"/>
            <ac:grpSpMk id="29" creationId="{2B895850-7412-8492-F82C-B893ECA91E65}"/>
          </ac:grpSpMkLst>
        </pc:grpChg>
        <pc:grpChg chg="add mod">
          <ac:chgData name="Paula Vázquez-Valero" userId="3a0e46d7-2099-40af-a155-aa45b68bfff3" providerId="ADAL" clId="{57DA573B-B202-45D5-8B0F-E0DB3FD2BB69}" dt="2024-01-24T11:25:36.205" v="8909" actId="1036"/>
          <ac:grpSpMkLst>
            <pc:docMk/>
            <pc:sldMk cId="1104902919" sldId="916"/>
            <ac:grpSpMk id="49" creationId="{D2C6B6A1-5142-7D55-3225-31870F4D3F69}"/>
          </ac:grpSpMkLst>
        </pc:grpChg>
        <pc:grpChg chg="add mod">
          <ac:chgData name="Paula Vázquez-Valero" userId="3a0e46d7-2099-40af-a155-aa45b68bfff3" providerId="ADAL" clId="{57DA573B-B202-45D5-8B0F-E0DB3FD2BB69}" dt="2024-01-24T11:25:36.205" v="8909" actId="1036"/>
          <ac:grpSpMkLst>
            <pc:docMk/>
            <pc:sldMk cId="1104902919" sldId="916"/>
            <ac:grpSpMk id="2057" creationId="{1F1896B7-7BCC-D976-3298-BA81681E8561}"/>
          </ac:grpSpMkLst>
        </pc:grpChg>
        <pc:grpChg chg="add mod">
          <ac:chgData name="Paula Vázquez-Valero" userId="3a0e46d7-2099-40af-a155-aa45b68bfff3" providerId="ADAL" clId="{57DA573B-B202-45D5-8B0F-E0DB3FD2BB69}" dt="2024-01-24T11:25:36.205" v="8909" actId="1036"/>
          <ac:grpSpMkLst>
            <pc:docMk/>
            <pc:sldMk cId="1104902919" sldId="916"/>
            <ac:grpSpMk id="2063" creationId="{557DE0AE-9057-09C3-BA06-2DD11A5B34FD}"/>
          </ac:grpSpMkLst>
        </pc:grpChg>
        <pc:grpChg chg="add mod">
          <ac:chgData name="Paula Vázquez-Valero" userId="3a0e46d7-2099-40af-a155-aa45b68bfff3" providerId="ADAL" clId="{57DA573B-B202-45D5-8B0F-E0DB3FD2BB69}" dt="2024-01-24T11:25:36.205" v="8909" actId="1036"/>
          <ac:grpSpMkLst>
            <pc:docMk/>
            <pc:sldMk cId="1104902919" sldId="916"/>
            <ac:grpSpMk id="2065" creationId="{486B2864-5902-4CB9-9324-90737286750E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082" creationId="{7C08D3F8-25E2-B606-E272-23EE78D41DF2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086" creationId="{AF6F348B-CC28-A2BA-B16B-559568EAC39B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091" creationId="{8CE86697-3BB1-B763-16A0-FC25AD086431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094" creationId="{1400422A-59B5-38E3-6D57-422452296192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097" creationId="{7DD0993C-1AED-9F98-2C14-4F5721AB9719}"/>
          </ac:grpSpMkLst>
        </pc:grpChg>
        <pc:grpChg chg="mod">
          <ac:chgData name="Paula Vázquez-Valero" userId="3a0e46d7-2099-40af-a155-aa45b68bfff3" providerId="ADAL" clId="{57DA573B-B202-45D5-8B0F-E0DB3FD2BB69}" dt="2024-01-24T11:25:14.860" v="8889" actId="1076"/>
          <ac:grpSpMkLst>
            <pc:docMk/>
            <pc:sldMk cId="1104902919" sldId="916"/>
            <ac:grpSpMk id="2098" creationId="{26D22188-B3A5-BBF8-77D9-FF6505CD4994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102" creationId="{F31B9D29-58E6-9AA8-12A8-1AE066C46956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105" creationId="{237F5548-AB7A-8F05-5DCE-2659F267AC81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108" creationId="{322CB3C6-0D6B-C575-C84E-4421EEDED520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111" creationId="{A2A3E464-F33D-223F-3BA2-2A4E76E85706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114" creationId="{D5DDC89C-8106-8644-B2AD-9A093FB6A0B2}"/>
          </ac:grpSpMkLst>
        </pc:grpChg>
        <pc:grpChg chg="add del mod">
          <ac:chgData name="Paula Vázquez-Valero" userId="3a0e46d7-2099-40af-a155-aa45b68bfff3" providerId="ADAL" clId="{57DA573B-B202-45D5-8B0F-E0DB3FD2BB69}" dt="2024-01-24T11:25:22.332" v="8891" actId="21"/>
          <ac:grpSpMkLst>
            <pc:docMk/>
            <pc:sldMk cId="1104902919" sldId="916"/>
            <ac:grpSpMk id="2117" creationId="{D804E6B5-FE9D-C587-6F63-18FE65ED228E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31" creationId="{3A90F376-A0FF-C79B-DA9C-FA8998894ACA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35" creationId="{665AE2ED-6519-2AE3-343C-CD566A0FD888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38" creationId="{212F9549-D967-36B2-3429-C91CCC649406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41" creationId="{455955EB-1D86-4B63-3D00-A27A184986F3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44" creationId="{EAD8B106-3693-18EF-AD5C-5551B9EE4307}"/>
          </ac:grpSpMkLst>
        </pc:grpChg>
        <pc:grpChg chg="mod">
          <ac:chgData name="Paula Vázquez-Valero" userId="3a0e46d7-2099-40af-a155-aa45b68bfff3" providerId="ADAL" clId="{57DA573B-B202-45D5-8B0F-E0DB3FD2BB69}" dt="2024-01-24T11:28:08.984" v="9010" actId="14100"/>
          <ac:grpSpMkLst>
            <pc:docMk/>
            <pc:sldMk cId="1104902919" sldId="916"/>
            <ac:grpSpMk id="2145" creationId="{0E621397-6209-E113-B577-4158FAC8E6DE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49" creationId="{8E4E2035-87F5-40E1-8F9F-B93E2C8FCD99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52" creationId="{4639DB08-659F-76AA-C7AD-70A6FA76E55C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55" creationId="{15D6E539-E324-6542-7BAA-96E15F1D8DFA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58" creationId="{52CFA8F0-BD78-5BFE-3E7A-BA987E6A532B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61" creationId="{B4A0067F-9D40-2836-70E6-E53A00A42848}"/>
          </ac:grpSpMkLst>
        </pc:grpChg>
        <pc:grpChg chg="add del mod">
          <ac:chgData name="Paula Vázquez-Valero" userId="3a0e46d7-2099-40af-a155-aa45b68bfff3" providerId="ADAL" clId="{57DA573B-B202-45D5-8B0F-E0DB3FD2BB69}" dt="2024-01-24T11:28:45.100" v="9033" actId="21"/>
          <ac:grpSpMkLst>
            <pc:docMk/>
            <pc:sldMk cId="1104902919" sldId="916"/>
            <ac:grpSpMk id="2164" creationId="{8EB11E29-AB60-7FC2-7009-7FC16074E79C}"/>
          </ac:grpSpMkLst>
        </pc:grpChg>
        <pc:grpChg chg="add del mod">
          <ac:chgData name="Paula Vázquez-Valero" userId="3a0e46d7-2099-40af-a155-aa45b68bfff3" providerId="ADAL" clId="{57DA573B-B202-45D5-8B0F-E0DB3FD2BB69}" dt="2024-01-24T11:31:47.700" v="9136"/>
          <ac:grpSpMkLst>
            <pc:docMk/>
            <pc:sldMk cId="1104902919" sldId="916"/>
            <ac:grpSpMk id="2171" creationId="{F2FA6F97-DD9E-91C5-D5B4-91D0A71117A0}"/>
          </ac:grpSpMkLst>
        </pc:grpChg>
        <pc:graphicFrameChg chg="del">
          <ac:chgData name="Paula Vázquez-Valero" userId="3a0e46d7-2099-40af-a155-aa45b68bfff3" providerId="ADAL" clId="{57DA573B-B202-45D5-8B0F-E0DB3FD2BB69}" dt="2024-01-24T10:41:55.479" v="7392" actId="478"/>
          <ac:graphicFrameMkLst>
            <pc:docMk/>
            <pc:sldMk cId="1104902919" sldId="916"/>
            <ac:graphicFrameMk id="20" creationId="{010C96BE-4AB6-7FCA-9E9E-081233C0B5EE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24T11:33:29.640" v="9208" actId="1038"/>
          <ac:graphicFrameMkLst>
            <pc:docMk/>
            <pc:sldMk cId="1104902919" sldId="916"/>
            <ac:graphicFrameMk id="2169" creationId="{9A79C1D1-E10D-310C-6B9B-784B561FD218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28" creationId="{E9C6C81E-CB40-7467-56AF-EF458DAB6383}"/>
          </ac:picMkLst>
        </pc:picChg>
        <pc:picChg chg="add del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33" creationId="{45624A76-D079-BC47-7AD7-AEC1820E436B}"/>
          </ac:picMkLst>
        </pc:picChg>
        <pc:picChg chg="add del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34" creationId="{C18912D8-68EB-A6DD-9AF1-5E7CEF712B9F}"/>
          </ac:picMkLst>
        </pc:picChg>
        <pc:picChg chg="del">
          <ac:chgData name="Paula Vázquez-Valero" userId="3a0e46d7-2099-40af-a155-aa45b68bfff3" providerId="ADAL" clId="{57DA573B-B202-45D5-8B0F-E0DB3FD2BB69}" dt="2024-01-24T10:41:55.479" v="7392" actId="478"/>
          <ac:picMkLst>
            <pc:docMk/>
            <pc:sldMk cId="1104902919" sldId="916"/>
            <ac:picMk id="37" creationId="{70328750-604F-8871-3784-167170AC297E}"/>
          </ac:picMkLst>
        </pc:picChg>
        <pc:picChg chg="add del mod">
          <ac:chgData name="Paula Vázquez-Valero" userId="3a0e46d7-2099-40af-a155-aa45b68bfff3" providerId="ADAL" clId="{57DA573B-B202-45D5-8B0F-E0DB3FD2BB69}" dt="2024-01-24T10:51:06.283" v="7736" actId="478"/>
          <ac:picMkLst>
            <pc:docMk/>
            <pc:sldMk cId="1104902919" sldId="916"/>
            <ac:picMk id="43" creationId="{E3F5EA47-9213-1F97-F15B-9365198931FD}"/>
          </ac:picMkLst>
        </pc:picChg>
        <pc:picChg chg="add del mod">
          <ac:chgData name="Paula Vázquez-Valero" userId="3a0e46d7-2099-40af-a155-aa45b68bfff3" providerId="ADAL" clId="{57DA573B-B202-45D5-8B0F-E0DB3FD2BB69}" dt="2024-01-24T10:51:06.283" v="7736" actId="478"/>
          <ac:picMkLst>
            <pc:docMk/>
            <pc:sldMk cId="1104902919" sldId="916"/>
            <ac:picMk id="44" creationId="{8C66490B-F617-B9B7-743B-8FC0344110D1}"/>
          </ac:picMkLst>
        </pc:picChg>
        <pc:picChg chg="add del mod">
          <ac:chgData name="Paula Vázquez-Valero" userId="3a0e46d7-2099-40af-a155-aa45b68bfff3" providerId="ADAL" clId="{57DA573B-B202-45D5-8B0F-E0DB3FD2BB69}" dt="2024-01-24T10:51:06.283" v="7736" actId="478"/>
          <ac:picMkLst>
            <pc:docMk/>
            <pc:sldMk cId="1104902919" sldId="916"/>
            <ac:picMk id="45" creationId="{C6DA823C-5C0F-D7E6-6B70-F221CF9342B3}"/>
          </ac:picMkLst>
        </pc:picChg>
        <pc:picChg chg="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51" creationId="{CD025BD9-53E8-32E9-82C5-E299C8F99F6B}"/>
          </ac:picMkLst>
        </pc:picChg>
        <pc:picChg chg="add mod or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55" creationId="{B83DF060-E75E-D6C9-C98D-0706165A4928}"/>
          </ac:picMkLst>
        </pc:picChg>
        <pc:picChg chg="add del mod">
          <ac:chgData name="Paula Vázquez-Valero" userId="3a0e46d7-2099-40af-a155-aa45b68bfff3" providerId="ADAL" clId="{57DA573B-B202-45D5-8B0F-E0DB3FD2BB69}" dt="2024-01-24T10:51:28.002" v="7742" actId="478"/>
          <ac:picMkLst>
            <pc:docMk/>
            <pc:sldMk cId="1104902919" sldId="916"/>
            <ac:picMk id="58" creationId="{3A25F8C2-81F0-4A9A-180D-BAA8C6089BEB}"/>
          </ac:picMkLst>
        </pc:picChg>
        <pc:picChg chg="add del mod">
          <ac:chgData name="Paula Vázquez-Valero" userId="3a0e46d7-2099-40af-a155-aa45b68bfff3" providerId="ADAL" clId="{57DA573B-B202-45D5-8B0F-E0DB3FD2BB69}" dt="2024-01-24T10:51:28.002" v="7742" actId="478"/>
          <ac:picMkLst>
            <pc:docMk/>
            <pc:sldMk cId="1104902919" sldId="916"/>
            <ac:picMk id="59" creationId="{E7FC3870-368C-AA0E-C565-39C8598CF068}"/>
          </ac:picMkLst>
        </pc:picChg>
        <pc:picChg chg="add del mod">
          <ac:chgData name="Paula Vázquez-Valero" userId="3a0e46d7-2099-40af-a155-aa45b68bfff3" providerId="ADAL" clId="{57DA573B-B202-45D5-8B0F-E0DB3FD2BB69}" dt="2024-01-24T10:51:28.002" v="7742" actId="478"/>
          <ac:picMkLst>
            <pc:docMk/>
            <pc:sldMk cId="1104902919" sldId="916"/>
            <ac:picMk id="60" creationId="{870B56BF-78C0-AB69-65F3-7CD23B6F307A}"/>
          </ac:picMkLst>
        </pc:picChg>
        <pc:picChg chg="add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63" creationId="{F357686C-92FB-BADE-27C5-1BB1AD1E85EF}"/>
          </ac:picMkLst>
        </pc:picChg>
        <pc:picChg chg="add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2048" creationId="{3A574FF9-546E-5520-06F8-2FC8B191666A}"/>
          </ac:picMkLst>
        </pc:picChg>
        <pc:picChg chg="add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2049" creationId="{C57070FE-51A3-E1A5-73A5-C37DEE91C789}"/>
          </ac:picMkLst>
        </pc:picChg>
        <pc:picChg chg="add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2050" creationId="{C77DEFAB-4E47-749C-71CC-7DB6D7300C1F}"/>
          </ac:picMkLst>
        </pc:picChg>
        <pc:picChg chg="add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2051" creationId="{FC939767-9326-10ED-454E-83134F957C28}"/>
          </ac:picMkLst>
        </pc:picChg>
        <pc:picChg chg="add 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2052" creationId="{7CADDD08-5F19-836B-7846-47E50005073F}"/>
          </ac:picMkLst>
        </pc:picChg>
        <pc:picChg chg="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2059" creationId="{DE5E2581-D99F-EAFB-93DD-E578DB3409F9}"/>
          </ac:picMkLst>
        </pc:picChg>
        <pc:picChg chg="mod">
          <ac:chgData name="Paula Vázquez-Valero" userId="3a0e46d7-2099-40af-a155-aa45b68bfff3" providerId="ADAL" clId="{57DA573B-B202-45D5-8B0F-E0DB3FD2BB69}" dt="2024-01-24T11:25:36.205" v="8909" actId="1036"/>
          <ac:picMkLst>
            <pc:docMk/>
            <pc:sldMk cId="1104902919" sldId="916"/>
            <ac:picMk id="2067" creationId="{09FEFEF2-3CEE-C135-CEFD-1EFE06B638AC}"/>
          </ac:picMkLst>
        </pc:picChg>
        <pc:picChg chg="add del mod">
          <ac:chgData name="Paula Vázquez-Valero" userId="3a0e46d7-2099-40af-a155-aa45b68bfff3" providerId="ADAL" clId="{57DA573B-B202-45D5-8B0F-E0DB3FD2BB69}" dt="2024-01-24T11:25:22.332" v="8891" actId="21"/>
          <ac:picMkLst>
            <pc:docMk/>
            <pc:sldMk cId="1104902919" sldId="916"/>
            <ac:picMk id="2072" creationId="{26D2A356-6F82-604F-A777-61DE84A7EDCB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084" creationId="{78DDB6FE-E8F2-6319-A5C2-DB9FF70AE0F7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090" creationId="{CD9B712B-707A-8D80-D7B1-0D00E54F2F84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093" creationId="{E1924DC4-372C-4C78-D836-F555AB592A97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096" creationId="{41D2DBA2-6156-D502-D9AE-CF945C48A987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101" creationId="{E3213C2F-6614-2229-EE06-A79917161B19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104" creationId="{EA3C9C22-6310-CB2A-0317-D23B9DE126AF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107" creationId="{813DD4B6-91D1-658C-9927-CEF8E340196E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110" creationId="{7BF185B3-B725-31BB-91FA-C30A32140A58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113" creationId="{D2D377BB-55C4-AC06-E6D0-14B3606216BA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116" creationId="{DC625A67-AB50-6B0C-38B2-3C8C761B3AD9}"/>
          </ac:picMkLst>
        </pc:picChg>
        <pc:picChg chg="mod">
          <ac:chgData name="Paula Vázquez-Valero" userId="3a0e46d7-2099-40af-a155-aa45b68bfff3" providerId="ADAL" clId="{57DA573B-B202-45D5-8B0F-E0DB3FD2BB69}" dt="2024-01-24T11:25:14.860" v="8889" actId="1076"/>
          <ac:picMkLst>
            <pc:docMk/>
            <pc:sldMk cId="1104902919" sldId="916"/>
            <ac:picMk id="2120" creationId="{3EDC1E8C-328E-9A71-75AE-97FEE8889799}"/>
          </ac:picMkLst>
        </pc:picChg>
        <pc:picChg chg="add del mod">
          <ac:chgData name="Paula Vázquez-Valero" userId="3a0e46d7-2099-40af-a155-aa45b68bfff3" providerId="ADAL" clId="{57DA573B-B202-45D5-8B0F-E0DB3FD2BB69}" dt="2024-01-24T11:30:36.524" v="9129" actId="478"/>
          <ac:picMkLst>
            <pc:docMk/>
            <pc:sldMk cId="1104902919" sldId="916"/>
            <ac:picMk id="2121" creationId="{BF8D7162-DD75-0C53-6D6C-A75458235562}"/>
          </ac:picMkLst>
        </pc:picChg>
        <pc:picChg chg="add del mod">
          <ac:chgData name="Paula Vázquez-Valero" userId="3a0e46d7-2099-40af-a155-aa45b68bfff3" providerId="ADAL" clId="{57DA573B-B202-45D5-8B0F-E0DB3FD2BB69}" dt="2024-01-24T11:28:45.100" v="9033" actId="21"/>
          <ac:picMkLst>
            <pc:docMk/>
            <pc:sldMk cId="1104902919" sldId="916"/>
            <ac:picMk id="2122" creationId="{C1F9B779-5525-55FD-8C40-DFD49C3975B5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33" creationId="{5CCCC406-BDA7-33A9-A1E0-612C9F4D50F2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37" creationId="{21F34244-CF21-AF52-151F-877D815F8F1A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40" creationId="{56057D38-2115-DD81-9F50-1E195D8F8277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43" creationId="{10511B4E-1064-B88A-E0D6-F9BBBD3D696F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48" creationId="{D7482EEB-1B77-B862-2186-65DAE9E4CADB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51" creationId="{95A15B2E-33F2-2878-A70A-D3E08F54E1A9}"/>
          </ac:picMkLst>
        </pc:picChg>
        <pc:picChg chg="mod">
          <ac:chgData name="Paula Vázquez-Valero" userId="3a0e46d7-2099-40af-a155-aa45b68bfff3" providerId="ADAL" clId="{57DA573B-B202-45D5-8B0F-E0DB3FD2BB69}" dt="2024-01-24T11:28:40.207" v="9032" actId="1076"/>
          <ac:picMkLst>
            <pc:docMk/>
            <pc:sldMk cId="1104902919" sldId="916"/>
            <ac:picMk id="2154" creationId="{A062F2D1-E66C-021E-B000-CFDAA1A7A0AE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57" creationId="{238C703F-50C2-0EBB-8A8E-1C30EE351FAF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60" creationId="{969E3631-3D79-44ED-0CE7-A8DE689D3BB8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63" creationId="{40F85623-ED0B-F6A9-2CFD-ABB228F89627}"/>
          </ac:picMkLst>
        </pc:picChg>
        <pc:picChg chg="mod">
          <ac:chgData name="Paula Vázquez-Valero" userId="3a0e46d7-2099-40af-a155-aa45b68bfff3" providerId="ADAL" clId="{57DA573B-B202-45D5-8B0F-E0DB3FD2BB69}" dt="2024-01-24T11:28:08.984" v="9010" actId="14100"/>
          <ac:picMkLst>
            <pc:docMk/>
            <pc:sldMk cId="1104902919" sldId="916"/>
            <ac:picMk id="2167" creationId="{588FB81D-FA51-5CDC-261E-A5F1508ACC2E}"/>
          </ac:picMkLst>
        </pc:picChg>
        <pc:picChg chg="add mod">
          <ac:chgData name="Paula Vázquez-Valero" userId="3a0e46d7-2099-40af-a155-aa45b68bfff3" providerId="ADAL" clId="{57DA573B-B202-45D5-8B0F-E0DB3FD2BB69}" dt="2024-01-24T11:33:19.491" v="9189" actId="1035"/>
          <ac:picMkLst>
            <pc:docMk/>
            <pc:sldMk cId="1104902919" sldId="916"/>
            <ac:picMk id="2168" creationId="{DE12B142-B5B4-321C-FCF4-D5E5C1C0AE08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75" creationId="{C1F0BE5F-88B4-C83A-AED4-9C098C92F994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80" creationId="{0119E56E-8B29-D355-5400-1F628724D900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81" creationId="{5D66A294-B993-8AC6-7824-80124412DF3E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82" creationId="{6D8290D1-BC6D-B931-1D89-39F468C46EA0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83" creationId="{740D0E24-EC99-2E2F-FF18-2F188D37BBC5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84" creationId="{0486511E-800A-C43F-4A05-C1C0A88F3920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87" creationId="{4D18DF79-E2E1-0732-4EEB-46AAAF009EEF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88" creationId="{542DBCB2-8EEE-5AB7-1FC2-D2A336818518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89" creationId="{BE787041-88CA-9A9C-5A66-FDDDC205731F}"/>
          </ac:picMkLst>
        </pc:picChg>
        <pc:picChg chg="add del mod">
          <ac:chgData name="Paula Vázquez-Valero" userId="3a0e46d7-2099-40af-a155-aa45b68bfff3" providerId="ADAL" clId="{57DA573B-B202-45D5-8B0F-E0DB3FD2BB69}" dt="2024-01-24T11:31:47.700" v="9136"/>
          <ac:picMkLst>
            <pc:docMk/>
            <pc:sldMk cId="1104902919" sldId="916"/>
            <ac:picMk id="2190" creationId="{4292A621-BF8F-7ACA-002E-3B4B52BA9226}"/>
          </ac:picMkLst>
        </pc:picChg>
      </pc:sldChg>
      <pc:sldChg chg="addSp delSp modSp add mod">
        <pc:chgData name="Paula Vázquez-Valero" userId="3a0e46d7-2099-40af-a155-aa45b68bfff3" providerId="ADAL" clId="{57DA573B-B202-45D5-8B0F-E0DB3FD2BB69}" dt="2024-01-24T14:11:32.429" v="12039" actId="207"/>
        <pc:sldMkLst>
          <pc:docMk/>
          <pc:sldMk cId="1597319203" sldId="917"/>
        </pc:sldMkLst>
        <pc:spChg chg="mod">
          <ac:chgData name="Paula Vázquez-Valero" userId="3a0e46d7-2099-40af-a155-aa45b68bfff3" providerId="ADAL" clId="{57DA573B-B202-45D5-8B0F-E0DB3FD2BB69}" dt="2024-01-24T11:49:20.780" v="9542" actId="20577"/>
          <ac:spMkLst>
            <pc:docMk/>
            <pc:sldMk cId="1597319203" sldId="917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57DA573B-B202-45D5-8B0F-E0DB3FD2BB69}" dt="2024-01-24T11:31:37.382" v="9132"/>
          <ac:spMkLst>
            <pc:docMk/>
            <pc:sldMk cId="1597319203" sldId="917"/>
            <ac:spMk id="3" creationId="{E518FB45-6159-DEF1-D234-58D8F43F82C3}"/>
          </ac:spMkLst>
        </pc:spChg>
        <pc:spChg chg="mod">
          <ac:chgData name="Paula Vázquez-Valero" userId="3a0e46d7-2099-40af-a155-aa45b68bfff3" providerId="ADAL" clId="{57DA573B-B202-45D5-8B0F-E0DB3FD2BB69}" dt="2024-01-24T11:31:36.266" v="9131"/>
          <ac:spMkLst>
            <pc:docMk/>
            <pc:sldMk cId="1597319203" sldId="917"/>
            <ac:spMk id="6" creationId="{2D16B1B9-C3B5-05D5-B89E-16C0E23ACB42}"/>
          </ac:spMkLst>
        </pc:spChg>
        <pc:spChg chg="mod">
          <ac:chgData name="Paula Vázquez-Valero" userId="3a0e46d7-2099-40af-a155-aa45b68bfff3" providerId="ADAL" clId="{57DA573B-B202-45D5-8B0F-E0DB3FD2BB69}" dt="2024-01-24T11:31:36.266" v="9131"/>
          <ac:spMkLst>
            <pc:docMk/>
            <pc:sldMk cId="1597319203" sldId="917"/>
            <ac:spMk id="7" creationId="{CA8C4173-2774-7F94-3BA8-3FD7613741F6}"/>
          </ac:spMkLst>
        </pc:spChg>
        <pc:spChg chg="add del mod">
          <ac:chgData name="Paula Vázquez-Valero" userId="3a0e46d7-2099-40af-a155-aa45b68bfff3" providerId="ADAL" clId="{57DA573B-B202-45D5-8B0F-E0DB3FD2BB69}" dt="2024-01-24T11:31:37.382" v="9132"/>
          <ac:spMkLst>
            <pc:docMk/>
            <pc:sldMk cId="1597319203" sldId="917"/>
            <ac:spMk id="9" creationId="{F58E1210-CD5B-D3F7-0986-7113716DE286}"/>
          </ac:spMkLst>
        </pc:spChg>
        <pc:spChg chg="add del mod">
          <ac:chgData name="Paula Vázquez-Valero" userId="3a0e46d7-2099-40af-a155-aa45b68bfff3" providerId="ADAL" clId="{57DA573B-B202-45D5-8B0F-E0DB3FD2BB69}" dt="2024-01-24T11:31:37.382" v="9132"/>
          <ac:spMkLst>
            <pc:docMk/>
            <pc:sldMk cId="1597319203" sldId="917"/>
            <ac:spMk id="13" creationId="{F146955A-5793-D723-75E3-67090C345B5C}"/>
          </ac:spMkLst>
        </pc:spChg>
        <pc:spChg chg="add del mod">
          <ac:chgData name="Paula Vázquez-Valero" userId="3a0e46d7-2099-40af-a155-aa45b68bfff3" providerId="ADAL" clId="{57DA573B-B202-45D5-8B0F-E0DB3FD2BB69}" dt="2024-01-24T11:31:37.382" v="9132"/>
          <ac:spMkLst>
            <pc:docMk/>
            <pc:sldMk cId="1597319203" sldId="917"/>
            <ac:spMk id="14" creationId="{7EBC5798-7E22-A7FC-442A-16E4798F999D}"/>
          </ac:spMkLst>
        </pc:spChg>
        <pc:spChg chg="add del mod">
          <ac:chgData name="Paula Vázquez-Valero" userId="3a0e46d7-2099-40af-a155-aa45b68bfff3" providerId="ADAL" clId="{57DA573B-B202-45D5-8B0F-E0DB3FD2BB69}" dt="2024-01-24T11:31:37.382" v="9132"/>
          <ac:spMkLst>
            <pc:docMk/>
            <pc:sldMk cId="1597319203" sldId="917"/>
            <ac:spMk id="15" creationId="{793C7303-854F-B367-F10C-C0F28D35CA8B}"/>
          </ac:spMkLst>
        </pc:spChg>
        <pc:spChg chg="add del mod">
          <ac:chgData name="Paula Vázquez-Valero" userId="3a0e46d7-2099-40af-a155-aa45b68bfff3" providerId="ADAL" clId="{57DA573B-B202-45D5-8B0F-E0DB3FD2BB69}" dt="2024-01-24T11:31:37.382" v="9132"/>
          <ac:spMkLst>
            <pc:docMk/>
            <pc:sldMk cId="1597319203" sldId="917"/>
            <ac:spMk id="16" creationId="{3169D13E-4B43-6560-A07C-877C60263A50}"/>
          </ac:spMkLst>
        </pc:spChg>
        <pc:spChg chg="del mod">
          <ac:chgData name="Paula Vázquez-Valero" userId="3a0e46d7-2099-40af-a155-aa45b68bfff3" providerId="ADAL" clId="{57DA573B-B202-45D5-8B0F-E0DB3FD2BB69}" dt="2024-01-24T11:32:29.421" v="9146" actId="478"/>
          <ac:spMkLst>
            <pc:docMk/>
            <pc:sldMk cId="1597319203" sldId="917"/>
            <ac:spMk id="22" creationId="{1BBEEB04-A50C-CDB7-A5CB-C80220116045}"/>
          </ac:spMkLst>
        </pc:spChg>
        <pc:spChg chg="add del mod">
          <ac:chgData name="Paula Vázquez-Valero" userId="3a0e46d7-2099-40af-a155-aa45b68bfff3" providerId="ADAL" clId="{57DA573B-B202-45D5-8B0F-E0DB3FD2BB69}" dt="2024-01-24T11:31:37.382" v="9132"/>
          <ac:spMkLst>
            <pc:docMk/>
            <pc:sldMk cId="1597319203" sldId="917"/>
            <ac:spMk id="23" creationId="{3B9D7C0B-9CFB-9126-F9FA-3C401501661C}"/>
          </ac:spMkLst>
        </pc:spChg>
        <pc:spChg chg="add del mod">
          <ac:chgData name="Paula Vázquez-Valero" userId="3a0e46d7-2099-40af-a155-aa45b68bfff3" providerId="ADAL" clId="{57DA573B-B202-45D5-8B0F-E0DB3FD2BB69}" dt="2024-01-24T11:31:37.382" v="9132"/>
          <ac:spMkLst>
            <pc:docMk/>
            <pc:sldMk cId="1597319203" sldId="917"/>
            <ac:spMk id="24" creationId="{B55472A2-E3F5-6DB3-CD28-4B21BD3A67C9}"/>
          </ac:spMkLst>
        </pc:spChg>
        <pc:spChg chg="add 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29" creationId="{9D5526CE-2A78-01C6-1CEA-C776D5347A1F}"/>
          </ac:spMkLst>
        </pc:spChg>
        <pc:spChg chg="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31" creationId="{2C63AD93-61D2-C671-54EC-B417C79D51CC}"/>
          </ac:spMkLst>
        </pc:spChg>
        <pc:spChg chg="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32" creationId="{A00032DF-306E-814A-2B5E-FD1ED534271A}"/>
          </ac:spMkLst>
        </pc:spChg>
        <pc:spChg chg="add 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33" creationId="{8B131F01-BCBF-4EEC-0F42-E965E9310E0D}"/>
          </ac:spMkLst>
        </pc:spChg>
        <pc:spChg chg="add 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35" creationId="{4AD18E8F-8E4B-A931-30F5-B46E10CE35C2}"/>
          </ac:spMkLst>
        </pc:spChg>
        <pc:spChg chg="add 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36" creationId="{49BC4E04-ECE3-01E8-1F58-4AEBB18C529D}"/>
          </ac:spMkLst>
        </pc:spChg>
        <pc:spChg chg="add 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37" creationId="{1DFFD2BA-3EE8-FDD3-767A-E07326A479A5}"/>
          </ac:spMkLst>
        </pc:spChg>
        <pc:spChg chg="add 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38" creationId="{998C19F5-2FA4-7769-85F0-F423D61ADEA1}"/>
          </ac:spMkLst>
        </pc:spChg>
        <pc:spChg chg="add 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44" creationId="{0820BBD7-1820-D8CA-B5FD-CB5598FBA898}"/>
          </ac:spMkLst>
        </pc:spChg>
        <pc:spChg chg="add mod">
          <ac:chgData name="Paula Vázquez-Valero" userId="3a0e46d7-2099-40af-a155-aa45b68bfff3" providerId="ADAL" clId="{57DA573B-B202-45D5-8B0F-E0DB3FD2BB69}" dt="2024-01-24T11:32:29.690" v="9147"/>
          <ac:spMkLst>
            <pc:docMk/>
            <pc:sldMk cId="1597319203" sldId="917"/>
            <ac:spMk id="45" creationId="{7DAE6962-11EF-2645-0E52-3443DA588018}"/>
          </ac:spMkLst>
        </pc:spChg>
        <pc:spChg chg="add mod">
          <ac:chgData name="Paula Vázquez-Valero" userId="3a0e46d7-2099-40af-a155-aa45b68bfff3" providerId="ADAL" clId="{57DA573B-B202-45D5-8B0F-E0DB3FD2BB69}" dt="2024-01-24T14:02:01.789" v="11980" actId="1076"/>
          <ac:spMkLst>
            <pc:docMk/>
            <pc:sldMk cId="1597319203" sldId="917"/>
            <ac:spMk id="55" creationId="{7D13AFBB-DDF1-3172-D01A-9FFAB8A3BB15}"/>
          </ac:spMkLst>
        </pc:spChg>
        <pc:spChg chg="mod">
          <ac:chgData name="Paula Vázquez-Valero" userId="3a0e46d7-2099-40af-a155-aa45b68bfff3" providerId="ADAL" clId="{57DA573B-B202-45D5-8B0F-E0DB3FD2BB69}" dt="2024-01-24T11:35:18.871" v="9240"/>
          <ac:spMkLst>
            <pc:docMk/>
            <pc:sldMk cId="1597319203" sldId="917"/>
            <ac:spMk id="57" creationId="{EEEC6C9C-8B37-8331-CF9A-C43C6EE9537F}"/>
          </ac:spMkLst>
        </pc:spChg>
        <pc:spChg chg="mod">
          <ac:chgData name="Paula Vázquez-Valero" userId="3a0e46d7-2099-40af-a155-aa45b68bfff3" providerId="ADAL" clId="{57DA573B-B202-45D5-8B0F-E0DB3FD2BB69}" dt="2024-01-24T11:35:18.871" v="9240"/>
          <ac:spMkLst>
            <pc:docMk/>
            <pc:sldMk cId="1597319203" sldId="917"/>
            <ac:spMk id="59" creationId="{89110E5A-0E44-4AFD-FABD-57B49E325BA9}"/>
          </ac:spMkLst>
        </pc:spChg>
        <pc:spChg chg="add mod">
          <ac:chgData name="Paula Vázquez-Valero" userId="3a0e46d7-2099-40af-a155-aa45b68bfff3" providerId="ADAL" clId="{57DA573B-B202-45D5-8B0F-E0DB3FD2BB69}" dt="2024-01-24T11:35:18.871" v="9240"/>
          <ac:spMkLst>
            <pc:docMk/>
            <pc:sldMk cId="1597319203" sldId="917"/>
            <ac:spMk id="63" creationId="{EF78F7B4-2ABA-F48B-6506-9EB22009906E}"/>
          </ac:spMkLst>
        </pc:spChg>
        <pc:spChg chg="add mod">
          <ac:chgData name="Paula Vázquez-Valero" userId="3a0e46d7-2099-40af-a155-aa45b68bfff3" providerId="ADAL" clId="{57DA573B-B202-45D5-8B0F-E0DB3FD2BB69}" dt="2024-01-24T11:35:18.871" v="9240"/>
          <ac:spMkLst>
            <pc:docMk/>
            <pc:sldMk cId="1597319203" sldId="917"/>
            <ac:spMk id="2048" creationId="{85B7C3A6-D124-AEC3-C025-441B7FB41569}"/>
          </ac:spMkLst>
        </pc:spChg>
        <pc:spChg chg="add mod">
          <ac:chgData name="Paula Vázquez-Valero" userId="3a0e46d7-2099-40af-a155-aa45b68bfff3" providerId="ADAL" clId="{57DA573B-B202-45D5-8B0F-E0DB3FD2BB69}" dt="2024-01-24T11:39:13.152" v="9245" actId="1076"/>
          <ac:spMkLst>
            <pc:docMk/>
            <pc:sldMk cId="1597319203" sldId="917"/>
            <ac:spMk id="2049" creationId="{5579F179-1C1A-E061-2707-C95FF91BA0F0}"/>
          </ac:spMkLst>
        </pc:spChg>
        <pc:spChg chg="mod">
          <ac:chgData name="Paula Vázquez-Valero" userId="3a0e46d7-2099-40af-a155-aa45b68bfff3" providerId="ADAL" clId="{57DA573B-B202-45D5-8B0F-E0DB3FD2BB69}" dt="2024-01-24T11:41:27.471" v="9257" actId="20577"/>
          <ac:spMkLst>
            <pc:docMk/>
            <pc:sldMk cId="1597319203" sldId="917"/>
            <ac:spMk id="2089" creationId="{B2AFFFD7-5E0E-9D9C-D583-13787BA98ED2}"/>
          </ac:spMkLst>
        </pc:spChg>
        <pc:grpChg chg="add del mod">
          <ac:chgData name="Paula Vázquez-Valero" userId="3a0e46d7-2099-40af-a155-aa45b68bfff3" providerId="ADAL" clId="{57DA573B-B202-45D5-8B0F-E0DB3FD2BB69}" dt="2024-01-24T11:31:37.382" v="9132"/>
          <ac:grpSpMkLst>
            <pc:docMk/>
            <pc:sldMk cId="1597319203" sldId="917"/>
            <ac:grpSpMk id="5" creationId="{F6F07E87-12C7-914A-85F7-0A68B4CA5259}"/>
          </ac:grpSpMkLst>
        </pc:grpChg>
        <pc:grpChg chg="add mod">
          <ac:chgData name="Paula Vázquez-Valero" userId="3a0e46d7-2099-40af-a155-aa45b68bfff3" providerId="ADAL" clId="{57DA573B-B202-45D5-8B0F-E0DB3FD2BB69}" dt="2024-01-24T11:32:29.690" v="9147"/>
          <ac:grpSpMkLst>
            <pc:docMk/>
            <pc:sldMk cId="1597319203" sldId="917"/>
            <ac:grpSpMk id="30" creationId="{6D6EF6BF-1F77-575D-615A-8B755237216D}"/>
          </ac:grpSpMkLst>
        </pc:grpChg>
        <pc:grpChg chg="add mod">
          <ac:chgData name="Paula Vázquez-Valero" userId="3a0e46d7-2099-40af-a155-aa45b68bfff3" providerId="ADAL" clId="{57DA573B-B202-45D5-8B0F-E0DB3FD2BB69}" dt="2024-01-24T11:35:18.871" v="9240"/>
          <ac:grpSpMkLst>
            <pc:docMk/>
            <pc:sldMk cId="1597319203" sldId="917"/>
            <ac:grpSpMk id="56" creationId="{74B3D001-9B6A-FDB5-65EA-ABBC11D00A2A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24T14:11:32.429" v="12039" actId="207"/>
          <ac:graphicFrameMkLst>
            <pc:docMk/>
            <pc:sldMk cId="1597319203" sldId="917"/>
            <ac:graphicFrameMk id="53" creationId="{B6ABBF49-FA0A-0B86-189A-D0A7420F97D1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12" creationId="{1071688B-C567-CC95-F4CB-7B58294C4315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17" creationId="{D14B96A9-0AB4-1367-B9F5-77EDD16CE44C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18" creationId="{325DDF60-5911-F2D0-9EEE-0FF6B86610F2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19" creationId="{024B6F29-40E3-1290-56E8-12E7C6ECC19E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20" creationId="{638A4E4B-7956-D2AE-49A7-09220F8AF731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21" creationId="{8E5BE23F-73D8-FFC0-DD60-64F8323FBEA6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25" creationId="{F125F7E3-0A4A-0555-F94D-11A0D992E464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26" creationId="{309BF10D-1696-BFC6-47FE-51B8C40A8093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27" creationId="{8C9CE53F-5E45-6CD5-6779-35F1805AAF24}"/>
          </ac:picMkLst>
        </pc:picChg>
        <pc:picChg chg="add del mod">
          <ac:chgData name="Paula Vázquez-Valero" userId="3a0e46d7-2099-40af-a155-aa45b68bfff3" providerId="ADAL" clId="{57DA573B-B202-45D5-8B0F-E0DB3FD2BB69}" dt="2024-01-24T11:31:37.382" v="9132"/>
          <ac:picMkLst>
            <pc:docMk/>
            <pc:sldMk cId="1597319203" sldId="917"/>
            <ac:picMk id="28" creationId="{5417E47B-A34A-8568-C7F4-11B8601BF13C}"/>
          </ac:picMkLst>
        </pc:picChg>
        <pc:picChg chg="add mod">
          <ac:chgData name="Paula Vázquez-Valero" userId="3a0e46d7-2099-40af-a155-aa45b68bfff3" providerId="ADAL" clId="{57DA573B-B202-45D5-8B0F-E0DB3FD2BB69}" dt="2024-01-24T11:32:29.690" v="9147"/>
          <ac:picMkLst>
            <pc:docMk/>
            <pc:sldMk cId="1597319203" sldId="917"/>
            <ac:picMk id="34" creationId="{F9869E02-BAD7-8337-F789-4EF28BCAFE84}"/>
          </ac:picMkLst>
        </pc:picChg>
        <pc:picChg chg="add mod">
          <ac:chgData name="Paula Vázquez-Valero" userId="3a0e46d7-2099-40af-a155-aa45b68bfff3" providerId="ADAL" clId="{57DA573B-B202-45D5-8B0F-E0DB3FD2BB69}" dt="2024-01-24T11:32:29.690" v="9147"/>
          <ac:picMkLst>
            <pc:docMk/>
            <pc:sldMk cId="1597319203" sldId="917"/>
            <ac:picMk id="39" creationId="{44BAF6B3-D964-64B5-4602-89DAD1A90605}"/>
          </ac:picMkLst>
        </pc:picChg>
        <pc:picChg chg="add del mod">
          <ac:chgData name="Paula Vázquez-Valero" userId="3a0e46d7-2099-40af-a155-aa45b68bfff3" providerId="ADAL" clId="{57DA573B-B202-45D5-8B0F-E0DB3FD2BB69}" dt="2024-01-24T11:34:10.741" v="9212" actId="478"/>
          <ac:picMkLst>
            <pc:docMk/>
            <pc:sldMk cId="1597319203" sldId="917"/>
            <ac:picMk id="40" creationId="{A26FE190-A6F7-BC54-1252-06C37B4194C0}"/>
          </ac:picMkLst>
        </pc:picChg>
        <pc:picChg chg="add del mod">
          <ac:chgData name="Paula Vázquez-Valero" userId="3a0e46d7-2099-40af-a155-aa45b68bfff3" providerId="ADAL" clId="{57DA573B-B202-45D5-8B0F-E0DB3FD2BB69}" dt="2024-01-24T11:34:10.741" v="9212" actId="478"/>
          <ac:picMkLst>
            <pc:docMk/>
            <pc:sldMk cId="1597319203" sldId="917"/>
            <ac:picMk id="41" creationId="{1DCD1A8B-56B3-8945-2DCA-CB11FED81FE8}"/>
          </ac:picMkLst>
        </pc:picChg>
        <pc:picChg chg="add mod">
          <ac:chgData name="Paula Vázquez-Valero" userId="3a0e46d7-2099-40af-a155-aa45b68bfff3" providerId="ADAL" clId="{57DA573B-B202-45D5-8B0F-E0DB3FD2BB69}" dt="2024-01-24T11:32:29.690" v="9147"/>
          <ac:picMkLst>
            <pc:docMk/>
            <pc:sldMk cId="1597319203" sldId="917"/>
            <ac:picMk id="42" creationId="{C051B1FC-7EBF-20DC-4A73-8F64A4645B9E}"/>
          </ac:picMkLst>
        </pc:picChg>
        <pc:picChg chg="add mod">
          <ac:chgData name="Paula Vázquez-Valero" userId="3a0e46d7-2099-40af-a155-aa45b68bfff3" providerId="ADAL" clId="{57DA573B-B202-45D5-8B0F-E0DB3FD2BB69}" dt="2024-01-24T11:32:29.690" v="9147"/>
          <ac:picMkLst>
            <pc:docMk/>
            <pc:sldMk cId="1597319203" sldId="917"/>
            <ac:picMk id="43" creationId="{0B2142D3-027D-2577-097E-378192DF49E2}"/>
          </ac:picMkLst>
        </pc:picChg>
        <pc:picChg chg="add del mod">
          <ac:chgData name="Paula Vázquez-Valero" userId="3a0e46d7-2099-40af-a155-aa45b68bfff3" providerId="ADAL" clId="{57DA573B-B202-45D5-8B0F-E0DB3FD2BB69}" dt="2024-01-24T11:34:22.511" v="9219" actId="478"/>
          <ac:picMkLst>
            <pc:docMk/>
            <pc:sldMk cId="1597319203" sldId="917"/>
            <ac:picMk id="46" creationId="{18145C85-54AC-6EB9-0659-AF55DD7E287F}"/>
          </ac:picMkLst>
        </pc:picChg>
        <pc:picChg chg="add mod">
          <ac:chgData name="Paula Vázquez-Valero" userId="3a0e46d7-2099-40af-a155-aa45b68bfff3" providerId="ADAL" clId="{57DA573B-B202-45D5-8B0F-E0DB3FD2BB69}" dt="2024-01-24T11:32:29.690" v="9147"/>
          <ac:picMkLst>
            <pc:docMk/>
            <pc:sldMk cId="1597319203" sldId="917"/>
            <ac:picMk id="47" creationId="{170E103A-898B-C34D-F449-F0E60C184B20}"/>
          </ac:picMkLst>
        </pc:picChg>
        <pc:picChg chg="add del mod">
          <ac:chgData name="Paula Vázquez-Valero" userId="3a0e46d7-2099-40af-a155-aa45b68bfff3" providerId="ADAL" clId="{57DA573B-B202-45D5-8B0F-E0DB3FD2BB69}" dt="2024-01-24T11:34:24.130" v="9220" actId="478"/>
          <ac:picMkLst>
            <pc:docMk/>
            <pc:sldMk cId="1597319203" sldId="917"/>
            <ac:picMk id="48" creationId="{AC61AF16-BFF3-AD48-7904-45797E3568F1}"/>
          </ac:picMkLst>
        </pc:picChg>
        <pc:picChg chg="add mod">
          <ac:chgData name="Paula Vázquez-Valero" userId="3a0e46d7-2099-40af-a155-aa45b68bfff3" providerId="ADAL" clId="{57DA573B-B202-45D5-8B0F-E0DB3FD2BB69}" dt="2024-01-24T11:32:29.690" v="9147"/>
          <ac:picMkLst>
            <pc:docMk/>
            <pc:sldMk cId="1597319203" sldId="917"/>
            <ac:picMk id="49" creationId="{04B5A163-AECA-AD28-E66A-387EF99BB140}"/>
          </ac:picMkLst>
        </pc:picChg>
        <pc:picChg chg="add mod">
          <ac:chgData name="Paula Vázquez-Valero" userId="3a0e46d7-2099-40af-a155-aa45b68bfff3" providerId="ADAL" clId="{57DA573B-B202-45D5-8B0F-E0DB3FD2BB69}" dt="2024-01-24T11:34:16.897" v="9218" actId="1036"/>
          <ac:picMkLst>
            <pc:docMk/>
            <pc:sldMk cId="1597319203" sldId="917"/>
            <ac:picMk id="50" creationId="{1E5E64CC-58DC-3852-4651-715B330C90FD}"/>
          </ac:picMkLst>
        </pc:picChg>
        <pc:picChg chg="add del mod">
          <ac:chgData name="Paula Vázquez-Valero" userId="3a0e46d7-2099-40af-a155-aa45b68bfff3" providerId="ADAL" clId="{57DA573B-B202-45D5-8B0F-E0DB3FD2BB69}" dt="2024-01-24T11:34:26.641" v="9222" actId="478"/>
          <ac:picMkLst>
            <pc:docMk/>
            <pc:sldMk cId="1597319203" sldId="917"/>
            <ac:picMk id="51" creationId="{DAB7DE0F-E884-EB8B-D6F1-95437FFF48E7}"/>
          </ac:picMkLst>
        </pc:picChg>
        <pc:picChg chg="add mod">
          <ac:chgData name="Paula Vázquez-Valero" userId="3a0e46d7-2099-40af-a155-aa45b68bfff3" providerId="ADAL" clId="{57DA573B-B202-45D5-8B0F-E0DB3FD2BB69}" dt="2024-01-24T11:34:38.170" v="9230" actId="1037"/>
          <ac:picMkLst>
            <pc:docMk/>
            <pc:sldMk cId="1597319203" sldId="917"/>
            <ac:picMk id="52" creationId="{A6E9C7CF-9E21-DC9C-0EC2-62C509FBBA9F}"/>
          </ac:picMkLst>
        </pc:picChg>
        <pc:picChg chg="add mod">
          <ac:chgData name="Paula Vázquez-Valero" userId="3a0e46d7-2099-40af-a155-aa45b68bfff3" providerId="ADAL" clId="{57DA573B-B202-45D5-8B0F-E0DB3FD2BB69}" dt="2024-01-24T11:35:18.871" v="9240"/>
          <ac:picMkLst>
            <pc:docMk/>
            <pc:sldMk cId="1597319203" sldId="917"/>
            <ac:picMk id="54" creationId="{2AE53386-E048-CFD0-2D62-72468330B691}"/>
          </ac:picMkLst>
        </pc:picChg>
        <pc:picChg chg="mod">
          <ac:chgData name="Paula Vázquez-Valero" userId="3a0e46d7-2099-40af-a155-aa45b68bfff3" providerId="ADAL" clId="{57DA573B-B202-45D5-8B0F-E0DB3FD2BB69}" dt="2024-01-24T11:35:18.871" v="9240"/>
          <ac:picMkLst>
            <pc:docMk/>
            <pc:sldMk cId="1597319203" sldId="917"/>
            <ac:picMk id="58" creationId="{9D485FAA-6057-B2BD-D2F1-74F1B6B7D5C8}"/>
          </ac:picMkLst>
        </pc:picChg>
        <pc:picChg chg="add mod">
          <ac:chgData name="Paula Vázquez-Valero" userId="3a0e46d7-2099-40af-a155-aa45b68bfff3" providerId="ADAL" clId="{57DA573B-B202-45D5-8B0F-E0DB3FD2BB69}" dt="2024-01-24T11:35:18.871" v="9240"/>
          <ac:picMkLst>
            <pc:docMk/>
            <pc:sldMk cId="1597319203" sldId="917"/>
            <ac:picMk id="60" creationId="{88ABAAC3-516F-D310-4863-7B99E43E8F44}"/>
          </ac:picMkLst>
        </pc:picChg>
        <pc:picChg chg="add mod">
          <ac:chgData name="Paula Vázquez-Valero" userId="3a0e46d7-2099-40af-a155-aa45b68bfff3" providerId="ADAL" clId="{57DA573B-B202-45D5-8B0F-E0DB3FD2BB69}" dt="2024-01-24T11:35:18.871" v="9240"/>
          <ac:picMkLst>
            <pc:docMk/>
            <pc:sldMk cId="1597319203" sldId="917"/>
            <ac:picMk id="61" creationId="{2EA07084-77FF-7C35-9C3B-E995F589B1F9}"/>
          </ac:picMkLst>
        </pc:picChg>
        <pc:picChg chg="add mod">
          <ac:chgData name="Paula Vázquez-Valero" userId="3a0e46d7-2099-40af-a155-aa45b68bfff3" providerId="ADAL" clId="{57DA573B-B202-45D5-8B0F-E0DB3FD2BB69}" dt="2024-01-24T11:35:18.871" v="9240"/>
          <ac:picMkLst>
            <pc:docMk/>
            <pc:sldMk cId="1597319203" sldId="917"/>
            <ac:picMk id="62" creationId="{850252B5-6DD2-3A91-EF09-B91E2F278D89}"/>
          </ac:picMkLst>
        </pc:picChg>
      </pc:sldChg>
      <pc:sldChg chg="addSp delSp modSp add del mod">
        <pc:chgData name="Paula Vázquez-Valero" userId="3a0e46d7-2099-40af-a155-aa45b68bfff3" providerId="ADAL" clId="{57DA573B-B202-45D5-8B0F-E0DB3FD2BB69}" dt="2024-01-24T11:32:37.363" v="9148" actId="47"/>
        <pc:sldMkLst>
          <pc:docMk/>
          <pc:sldMk cId="2796397563" sldId="918"/>
        </pc:sldMkLst>
        <pc:spChg chg="add del mod">
          <ac:chgData name="Paula Vázquez-Valero" userId="3a0e46d7-2099-40af-a155-aa45b68bfff3" providerId="ADAL" clId="{57DA573B-B202-45D5-8B0F-E0DB3FD2BB69}" dt="2024-01-24T11:31:58.861" v="9139"/>
          <ac:spMkLst>
            <pc:docMk/>
            <pc:sldMk cId="2796397563" sldId="918"/>
            <ac:spMk id="3" creationId="{99B89F8A-6BDF-EA57-44CA-59CF033F908B}"/>
          </ac:spMkLst>
        </pc:spChg>
        <pc:spChg chg="mod">
          <ac:chgData name="Paula Vázquez-Valero" userId="3a0e46d7-2099-40af-a155-aa45b68bfff3" providerId="ADAL" clId="{57DA573B-B202-45D5-8B0F-E0DB3FD2BB69}" dt="2024-01-24T11:31:56.220" v="9138"/>
          <ac:spMkLst>
            <pc:docMk/>
            <pc:sldMk cId="2796397563" sldId="918"/>
            <ac:spMk id="6" creationId="{B6F0B0EB-0F0D-2AC9-5763-E271139AFCAA}"/>
          </ac:spMkLst>
        </pc:spChg>
        <pc:spChg chg="mod">
          <ac:chgData name="Paula Vázquez-Valero" userId="3a0e46d7-2099-40af-a155-aa45b68bfff3" providerId="ADAL" clId="{57DA573B-B202-45D5-8B0F-E0DB3FD2BB69}" dt="2024-01-24T11:31:56.220" v="9138"/>
          <ac:spMkLst>
            <pc:docMk/>
            <pc:sldMk cId="2796397563" sldId="918"/>
            <ac:spMk id="7" creationId="{EF5498A0-FC49-0247-51CC-F56CD67328AA}"/>
          </ac:spMkLst>
        </pc:spChg>
        <pc:spChg chg="add del mod">
          <ac:chgData name="Paula Vázquez-Valero" userId="3a0e46d7-2099-40af-a155-aa45b68bfff3" providerId="ADAL" clId="{57DA573B-B202-45D5-8B0F-E0DB3FD2BB69}" dt="2024-01-24T11:31:58.861" v="9139"/>
          <ac:spMkLst>
            <pc:docMk/>
            <pc:sldMk cId="2796397563" sldId="918"/>
            <ac:spMk id="9" creationId="{88C87F16-E83F-EEE7-1222-AACC6B29B660}"/>
          </ac:spMkLst>
        </pc:spChg>
        <pc:spChg chg="add del mod">
          <ac:chgData name="Paula Vázquez-Valero" userId="3a0e46d7-2099-40af-a155-aa45b68bfff3" providerId="ADAL" clId="{57DA573B-B202-45D5-8B0F-E0DB3FD2BB69}" dt="2024-01-24T11:31:58.861" v="9139"/>
          <ac:spMkLst>
            <pc:docMk/>
            <pc:sldMk cId="2796397563" sldId="918"/>
            <ac:spMk id="13" creationId="{3EC6782C-1293-B25F-E177-891346044001}"/>
          </ac:spMkLst>
        </pc:spChg>
        <pc:spChg chg="add del mod">
          <ac:chgData name="Paula Vázquez-Valero" userId="3a0e46d7-2099-40af-a155-aa45b68bfff3" providerId="ADAL" clId="{57DA573B-B202-45D5-8B0F-E0DB3FD2BB69}" dt="2024-01-24T11:31:58.861" v="9139"/>
          <ac:spMkLst>
            <pc:docMk/>
            <pc:sldMk cId="2796397563" sldId="918"/>
            <ac:spMk id="14" creationId="{80F3DB24-0EB0-9A54-8204-6ED72A7695AA}"/>
          </ac:spMkLst>
        </pc:spChg>
        <pc:spChg chg="add del mod">
          <ac:chgData name="Paula Vázquez-Valero" userId="3a0e46d7-2099-40af-a155-aa45b68bfff3" providerId="ADAL" clId="{57DA573B-B202-45D5-8B0F-E0DB3FD2BB69}" dt="2024-01-24T11:31:58.861" v="9139"/>
          <ac:spMkLst>
            <pc:docMk/>
            <pc:sldMk cId="2796397563" sldId="918"/>
            <ac:spMk id="15" creationId="{19F65CBB-973C-E709-D44D-262EE40CD28D}"/>
          </ac:spMkLst>
        </pc:spChg>
        <pc:spChg chg="add del mod">
          <ac:chgData name="Paula Vázquez-Valero" userId="3a0e46d7-2099-40af-a155-aa45b68bfff3" providerId="ADAL" clId="{57DA573B-B202-45D5-8B0F-E0DB3FD2BB69}" dt="2024-01-24T11:31:58.861" v="9139"/>
          <ac:spMkLst>
            <pc:docMk/>
            <pc:sldMk cId="2796397563" sldId="918"/>
            <ac:spMk id="16" creationId="{0D171CB6-75B9-B361-192E-B268E995D011}"/>
          </ac:spMkLst>
        </pc:spChg>
        <pc:spChg chg="del">
          <ac:chgData name="Paula Vázquez-Valero" userId="3a0e46d7-2099-40af-a155-aa45b68bfff3" providerId="ADAL" clId="{57DA573B-B202-45D5-8B0F-E0DB3FD2BB69}" dt="2024-01-24T11:32:00.746" v="9140" actId="478"/>
          <ac:spMkLst>
            <pc:docMk/>
            <pc:sldMk cId="2796397563" sldId="918"/>
            <ac:spMk id="22" creationId="{1BBEEB04-A50C-CDB7-A5CB-C80220116045}"/>
          </ac:spMkLst>
        </pc:spChg>
        <pc:spChg chg="add del mod">
          <ac:chgData name="Paula Vázquez-Valero" userId="3a0e46d7-2099-40af-a155-aa45b68bfff3" providerId="ADAL" clId="{57DA573B-B202-45D5-8B0F-E0DB3FD2BB69}" dt="2024-01-24T11:31:58.861" v="9139"/>
          <ac:spMkLst>
            <pc:docMk/>
            <pc:sldMk cId="2796397563" sldId="918"/>
            <ac:spMk id="23" creationId="{C5D7AAAD-4949-111A-8B74-8ACE5F566F90}"/>
          </ac:spMkLst>
        </pc:spChg>
        <pc:spChg chg="add del mod">
          <ac:chgData name="Paula Vázquez-Valero" userId="3a0e46d7-2099-40af-a155-aa45b68bfff3" providerId="ADAL" clId="{57DA573B-B202-45D5-8B0F-E0DB3FD2BB69}" dt="2024-01-24T11:31:58.861" v="9139"/>
          <ac:spMkLst>
            <pc:docMk/>
            <pc:sldMk cId="2796397563" sldId="918"/>
            <ac:spMk id="24" creationId="{2FF0299F-06D2-B781-35E3-8EE756EC0462}"/>
          </ac:spMkLst>
        </pc:spChg>
        <pc:spChg chg="add del mod">
          <ac:chgData name="Paula Vázquez-Valero" userId="3a0e46d7-2099-40af-a155-aa45b68bfff3" providerId="ADAL" clId="{57DA573B-B202-45D5-8B0F-E0DB3FD2BB69}" dt="2024-01-24T11:32:27.343" v="9145" actId="21"/>
          <ac:spMkLst>
            <pc:docMk/>
            <pc:sldMk cId="2796397563" sldId="918"/>
            <ac:spMk id="29" creationId="{130F1530-6184-F8FF-819E-306461658F7D}"/>
          </ac:spMkLst>
        </pc:spChg>
        <pc:spChg chg="mod">
          <ac:chgData name="Paula Vázquez-Valero" userId="3a0e46d7-2099-40af-a155-aa45b68bfff3" providerId="ADAL" clId="{57DA573B-B202-45D5-8B0F-E0DB3FD2BB69}" dt="2024-01-24T11:32:00.978" v="9141"/>
          <ac:spMkLst>
            <pc:docMk/>
            <pc:sldMk cId="2796397563" sldId="918"/>
            <ac:spMk id="31" creationId="{E3F3DA32-6A94-A158-F69B-B3AFE49FF808}"/>
          </ac:spMkLst>
        </pc:spChg>
        <pc:spChg chg="mod">
          <ac:chgData name="Paula Vázquez-Valero" userId="3a0e46d7-2099-40af-a155-aa45b68bfff3" providerId="ADAL" clId="{57DA573B-B202-45D5-8B0F-E0DB3FD2BB69}" dt="2024-01-24T11:32:00.978" v="9141"/>
          <ac:spMkLst>
            <pc:docMk/>
            <pc:sldMk cId="2796397563" sldId="918"/>
            <ac:spMk id="32" creationId="{CD470465-7758-801C-5727-D93943952546}"/>
          </ac:spMkLst>
        </pc:spChg>
        <pc:spChg chg="add del mod">
          <ac:chgData name="Paula Vázquez-Valero" userId="3a0e46d7-2099-40af-a155-aa45b68bfff3" providerId="ADAL" clId="{57DA573B-B202-45D5-8B0F-E0DB3FD2BB69}" dt="2024-01-24T11:32:27.343" v="9145" actId="21"/>
          <ac:spMkLst>
            <pc:docMk/>
            <pc:sldMk cId="2796397563" sldId="918"/>
            <ac:spMk id="33" creationId="{6D63F565-752E-C2C2-610E-7EF7E0B6A5F6}"/>
          </ac:spMkLst>
        </pc:spChg>
        <pc:spChg chg="add del mod">
          <ac:chgData name="Paula Vázquez-Valero" userId="3a0e46d7-2099-40af-a155-aa45b68bfff3" providerId="ADAL" clId="{57DA573B-B202-45D5-8B0F-E0DB3FD2BB69}" dt="2024-01-24T11:32:27.343" v="9145" actId="21"/>
          <ac:spMkLst>
            <pc:docMk/>
            <pc:sldMk cId="2796397563" sldId="918"/>
            <ac:spMk id="35" creationId="{369032ED-20F0-0802-E1E2-28C86D92C5BB}"/>
          </ac:spMkLst>
        </pc:spChg>
        <pc:spChg chg="add del mod">
          <ac:chgData name="Paula Vázquez-Valero" userId="3a0e46d7-2099-40af-a155-aa45b68bfff3" providerId="ADAL" clId="{57DA573B-B202-45D5-8B0F-E0DB3FD2BB69}" dt="2024-01-24T11:32:27.343" v="9145" actId="21"/>
          <ac:spMkLst>
            <pc:docMk/>
            <pc:sldMk cId="2796397563" sldId="918"/>
            <ac:spMk id="36" creationId="{D7EF388B-5FCB-7C05-1F43-BC6062C0879F}"/>
          </ac:spMkLst>
        </pc:spChg>
        <pc:spChg chg="add del mod">
          <ac:chgData name="Paula Vázquez-Valero" userId="3a0e46d7-2099-40af-a155-aa45b68bfff3" providerId="ADAL" clId="{57DA573B-B202-45D5-8B0F-E0DB3FD2BB69}" dt="2024-01-24T11:32:27.343" v="9145" actId="21"/>
          <ac:spMkLst>
            <pc:docMk/>
            <pc:sldMk cId="2796397563" sldId="918"/>
            <ac:spMk id="37" creationId="{0776CCE0-79A4-C2FC-7198-DF6088F5F3B5}"/>
          </ac:spMkLst>
        </pc:spChg>
        <pc:spChg chg="add del mod">
          <ac:chgData name="Paula Vázquez-Valero" userId="3a0e46d7-2099-40af-a155-aa45b68bfff3" providerId="ADAL" clId="{57DA573B-B202-45D5-8B0F-E0DB3FD2BB69}" dt="2024-01-24T11:32:27.343" v="9145" actId="21"/>
          <ac:spMkLst>
            <pc:docMk/>
            <pc:sldMk cId="2796397563" sldId="918"/>
            <ac:spMk id="38" creationId="{58CE5A1B-E9BD-65DF-9AA3-0927C82E9E30}"/>
          </ac:spMkLst>
        </pc:spChg>
        <pc:spChg chg="add del mod">
          <ac:chgData name="Paula Vázquez-Valero" userId="3a0e46d7-2099-40af-a155-aa45b68bfff3" providerId="ADAL" clId="{57DA573B-B202-45D5-8B0F-E0DB3FD2BB69}" dt="2024-01-24T11:32:27.343" v="9145" actId="21"/>
          <ac:spMkLst>
            <pc:docMk/>
            <pc:sldMk cId="2796397563" sldId="918"/>
            <ac:spMk id="44" creationId="{6FE9E31A-6F89-CBE4-461A-73848E75D10D}"/>
          </ac:spMkLst>
        </pc:spChg>
        <pc:spChg chg="add del mod">
          <ac:chgData name="Paula Vázquez-Valero" userId="3a0e46d7-2099-40af-a155-aa45b68bfff3" providerId="ADAL" clId="{57DA573B-B202-45D5-8B0F-E0DB3FD2BB69}" dt="2024-01-24T11:32:27.343" v="9145" actId="21"/>
          <ac:spMkLst>
            <pc:docMk/>
            <pc:sldMk cId="2796397563" sldId="918"/>
            <ac:spMk id="45" creationId="{05BBCB99-5611-FCD9-FFE1-5324C816B566}"/>
          </ac:spMkLst>
        </pc:spChg>
        <pc:grpChg chg="add del mod">
          <ac:chgData name="Paula Vázquez-Valero" userId="3a0e46d7-2099-40af-a155-aa45b68bfff3" providerId="ADAL" clId="{57DA573B-B202-45D5-8B0F-E0DB3FD2BB69}" dt="2024-01-24T11:31:58.861" v="9139"/>
          <ac:grpSpMkLst>
            <pc:docMk/>
            <pc:sldMk cId="2796397563" sldId="918"/>
            <ac:grpSpMk id="5" creationId="{C19662E0-75F4-0FDC-D556-C5A2431C7FE2}"/>
          </ac:grpSpMkLst>
        </pc:grpChg>
        <pc:grpChg chg="add del mod">
          <ac:chgData name="Paula Vázquez-Valero" userId="3a0e46d7-2099-40af-a155-aa45b68bfff3" providerId="ADAL" clId="{57DA573B-B202-45D5-8B0F-E0DB3FD2BB69}" dt="2024-01-24T11:32:27.343" v="9145" actId="21"/>
          <ac:grpSpMkLst>
            <pc:docMk/>
            <pc:sldMk cId="2796397563" sldId="918"/>
            <ac:grpSpMk id="30" creationId="{69792F82-5D67-D92B-E8C2-DE1B9DC02A5C}"/>
          </ac:grpSpMkLst>
        </pc:grp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12" creationId="{E0DA9A40-C417-8707-F3A5-2E3496809A6B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17" creationId="{96C2BDC4-70B7-2875-7C81-796FF38AF318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18" creationId="{66F08EEC-53FE-0446-DD14-C4819741ADCD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19" creationId="{EA657857-C402-284C-BB2A-206225661537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20" creationId="{82DDA567-5434-1793-34AD-F1A72BF1CB33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21" creationId="{E5B55D79-10FD-4201-5211-E7BC61109B2B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25" creationId="{BCA40F73-6240-6417-C8F6-41DEB95EDF60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26" creationId="{B93F6AC4-6C51-CA3F-3FA9-F91E3169707F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27" creationId="{C36B43A8-7773-7CC5-EA89-2689D7ADB9AE}"/>
          </ac:picMkLst>
        </pc:picChg>
        <pc:picChg chg="add del mod">
          <ac:chgData name="Paula Vázquez-Valero" userId="3a0e46d7-2099-40af-a155-aa45b68bfff3" providerId="ADAL" clId="{57DA573B-B202-45D5-8B0F-E0DB3FD2BB69}" dt="2024-01-24T11:31:58.861" v="9139"/>
          <ac:picMkLst>
            <pc:docMk/>
            <pc:sldMk cId="2796397563" sldId="918"/>
            <ac:picMk id="28" creationId="{FDBB32FB-E7D2-8CA6-DD1A-AD2BFB998CAD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34" creationId="{09A42851-86AB-229F-1D4D-B9F34D93FD51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39" creationId="{AF99CCEB-B355-306F-8CB7-7E7564498B3C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40" creationId="{F6D083EF-A431-6CFD-E0E7-9523724B60F1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41" creationId="{037D4577-E25C-D64C-4C0D-E76515BE03EC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42" creationId="{40F0B31C-A72B-E7E6-D003-CC0D9D0CAC3D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43" creationId="{9A8A40BA-633C-4BA2-1258-6465F750212A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46" creationId="{3BBC9502-7EBC-65F0-0280-A7BB0303FBCE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47" creationId="{6BCED311-93F8-51BD-CF79-667721B3B230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48" creationId="{1DF112AD-0ACA-B2AC-68ED-18FA7805E23F}"/>
          </ac:picMkLst>
        </pc:picChg>
        <pc:picChg chg="add del mod">
          <ac:chgData name="Paula Vázquez-Valero" userId="3a0e46d7-2099-40af-a155-aa45b68bfff3" providerId="ADAL" clId="{57DA573B-B202-45D5-8B0F-E0DB3FD2BB69}" dt="2024-01-24T11:32:27.343" v="9145" actId="21"/>
          <ac:picMkLst>
            <pc:docMk/>
            <pc:sldMk cId="2796397563" sldId="918"/>
            <ac:picMk id="49" creationId="{C3C11B5F-0415-10D2-4CE2-227B673DA232}"/>
          </ac:picMkLst>
        </pc:picChg>
      </pc:sldChg>
      <pc:sldChg chg="addSp delSp modSp add mod">
        <pc:chgData name="Paula Vázquez-Valero" userId="3a0e46d7-2099-40af-a155-aa45b68bfff3" providerId="ADAL" clId="{57DA573B-B202-45D5-8B0F-E0DB3FD2BB69}" dt="2024-01-24T11:49:21.981" v="9544" actId="20577"/>
        <pc:sldMkLst>
          <pc:docMk/>
          <pc:sldMk cId="1503325486" sldId="919"/>
        </pc:sldMkLst>
        <pc:spChg chg="mod">
          <ac:chgData name="Paula Vázquez-Valero" userId="3a0e46d7-2099-40af-a155-aa45b68bfff3" providerId="ADAL" clId="{57DA573B-B202-45D5-8B0F-E0DB3FD2BB69}" dt="2024-01-24T11:49:21.981" v="9544" actId="20577"/>
          <ac:spMkLst>
            <pc:docMk/>
            <pc:sldMk cId="1503325486" sldId="919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5" creationId="{FDD0A1A2-04B8-9672-42C4-0EADC1D64863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9" creationId="{F4B7AA6B-DA7A-2216-A47B-0B1631EA18A1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12" creationId="{1EA12677-0AF9-8D62-3FEC-73CF4EEDEE7B}"/>
          </ac:spMkLst>
        </pc:spChg>
        <pc:spChg chg="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15" creationId="{9EB83A6E-12D7-4864-BA94-D94372DFF82B}"/>
          </ac:spMkLst>
        </pc:spChg>
        <pc:spChg chg="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16" creationId="{AECA9F3F-50FA-20BD-B383-9269042F38DE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17" creationId="{E2C8C43F-BC26-C4D9-2735-7840BAFCBB6D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19" creationId="{329BB972-EDCA-2F36-2045-2F2F1AFCE387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20" creationId="{DF3F6856-BDEE-B519-E8F9-77EA215EFBEE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21" creationId="{5B8B6A05-CF5C-13A5-3329-D687CB051D13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22" creationId="{8870DB8C-F187-CB6F-C0E8-E481BDCDC1BB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23" creationId="{9F6A4947-39D7-F202-34E7-35D25C90FB40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28" creationId="{D0FB7781-F66D-CD59-09CD-46D57640F4EB}"/>
          </ac:spMkLst>
        </pc:spChg>
        <pc:spChg chg="del">
          <ac:chgData name="Paula Vázquez-Valero" userId="3a0e46d7-2099-40af-a155-aa45b68bfff3" providerId="ADAL" clId="{57DA573B-B202-45D5-8B0F-E0DB3FD2BB69}" dt="2024-01-24T11:32:22.290" v="9143" actId="478"/>
          <ac:spMkLst>
            <pc:docMk/>
            <pc:sldMk cId="1503325486" sldId="919"/>
            <ac:spMk id="29" creationId="{130F1530-6184-F8FF-819E-306461658F7D}"/>
          </ac:spMkLst>
        </pc:spChg>
        <pc:spChg chg="del">
          <ac:chgData name="Paula Vázquez-Valero" userId="3a0e46d7-2099-40af-a155-aa45b68bfff3" providerId="ADAL" clId="{57DA573B-B202-45D5-8B0F-E0DB3FD2BB69}" dt="2024-01-24T11:32:22.290" v="9143" actId="478"/>
          <ac:spMkLst>
            <pc:docMk/>
            <pc:sldMk cId="1503325486" sldId="919"/>
            <ac:spMk id="33" creationId="{6D63F565-752E-C2C2-610E-7EF7E0B6A5F6}"/>
          </ac:spMkLst>
        </pc:spChg>
        <pc:spChg chg="del">
          <ac:chgData name="Paula Vázquez-Valero" userId="3a0e46d7-2099-40af-a155-aa45b68bfff3" providerId="ADAL" clId="{57DA573B-B202-45D5-8B0F-E0DB3FD2BB69}" dt="2024-01-24T11:32:22.290" v="9143" actId="478"/>
          <ac:spMkLst>
            <pc:docMk/>
            <pc:sldMk cId="1503325486" sldId="919"/>
            <ac:spMk id="35" creationId="{369032ED-20F0-0802-E1E2-28C86D92C5BB}"/>
          </ac:spMkLst>
        </pc:spChg>
        <pc:spChg chg="del">
          <ac:chgData name="Paula Vázquez-Valero" userId="3a0e46d7-2099-40af-a155-aa45b68bfff3" providerId="ADAL" clId="{57DA573B-B202-45D5-8B0F-E0DB3FD2BB69}" dt="2024-01-24T11:32:22.290" v="9143" actId="478"/>
          <ac:spMkLst>
            <pc:docMk/>
            <pc:sldMk cId="1503325486" sldId="919"/>
            <ac:spMk id="36" creationId="{D7EF388B-5FCB-7C05-1F43-BC6062C0879F}"/>
          </ac:spMkLst>
        </pc:spChg>
        <pc:spChg chg="del">
          <ac:chgData name="Paula Vázquez-Valero" userId="3a0e46d7-2099-40af-a155-aa45b68bfff3" providerId="ADAL" clId="{57DA573B-B202-45D5-8B0F-E0DB3FD2BB69}" dt="2024-01-24T11:32:22.290" v="9143" actId="478"/>
          <ac:spMkLst>
            <pc:docMk/>
            <pc:sldMk cId="1503325486" sldId="919"/>
            <ac:spMk id="37" creationId="{0776CCE0-79A4-C2FC-7198-DF6088F5F3B5}"/>
          </ac:spMkLst>
        </pc:spChg>
        <pc:spChg chg="del">
          <ac:chgData name="Paula Vázquez-Valero" userId="3a0e46d7-2099-40af-a155-aa45b68bfff3" providerId="ADAL" clId="{57DA573B-B202-45D5-8B0F-E0DB3FD2BB69}" dt="2024-01-24T11:32:22.290" v="9143" actId="478"/>
          <ac:spMkLst>
            <pc:docMk/>
            <pc:sldMk cId="1503325486" sldId="919"/>
            <ac:spMk id="38" creationId="{58CE5A1B-E9BD-65DF-9AA3-0927C82E9E30}"/>
          </ac:spMkLst>
        </pc:spChg>
        <pc:spChg chg="del">
          <ac:chgData name="Paula Vázquez-Valero" userId="3a0e46d7-2099-40af-a155-aa45b68bfff3" providerId="ADAL" clId="{57DA573B-B202-45D5-8B0F-E0DB3FD2BB69}" dt="2024-01-24T11:32:22.290" v="9143" actId="478"/>
          <ac:spMkLst>
            <pc:docMk/>
            <pc:sldMk cId="1503325486" sldId="919"/>
            <ac:spMk id="44" creationId="{6FE9E31A-6F89-CBE4-461A-73848E75D10D}"/>
          </ac:spMkLst>
        </pc:spChg>
        <pc:spChg chg="del">
          <ac:chgData name="Paula Vázquez-Valero" userId="3a0e46d7-2099-40af-a155-aa45b68bfff3" providerId="ADAL" clId="{57DA573B-B202-45D5-8B0F-E0DB3FD2BB69}" dt="2024-01-24T11:32:22.290" v="9143" actId="478"/>
          <ac:spMkLst>
            <pc:docMk/>
            <pc:sldMk cId="1503325486" sldId="919"/>
            <ac:spMk id="45" creationId="{05BBCB99-5611-FCD9-FFE1-5324C816B566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50" creationId="{8F3E8426-E6EB-EF1D-1BC7-5C9617CA656A}"/>
          </ac:spMkLst>
        </pc:spChg>
        <pc:spChg chg="add 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51" creationId="{488FDC57-F2FD-A6D1-A4E3-8151B049F22E}"/>
          </ac:spMkLst>
        </pc:spChg>
        <pc:spChg chg="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58" creationId="{1A85F96B-DE51-96A7-899D-3D11877E7379}"/>
          </ac:spMkLst>
        </pc:spChg>
        <pc:spChg chg="mod">
          <ac:chgData name="Paula Vázquez-Valero" userId="3a0e46d7-2099-40af-a155-aa45b68bfff3" providerId="ADAL" clId="{57DA573B-B202-45D5-8B0F-E0DB3FD2BB69}" dt="2024-01-24T11:32:22.765" v="9144"/>
          <ac:spMkLst>
            <pc:docMk/>
            <pc:sldMk cId="1503325486" sldId="919"/>
            <ac:spMk id="59" creationId="{9CDFA88E-0701-CE25-EA5F-4BCAB3949174}"/>
          </ac:spMkLst>
        </pc:spChg>
        <pc:spChg chg="add mod">
          <ac:chgData name="Paula Vázquez-Valero" userId="3a0e46d7-2099-40af-a155-aa45b68bfff3" providerId="ADAL" clId="{57DA573B-B202-45D5-8B0F-E0DB3FD2BB69}" dt="2024-01-24T11:40:58.388" v="9250"/>
          <ac:spMkLst>
            <pc:docMk/>
            <pc:sldMk cId="1503325486" sldId="919"/>
            <ac:spMk id="2048" creationId="{30C748F2-32CD-DF0F-744D-8AA82CC6B369}"/>
          </ac:spMkLst>
        </pc:spChg>
        <pc:spChg chg="mod">
          <ac:chgData name="Paula Vázquez-Valero" userId="3a0e46d7-2099-40af-a155-aa45b68bfff3" providerId="ADAL" clId="{57DA573B-B202-45D5-8B0F-E0DB3FD2BB69}" dt="2024-01-24T11:41:39.841" v="9260" actId="20577"/>
          <ac:spMkLst>
            <pc:docMk/>
            <pc:sldMk cId="1503325486" sldId="919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1-24T11:32:22.765" v="9144"/>
          <ac:grpSpMkLst>
            <pc:docMk/>
            <pc:sldMk cId="1503325486" sldId="919"/>
            <ac:grpSpMk id="14" creationId="{0C373B48-74E9-82AF-3DB1-9EABE4DDD75D}"/>
          </ac:grpSpMkLst>
        </pc:grpChg>
        <pc:grpChg chg="del">
          <ac:chgData name="Paula Vázquez-Valero" userId="3a0e46d7-2099-40af-a155-aa45b68bfff3" providerId="ADAL" clId="{57DA573B-B202-45D5-8B0F-E0DB3FD2BB69}" dt="2024-01-24T11:32:22.290" v="9143" actId="478"/>
          <ac:grpSpMkLst>
            <pc:docMk/>
            <pc:sldMk cId="1503325486" sldId="919"/>
            <ac:grpSpMk id="30" creationId="{69792F82-5D67-D92B-E8C2-DE1B9DC02A5C}"/>
          </ac:grpSpMkLst>
        </pc:grpChg>
        <pc:grpChg chg="add mod">
          <ac:chgData name="Paula Vázquez-Valero" userId="3a0e46d7-2099-40af-a155-aa45b68bfff3" providerId="ADAL" clId="{57DA573B-B202-45D5-8B0F-E0DB3FD2BB69}" dt="2024-01-24T11:32:22.765" v="9144"/>
          <ac:grpSpMkLst>
            <pc:docMk/>
            <pc:sldMk cId="1503325486" sldId="919"/>
            <ac:grpSpMk id="57" creationId="{7730F146-3D0E-BD30-054F-2D9523CC7A5B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24T11:40:54.496" v="9249" actId="113"/>
          <ac:graphicFrameMkLst>
            <pc:docMk/>
            <pc:sldMk cId="1503325486" sldId="919"/>
            <ac:graphicFrameMk id="3" creationId="{25C70847-D25D-0272-73CC-F83BECAE4651}"/>
          </ac:graphicFrameMkLst>
        </pc:graphicFrame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6" creationId="{11E1F4D3-E88B-6051-0DAF-4D52A1A2B689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7" creationId="{A9DD4D8E-87A6-CFDF-3FCA-396B99C1A40C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13" creationId="{27FB14EC-B297-061B-A73E-35A4FCD22946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18" creationId="{460C15AE-D9AE-833C-EDE1-D51F6302F00A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24" creationId="{606FEDFA-585C-8BFF-6D60-2B1892147568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25" creationId="{A1B501B9-FDA7-FDA7-2A49-1A0F559B4EB9}"/>
          </ac:picMkLst>
        </pc:picChg>
        <pc:picChg chg="add del mod">
          <ac:chgData name="Paula Vázquez-Valero" userId="3a0e46d7-2099-40af-a155-aa45b68bfff3" providerId="ADAL" clId="{57DA573B-B202-45D5-8B0F-E0DB3FD2BB69}" dt="2024-01-24T11:34:42.948" v="9231" actId="478"/>
          <ac:picMkLst>
            <pc:docMk/>
            <pc:sldMk cId="1503325486" sldId="919"/>
            <ac:picMk id="26" creationId="{E42A0735-9C41-13A2-47ED-1FEB1942995F}"/>
          </ac:picMkLst>
        </pc:picChg>
        <pc:picChg chg="add del mod">
          <ac:chgData name="Paula Vázquez-Valero" userId="3a0e46d7-2099-40af-a155-aa45b68bfff3" providerId="ADAL" clId="{57DA573B-B202-45D5-8B0F-E0DB3FD2BB69}" dt="2024-01-24T11:34:42.948" v="9231" actId="478"/>
          <ac:picMkLst>
            <pc:docMk/>
            <pc:sldMk cId="1503325486" sldId="919"/>
            <ac:picMk id="27" creationId="{D0F76F3C-661C-0E69-99E4-FBD288A03D9F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34" creationId="{09A42851-86AB-229F-1D4D-B9F34D93FD51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39" creationId="{AF99CCEB-B355-306F-8CB7-7E7564498B3C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40" creationId="{F6D083EF-A431-6CFD-E0E7-9523724B60F1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41" creationId="{037D4577-E25C-D64C-4C0D-E76515BE03EC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42" creationId="{40F0B31C-A72B-E7E6-D003-CC0D9D0CAC3D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43" creationId="{9A8A40BA-633C-4BA2-1258-6465F750212A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46" creationId="{3BBC9502-7EBC-65F0-0280-A7BB0303FBCE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47" creationId="{6BCED311-93F8-51BD-CF79-667721B3B230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48" creationId="{1DF112AD-0ACA-B2AC-68ED-18FA7805E23F}"/>
          </ac:picMkLst>
        </pc:picChg>
        <pc:picChg chg="del">
          <ac:chgData name="Paula Vázquez-Valero" userId="3a0e46d7-2099-40af-a155-aa45b68bfff3" providerId="ADAL" clId="{57DA573B-B202-45D5-8B0F-E0DB3FD2BB69}" dt="2024-01-24T11:32:22.290" v="9143" actId="478"/>
          <ac:picMkLst>
            <pc:docMk/>
            <pc:sldMk cId="1503325486" sldId="919"/>
            <ac:picMk id="49" creationId="{C3C11B5F-0415-10D2-4CE2-227B673DA232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52" creationId="{428BBE20-C134-1392-9AFB-E79D20ABDC19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53" creationId="{985140AD-8E93-D468-9431-21970DD00D72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54" creationId="{9246A671-9DA6-00A3-11C2-A27D225F8F35}"/>
          </ac:picMkLst>
        </pc:picChg>
        <pc:picChg chg="add del mod">
          <ac:chgData name="Paula Vázquez-Valero" userId="3a0e46d7-2099-40af-a155-aa45b68bfff3" providerId="ADAL" clId="{57DA573B-B202-45D5-8B0F-E0DB3FD2BB69}" dt="2024-01-24T11:34:42.948" v="9231" actId="478"/>
          <ac:picMkLst>
            <pc:docMk/>
            <pc:sldMk cId="1503325486" sldId="919"/>
            <ac:picMk id="55" creationId="{592F35F7-0CFB-C398-A7C5-EA941D268D18}"/>
          </ac:picMkLst>
        </pc:picChg>
        <pc:picChg chg="add del mod">
          <ac:chgData name="Paula Vázquez-Valero" userId="3a0e46d7-2099-40af-a155-aa45b68bfff3" providerId="ADAL" clId="{57DA573B-B202-45D5-8B0F-E0DB3FD2BB69}" dt="2024-01-24T11:34:42.948" v="9231" actId="478"/>
          <ac:picMkLst>
            <pc:docMk/>
            <pc:sldMk cId="1503325486" sldId="919"/>
            <ac:picMk id="56" creationId="{7017B3B0-6C2B-3A5C-C80A-5E36E7D637D7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60" creationId="{A1763D6B-A199-5E9D-6D6F-519E6B083D29}"/>
          </ac:picMkLst>
        </pc:picChg>
        <pc:picChg chg="add mod">
          <ac:chgData name="Paula Vázquez-Valero" userId="3a0e46d7-2099-40af-a155-aa45b68bfff3" providerId="ADAL" clId="{57DA573B-B202-45D5-8B0F-E0DB3FD2BB69}" dt="2024-01-24T11:32:22.765" v="9144"/>
          <ac:picMkLst>
            <pc:docMk/>
            <pc:sldMk cId="1503325486" sldId="919"/>
            <ac:picMk id="61" creationId="{6F7DB8B0-C7AD-2C6C-9269-6941B54D1A10}"/>
          </ac:picMkLst>
        </pc:picChg>
        <pc:picChg chg="add mod">
          <ac:chgData name="Paula Vázquez-Valero" userId="3a0e46d7-2099-40af-a155-aa45b68bfff3" providerId="ADAL" clId="{57DA573B-B202-45D5-8B0F-E0DB3FD2BB69}" dt="2024-01-24T11:34:51.221" v="9234" actId="14100"/>
          <ac:picMkLst>
            <pc:docMk/>
            <pc:sldMk cId="1503325486" sldId="919"/>
            <ac:picMk id="62" creationId="{A558CB84-85E0-F3C6-D10B-15E01B7C3799}"/>
          </ac:picMkLst>
        </pc:picChg>
        <pc:picChg chg="add mod">
          <ac:chgData name="Paula Vázquez-Valero" userId="3a0e46d7-2099-40af-a155-aa45b68bfff3" providerId="ADAL" clId="{57DA573B-B202-45D5-8B0F-E0DB3FD2BB69}" dt="2024-01-24T11:35:05.600" v="9239" actId="14100"/>
          <ac:picMkLst>
            <pc:docMk/>
            <pc:sldMk cId="1503325486" sldId="919"/>
            <ac:picMk id="63" creationId="{AA19CA3A-5177-3606-F295-314C75ACE185}"/>
          </ac:picMkLst>
        </pc:picChg>
        <pc:picChg chg="mod">
          <ac:chgData name="Paula Vázquez-Valero" userId="3a0e46d7-2099-40af-a155-aa45b68bfff3" providerId="ADAL" clId="{57DA573B-B202-45D5-8B0F-E0DB3FD2BB69}" dt="2024-01-24T11:41:33.870" v="9258" actId="166"/>
          <ac:picMkLst>
            <pc:docMk/>
            <pc:sldMk cId="1503325486" sldId="919"/>
            <ac:picMk id="2079" creationId="{3A7B6A95-6AB8-3394-AD68-713D43E5E03D}"/>
          </ac:picMkLst>
        </pc:picChg>
      </pc:sldChg>
      <pc:sldChg chg="addSp modSp new del">
        <pc:chgData name="Paula Vázquez-Valero" userId="3a0e46d7-2099-40af-a155-aa45b68bfff3" providerId="ADAL" clId="{57DA573B-B202-45D5-8B0F-E0DB3FD2BB69}" dt="2024-01-24T12:47:44.452" v="11399" actId="47"/>
        <pc:sldMkLst>
          <pc:docMk/>
          <pc:sldMk cId="3638014003" sldId="920"/>
        </pc:sldMkLst>
        <pc:spChg chg="add mod">
          <ac:chgData name="Paula Vázquez-Valero" userId="3a0e46d7-2099-40af-a155-aa45b68bfff3" providerId="ADAL" clId="{57DA573B-B202-45D5-8B0F-E0DB3FD2BB69}" dt="2024-01-24T12:47:41.827" v="11397"/>
          <ac:spMkLst>
            <pc:docMk/>
            <pc:sldMk cId="3638014003" sldId="920"/>
            <ac:spMk id="4" creationId="{FB64EF6D-5D0A-D83F-04BD-636D9B2DC788}"/>
          </ac:spMkLst>
        </pc:spChg>
      </pc:sldChg>
      <pc:sldChg chg="addSp delSp modSp add mod addAnim delAnim modAnim">
        <pc:chgData name="Paula Vázquez-Valero" userId="3a0e46d7-2099-40af-a155-aa45b68bfff3" providerId="ADAL" clId="{57DA573B-B202-45D5-8B0F-E0DB3FD2BB69}" dt="2024-01-31T12:27:17.774" v="15276" actId="21"/>
        <pc:sldMkLst>
          <pc:docMk/>
          <pc:sldMk cId="811858387" sldId="921"/>
        </pc:sldMkLst>
        <pc:spChg chg="mod">
          <ac:chgData name="Paula Vázquez-Valero" userId="3a0e46d7-2099-40af-a155-aa45b68bfff3" providerId="ADAL" clId="{57DA573B-B202-45D5-8B0F-E0DB3FD2BB69}" dt="2024-01-24T14:57:43.820" v="14387" actId="20577"/>
          <ac:spMkLst>
            <pc:docMk/>
            <pc:sldMk cId="811858387" sldId="921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57DA573B-B202-45D5-8B0F-E0DB3FD2BB69}" dt="2024-01-24T15:01:44.129" v="14540" actId="1036"/>
          <ac:spMkLst>
            <pc:docMk/>
            <pc:sldMk cId="811858387" sldId="921"/>
            <ac:spMk id="5" creationId="{EBE43184-B53B-5E5B-8AB2-9F66A55C64A6}"/>
          </ac:spMkLst>
        </pc:spChg>
        <pc:spChg chg="mod">
          <ac:chgData name="Paula Vázquez-Valero" userId="3a0e46d7-2099-40af-a155-aa45b68bfff3" providerId="ADAL" clId="{57DA573B-B202-45D5-8B0F-E0DB3FD2BB69}" dt="2024-01-24T15:01:44.129" v="14540" actId="1036"/>
          <ac:spMkLst>
            <pc:docMk/>
            <pc:sldMk cId="811858387" sldId="921"/>
            <ac:spMk id="6" creationId="{B7586F5F-CA7E-68D9-EAD1-CC36A2FBAC91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9" creationId="{56A65821-D9CF-8DCE-458D-8E4EE9FF772B}"/>
          </ac:spMkLst>
        </pc:spChg>
        <pc:spChg chg="mod">
          <ac:chgData name="Paula Vázquez-Valero" userId="3a0e46d7-2099-40af-a155-aa45b68bfff3" providerId="ADAL" clId="{57DA573B-B202-45D5-8B0F-E0DB3FD2BB69}" dt="2024-01-24T11:54:28.678" v="9546" actId="20577"/>
          <ac:spMkLst>
            <pc:docMk/>
            <pc:sldMk cId="811858387" sldId="921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13" creationId="{FD1E93A2-CBED-209F-9061-107FCA89DDA9}"/>
          </ac:spMkLst>
        </pc:spChg>
        <pc:spChg chg="del">
          <ac:chgData name="Paula Vázquez-Valero" userId="3a0e46d7-2099-40af-a155-aa45b68bfff3" providerId="ADAL" clId="{57DA573B-B202-45D5-8B0F-E0DB3FD2BB69}" dt="2024-01-24T11:59:02.740" v="9570" actId="478"/>
          <ac:spMkLst>
            <pc:docMk/>
            <pc:sldMk cId="811858387" sldId="921"/>
            <ac:spMk id="14" creationId="{54AFAF47-8EFE-A991-9297-1FD1ACA1AED8}"/>
          </ac:spMkLst>
        </pc:spChg>
        <pc:spChg chg="add del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17" creationId="{9B8E2C5F-CB43-CC55-C2DB-E621490CFA4F}"/>
          </ac:spMkLst>
        </pc:spChg>
        <pc:spChg chg="mod">
          <ac:chgData name="Paula Vázquez-Valero" userId="3a0e46d7-2099-40af-a155-aa45b68bfff3" providerId="ADAL" clId="{57DA573B-B202-45D5-8B0F-E0DB3FD2BB69}" dt="2024-01-24T15:01:44.129" v="14540" actId="1036"/>
          <ac:spMkLst>
            <pc:docMk/>
            <pc:sldMk cId="811858387" sldId="921"/>
            <ac:spMk id="18" creationId="{778470AA-B24A-6B04-E62F-33809CB75320}"/>
          </ac:spMkLst>
        </pc:spChg>
        <pc:spChg chg="mod">
          <ac:chgData name="Paula Vázquez-Valero" userId="3a0e46d7-2099-40af-a155-aa45b68bfff3" providerId="ADAL" clId="{57DA573B-B202-45D5-8B0F-E0DB3FD2BB69}" dt="2024-01-24T15:01:49.989" v="14546" actId="20577"/>
          <ac:spMkLst>
            <pc:docMk/>
            <pc:sldMk cId="811858387" sldId="921"/>
            <ac:spMk id="19" creationId="{DCE2B040-5373-3E00-09A2-0BF54673CB3C}"/>
          </ac:spMkLst>
        </pc:spChg>
        <pc:spChg chg="add del mod">
          <ac:chgData name="Paula Vázquez-Valero" userId="3a0e46d7-2099-40af-a155-aa45b68bfff3" providerId="ADAL" clId="{57DA573B-B202-45D5-8B0F-E0DB3FD2BB69}" dt="2024-01-24T11:58:56.540" v="9568"/>
          <ac:spMkLst>
            <pc:docMk/>
            <pc:sldMk cId="811858387" sldId="921"/>
            <ac:spMk id="20" creationId="{8AF257BA-97F4-A939-C7D0-F14933B21C9A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1" creationId="{E0E4180B-531D-C7DA-30F6-E5B1FFB9A536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2" creationId="{DFF8A316-873A-530F-2C47-70C5C6A93FB5}"/>
          </ac:spMkLst>
        </pc:spChg>
        <pc:spChg chg="mod">
          <ac:chgData name="Paula Vázquez-Valero" userId="3a0e46d7-2099-40af-a155-aa45b68bfff3" providerId="ADAL" clId="{57DA573B-B202-45D5-8B0F-E0DB3FD2BB69}" dt="2024-01-24T15:01:44.129" v="14540" actId="1036"/>
          <ac:spMkLst>
            <pc:docMk/>
            <pc:sldMk cId="811858387" sldId="921"/>
            <ac:spMk id="23" creationId="{7312FD6C-A9F0-8D8D-11D6-2D518D3CD358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5" creationId="{5151FB92-C9CB-A265-476C-1ED967C474D5}"/>
          </ac:spMkLst>
        </pc:spChg>
        <pc:spChg chg="mod">
          <ac:chgData name="Paula Vázquez-Valero" userId="3a0e46d7-2099-40af-a155-aa45b68bfff3" providerId="ADAL" clId="{57DA573B-B202-45D5-8B0F-E0DB3FD2BB69}" dt="2024-01-24T11:59:26.400" v="9581" actId="1035"/>
          <ac:spMkLst>
            <pc:docMk/>
            <pc:sldMk cId="811858387" sldId="921"/>
            <ac:spMk id="29" creationId="{BA3D829D-999F-C23C-6DC0-079D00811875}"/>
          </ac:spMkLst>
        </pc:spChg>
        <pc:spChg chg="del">
          <ac:chgData name="Paula Vázquez-Valero" userId="3a0e46d7-2099-40af-a155-aa45b68bfff3" providerId="ADAL" clId="{57DA573B-B202-45D5-8B0F-E0DB3FD2BB69}" dt="2024-01-24T11:59:07.230" v="9571" actId="478"/>
          <ac:spMkLst>
            <pc:docMk/>
            <pc:sldMk cId="811858387" sldId="921"/>
            <ac:spMk id="30" creationId="{780EEF8A-28BA-0C33-CDEC-CAB7F5027F24}"/>
          </ac:spMkLst>
        </pc:spChg>
        <pc:spChg chg="del">
          <ac:chgData name="Paula Vázquez-Valero" userId="3a0e46d7-2099-40af-a155-aa45b68bfff3" providerId="ADAL" clId="{57DA573B-B202-45D5-8B0F-E0DB3FD2BB69}" dt="2024-01-24T11:59:07.230" v="9571" actId="478"/>
          <ac:spMkLst>
            <pc:docMk/>
            <pc:sldMk cId="811858387" sldId="921"/>
            <ac:spMk id="32" creationId="{8FBFE7A7-FB1A-A6D7-AB32-8EA2F089AE15}"/>
          </ac:spMkLst>
        </pc:spChg>
        <pc:spChg chg="add del mod">
          <ac:chgData name="Paula Vázquez-Valero" userId="3a0e46d7-2099-40af-a155-aa45b68bfff3" providerId="ADAL" clId="{57DA573B-B202-45D5-8B0F-E0DB3FD2BB69}" dt="2024-01-24T12:03:05.061" v="9785" actId="478"/>
          <ac:spMkLst>
            <pc:docMk/>
            <pc:sldMk cId="811858387" sldId="921"/>
            <ac:spMk id="33" creationId="{12D50854-50CD-39FA-BE98-98BCE4AF747B}"/>
          </ac:spMkLst>
        </pc:spChg>
        <pc:spChg chg="add del mod">
          <ac:chgData name="Paula Vázquez-Valero" userId="3a0e46d7-2099-40af-a155-aa45b68bfff3" providerId="ADAL" clId="{57DA573B-B202-45D5-8B0F-E0DB3FD2BB69}" dt="2024-01-24T12:03:05.061" v="9785" actId="478"/>
          <ac:spMkLst>
            <pc:docMk/>
            <pc:sldMk cId="811858387" sldId="921"/>
            <ac:spMk id="34" creationId="{F684BB14-D51C-30DD-1276-5033BA6F76B4}"/>
          </ac:spMkLst>
        </pc:spChg>
        <pc:spChg chg="del">
          <ac:chgData name="Paula Vázquez-Valero" userId="3a0e46d7-2099-40af-a155-aa45b68bfff3" providerId="ADAL" clId="{57DA573B-B202-45D5-8B0F-E0DB3FD2BB69}" dt="2024-01-24T11:59:02.740" v="9570" actId="478"/>
          <ac:spMkLst>
            <pc:docMk/>
            <pc:sldMk cId="811858387" sldId="921"/>
            <ac:spMk id="35" creationId="{B96F629A-6540-E2D1-38F7-783F2570CDC9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36" creationId="{CDA6622B-5E8C-F5F0-B263-80C08C408187}"/>
          </ac:spMkLst>
        </pc:spChg>
        <pc:spChg chg="mod">
          <ac:chgData name="Paula Vázquez-Valero" userId="3a0e46d7-2099-40af-a155-aa45b68bfff3" providerId="ADAL" clId="{57DA573B-B202-45D5-8B0F-E0DB3FD2BB69}" dt="2024-01-24T15:20:09.804" v="14720" actId="1036"/>
          <ac:spMkLst>
            <pc:docMk/>
            <pc:sldMk cId="811858387" sldId="921"/>
            <ac:spMk id="37" creationId="{8157B9D1-5F70-4048-950C-B7FE3B0435BC}"/>
          </ac:spMkLst>
        </pc:spChg>
        <pc:spChg chg="mod">
          <ac:chgData name="Paula Vázquez-Valero" userId="3a0e46d7-2099-40af-a155-aa45b68bfff3" providerId="ADAL" clId="{57DA573B-B202-45D5-8B0F-E0DB3FD2BB69}" dt="2024-01-24T15:20:09.804" v="14720" actId="1036"/>
          <ac:spMkLst>
            <pc:docMk/>
            <pc:sldMk cId="811858387" sldId="921"/>
            <ac:spMk id="38" creationId="{E192F526-7DDC-9767-93EF-4391B3E404E4}"/>
          </ac:spMkLst>
        </pc:spChg>
        <pc:spChg chg="mod">
          <ac:chgData name="Paula Vázquez-Valero" userId="3a0e46d7-2099-40af-a155-aa45b68bfff3" providerId="ADAL" clId="{57DA573B-B202-45D5-8B0F-E0DB3FD2BB69}" dt="2024-01-24T15:20:09.804" v="14720" actId="1036"/>
          <ac:spMkLst>
            <pc:docMk/>
            <pc:sldMk cId="811858387" sldId="921"/>
            <ac:spMk id="39" creationId="{B1425020-C69A-E4C0-88F2-21AB3FC7FE4C}"/>
          </ac:spMkLst>
        </pc:spChg>
        <pc:spChg chg="del">
          <ac:chgData name="Paula Vázquez-Valero" userId="3a0e46d7-2099-40af-a155-aa45b68bfff3" providerId="ADAL" clId="{57DA573B-B202-45D5-8B0F-E0DB3FD2BB69}" dt="2024-01-24T12:04:07.380" v="9904" actId="478"/>
          <ac:spMkLst>
            <pc:docMk/>
            <pc:sldMk cId="811858387" sldId="921"/>
            <ac:spMk id="41" creationId="{82A398A7-840D-C547-AE1B-671B8196215E}"/>
          </ac:spMkLst>
        </pc:spChg>
        <pc:spChg chg="add del mod">
          <ac:chgData name="Paula Vázquez-Valero" userId="3a0e46d7-2099-40af-a155-aa45b68bfff3" providerId="ADAL" clId="{57DA573B-B202-45D5-8B0F-E0DB3FD2BB69}" dt="2024-01-24T12:03:05.061" v="9785" actId="478"/>
          <ac:spMkLst>
            <pc:docMk/>
            <pc:sldMk cId="811858387" sldId="921"/>
            <ac:spMk id="42" creationId="{56691C0B-18B3-C520-76B3-A0CA35A699A0}"/>
          </ac:spMkLst>
        </pc:spChg>
        <pc:spChg chg="add del mod">
          <ac:chgData name="Paula Vázquez-Valero" userId="3a0e46d7-2099-40af-a155-aa45b68bfff3" providerId="ADAL" clId="{57DA573B-B202-45D5-8B0F-E0DB3FD2BB69}" dt="2024-01-24T12:03:05.061" v="9785" actId="478"/>
          <ac:spMkLst>
            <pc:docMk/>
            <pc:sldMk cId="811858387" sldId="921"/>
            <ac:spMk id="43" creationId="{52136F49-623B-529A-686F-AA3AE20C532E}"/>
          </ac:spMkLst>
        </pc:spChg>
        <pc:spChg chg="del">
          <ac:chgData name="Paula Vázquez-Valero" userId="3a0e46d7-2099-40af-a155-aa45b68bfff3" providerId="ADAL" clId="{57DA573B-B202-45D5-8B0F-E0DB3FD2BB69}" dt="2024-01-24T12:04:07.380" v="9904" actId="478"/>
          <ac:spMkLst>
            <pc:docMk/>
            <pc:sldMk cId="811858387" sldId="921"/>
            <ac:spMk id="44" creationId="{964AF213-406D-8A93-AC57-5416E0AADDCE}"/>
          </ac:spMkLst>
        </pc:spChg>
        <pc:spChg chg="add del mod">
          <ac:chgData name="Paula Vázquez-Valero" userId="3a0e46d7-2099-40af-a155-aa45b68bfff3" providerId="ADAL" clId="{57DA573B-B202-45D5-8B0F-E0DB3FD2BB69}" dt="2024-01-24T12:03:05.061" v="9785" actId="478"/>
          <ac:spMkLst>
            <pc:docMk/>
            <pc:sldMk cId="811858387" sldId="921"/>
            <ac:spMk id="46" creationId="{81310F1E-3594-BAB9-3B00-94EAB680E4F2}"/>
          </ac:spMkLst>
        </pc:spChg>
        <pc:spChg chg="mod">
          <ac:chgData name="Paula Vázquez-Valero" userId="3a0e46d7-2099-40af-a155-aa45b68bfff3" providerId="ADAL" clId="{57DA573B-B202-45D5-8B0F-E0DB3FD2BB69}" dt="2024-01-24T15:20:09.804" v="14720" actId="1036"/>
          <ac:spMkLst>
            <pc:docMk/>
            <pc:sldMk cId="811858387" sldId="921"/>
            <ac:spMk id="48" creationId="{677C7F08-6A1D-2855-0FDD-2887DCEFE420}"/>
          </ac:spMkLst>
        </pc:spChg>
        <pc:spChg chg="mod">
          <ac:chgData name="Paula Vázquez-Valero" userId="3a0e46d7-2099-40af-a155-aa45b68bfff3" providerId="ADAL" clId="{57DA573B-B202-45D5-8B0F-E0DB3FD2BB69}" dt="2024-01-24T15:20:09.804" v="14720" actId="1036"/>
          <ac:spMkLst>
            <pc:docMk/>
            <pc:sldMk cId="811858387" sldId="921"/>
            <ac:spMk id="49" creationId="{03232F61-0E32-F2C9-9FD5-C4BB58C76EB8}"/>
          </ac:spMkLst>
        </pc:spChg>
        <pc:spChg chg="add del mod">
          <ac:chgData name="Paula Vázquez-Valero" userId="3a0e46d7-2099-40af-a155-aa45b68bfff3" providerId="ADAL" clId="{57DA573B-B202-45D5-8B0F-E0DB3FD2BB69}" dt="2024-01-24T12:04:16.425" v="9908" actId="478"/>
          <ac:spMkLst>
            <pc:docMk/>
            <pc:sldMk cId="811858387" sldId="921"/>
            <ac:spMk id="52" creationId="{C89895B9-5C12-57C0-C05A-257FDA4E2777}"/>
          </ac:spMkLst>
        </pc:spChg>
        <pc:spChg chg="del">
          <ac:chgData name="Paula Vázquez-Valero" userId="3a0e46d7-2099-40af-a155-aa45b68bfff3" providerId="ADAL" clId="{57DA573B-B202-45D5-8B0F-E0DB3FD2BB69}" dt="2024-01-24T12:04:07.380" v="9904" actId="478"/>
          <ac:spMkLst>
            <pc:docMk/>
            <pc:sldMk cId="811858387" sldId="921"/>
            <ac:spMk id="53" creationId="{6EAA0701-D4F8-8A12-2014-0647D103F4FE}"/>
          </ac:spMkLst>
        </pc:spChg>
        <pc:spChg chg="del">
          <ac:chgData name="Paula Vázquez-Valero" userId="3a0e46d7-2099-40af-a155-aa45b68bfff3" providerId="ADAL" clId="{57DA573B-B202-45D5-8B0F-E0DB3FD2BB69}" dt="2024-01-24T12:04:07.380" v="9904" actId="478"/>
          <ac:spMkLst>
            <pc:docMk/>
            <pc:sldMk cId="811858387" sldId="921"/>
            <ac:spMk id="54" creationId="{EE60ACD9-8977-274D-E4F0-A20000D74286}"/>
          </ac:spMkLst>
        </pc:spChg>
        <pc:spChg chg="del">
          <ac:chgData name="Paula Vázquez-Valero" userId="3a0e46d7-2099-40af-a155-aa45b68bfff3" providerId="ADAL" clId="{57DA573B-B202-45D5-8B0F-E0DB3FD2BB69}" dt="2024-01-24T12:13:15.077" v="10144" actId="478"/>
          <ac:spMkLst>
            <pc:docMk/>
            <pc:sldMk cId="811858387" sldId="921"/>
            <ac:spMk id="55" creationId="{F83A5F2C-BD5B-5FF6-325C-B9AED7962B00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61" creationId="{4AF029EB-73AE-F99C-E8DB-1031E0D23C1B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62" creationId="{ACFA0761-D402-AF70-80AB-3CCB1C02330E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2048" creationId="{180B64CC-B264-3367-CCDB-C091925DD4FD}"/>
          </ac:spMkLst>
        </pc:spChg>
        <pc:spChg chg="del">
          <ac:chgData name="Paula Vázquez-Valero" userId="3a0e46d7-2099-40af-a155-aa45b68bfff3" providerId="ADAL" clId="{57DA573B-B202-45D5-8B0F-E0DB3FD2BB69}" dt="2024-01-24T12:13:24.846" v="10168" actId="478"/>
          <ac:spMkLst>
            <pc:docMk/>
            <pc:sldMk cId="811858387" sldId="921"/>
            <ac:spMk id="2049" creationId="{DFB62A25-61EC-E5BF-44B9-7167576EAFB9}"/>
          </ac:spMkLst>
        </pc:spChg>
        <pc:spChg chg="add del mod">
          <ac:chgData name="Paula Vázquez-Valero" userId="3a0e46d7-2099-40af-a155-aa45b68bfff3" providerId="ADAL" clId="{57DA573B-B202-45D5-8B0F-E0DB3FD2BB69}" dt="2024-01-24T12:04:16.425" v="9908" actId="478"/>
          <ac:spMkLst>
            <pc:docMk/>
            <pc:sldMk cId="811858387" sldId="921"/>
            <ac:spMk id="2051" creationId="{2BF9F961-8C12-9C6A-BFC6-BB8689CFA4E6}"/>
          </ac:spMkLst>
        </pc:spChg>
        <pc:spChg chg="add del mod">
          <ac:chgData name="Paula Vázquez-Valero" userId="3a0e46d7-2099-40af-a155-aa45b68bfff3" providerId="ADAL" clId="{57DA573B-B202-45D5-8B0F-E0DB3FD2BB69}" dt="2024-01-24T12:04:16.425" v="9908" actId="478"/>
          <ac:spMkLst>
            <pc:docMk/>
            <pc:sldMk cId="811858387" sldId="921"/>
            <ac:spMk id="2053" creationId="{CC62D681-195D-7A77-8326-B961C14F17DD}"/>
          </ac:spMkLst>
        </pc:spChg>
        <pc:spChg chg="add del mod">
          <ac:chgData name="Paula Vázquez-Valero" userId="3a0e46d7-2099-40af-a155-aa45b68bfff3" providerId="ADAL" clId="{57DA573B-B202-45D5-8B0F-E0DB3FD2BB69}" dt="2024-01-24T12:04:16.425" v="9908" actId="478"/>
          <ac:spMkLst>
            <pc:docMk/>
            <pc:sldMk cId="811858387" sldId="921"/>
            <ac:spMk id="2054" creationId="{A5F57786-EBF5-4946-E300-F53718C04082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055" creationId="{5A863DE9-7978-D4A4-BC3A-699034757288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056" creationId="{736A597A-A504-CB49-4FCF-FBE19B7B5212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057" creationId="{FFFE332C-6576-D07A-0ABB-30995AE241C9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058" creationId="{74B9A9DF-3CC4-6C2D-5A19-0A66B38846DA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060" creationId="{00C436BA-F6A8-7010-9494-FA5867AD8AAF}"/>
          </ac:spMkLst>
        </pc:spChg>
        <pc:spChg chg="add del mod">
          <ac:chgData name="Paula Vázquez-Valero" userId="3a0e46d7-2099-40af-a155-aa45b68bfff3" providerId="ADAL" clId="{57DA573B-B202-45D5-8B0F-E0DB3FD2BB69}" dt="2024-01-31T12:27:17.774" v="15276" actId="21"/>
          <ac:spMkLst>
            <pc:docMk/>
            <pc:sldMk cId="811858387" sldId="921"/>
            <ac:spMk id="2061" creationId="{5F259198-EFA7-CDAB-B074-7E8E446A0316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2065" creationId="{F512B71B-B63F-C1E6-7E82-0B30F715BACC}"/>
          </ac:spMkLst>
        </pc:spChg>
        <pc:spChg chg="add mod">
          <ac:chgData name="Paula Vázquez-Valero" userId="3a0e46d7-2099-40af-a155-aa45b68bfff3" providerId="ADAL" clId="{57DA573B-B202-45D5-8B0F-E0DB3FD2BB69}" dt="2024-01-24T15:17:48.909" v="14697"/>
          <ac:spMkLst>
            <pc:docMk/>
            <pc:sldMk cId="811858387" sldId="921"/>
            <ac:spMk id="2066" creationId="{2DB0E57F-8281-7410-7F3C-14A4AA84B582}"/>
          </ac:spMkLst>
        </pc:spChg>
        <pc:spChg chg="del">
          <ac:chgData name="Paula Vázquez-Valero" userId="3a0e46d7-2099-40af-a155-aa45b68bfff3" providerId="ADAL" clId="{57DA573B-B202-45D5-8B0F-E0DB3FD2BB69}" dt="2024-01-24T12:04:11.441" v="9905" actId="478"/>
          <ac:spMkLst>
            <pc:docMk/>
            <pc:sldMk cId="811858387" sldId="921"/>
            <ac:spMk id="2067" creationId="{EB51A00F-0D65-9928-4557-1066E3584031}"/>
          </ac:spMkLst>
        </pc:spChg>
        <pc:spChg chg="add del mod">
          <ac:chgData name="Paula Vázquez-Valero" userId="3a0e46d7-2099-40af-a155-aa45b68bfff3" providerId="ADAL" clId="{57DA573B-B202-45D5-8B0F-E0DB3FD2BB69}" dt="2024-01-24T12:28:34.257" v="10466" actId="21"/>
          <ac:spMkLst>
            <pc:docMk/>
            <pc:sldMk cId="811858387" sldId="921"/>
            <ac:spMk id="2070" creationId="{6A434F4B-8A2B-2149-30A1-DDFBC99ED06D}"/>
          </ac:spMkLst>
        </pc:spChg>
        <pc:spChg chg="mod">
          <ac:chgData name="Paula Vázquez-Valero" userId="3a0e46d7-2099-40af-a155-aa45b68bfff3" providerId="ADAL" clId="{57DA573B-B202-45D5-8B0F-E0DB3FD2BB69}" dt="2024-01-24T12:22:49.728" v="10216"/>
          <ac:spMkLst>
            <pc:docMk/>
            <pc:sldMk cId="811858387" sldId="921"/>
            <ac:spMk id="2073" creationId="{CBC2F5B5-F861-8649-5EAC-1CB57FDD8C7E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2075" creationId="{013E0EF7-A965-179C-D2B5-9E641AFABAD5}"/>
          </ac:spMkLst>
        </pc:spChg>
        <pc:spChg chg="mod">
          <ac:chgData name="Paula Vázquez-Valero" userId="3a0e46d7-2099-40af-a155-aa45b68bfff3" providerId="ADAL" clId="{57DA573B-B202-45D5-8B0F-E0DB3FD2BB69}" dt="2024-01-24T12:22:49.728" v="10216"/>
          <ac:spMkLst>
            <pc:docMk/>
            <pc:sldMk cId="811858387" sldId="921"/>
            <ac:spMk id="2076" creationId="{D9554DF2-8C14-6F3D-18B4-4EF685777B98}"/>
          </ac:spMkLst>
        </pc:spChg>
        <pc:spChg chg="add del mod">
          <ac:chgData name="Paula Vázquez-Valero" userId="3a0e46d7-2099-40af-a155-aa45b68bfff3" providerId="ADAL" clId="{57DA573B-B202-45D5-8B0F-E0DB3FD2BB69}" dt="2024-01-24T12:22:57.576" v="10223" actId="21"/>
          <ac:spMkLst>
            <pc:docMk/>
            <pc:sldMk cId="811858387" sldId="921"/>
            <ac:spMk id="2078" creationId="{F6D4C59A-5164-00F1-E957-7D83FC9CFFF1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2081" creationId="{2E07391F-37B3-C599-E6DC-6F1FA143B5EC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2082" creationId="{C5A5A676-FA8B-B881-96CD-2BD5579257A3}"/>
          </ac:spMkLst>
        </pc:spChg>
        <pc:spChg chg="mod">
          <ac:chgData name="Paula Vázquez-Valero" userId="3a0e46d7-2099-40af-a155-aa45b68bfff3" providerId="ADAL" clId="{57DA573B-B202-45D5-8B0F-E0DB3FD2BB69}" dt="2024-01-24T12:22:59.276" v="10224"/>
          <ac:spMkLst>
            <pc:docMk/>
            <pc:sldMk cId="811858387" sldId="921"/>
            <ac:spMk id="2085" creationId="{14A7EC55-F259-9AB3-D8C9-F24DAF2EE7E2}"/>
          </ac:spMkLst>
        </pc:spChg>
        <pc:spChg chg="mod">
          <ac:chgData name="Paula Vázquez-Valero" userId="3a0e46d7-2099-40af-a155-aa45b68bfff3" providerId="ADAL" clId="{57DA573B-B202-45D5-8B0F-E0DB3FD2BB69}" dt="2024-01-24T12:41:37.346" v="11096" actId="20577"/>
          <ac:spMkLst>
            <pc:docMk/>
            <pc:sldMk cId="811858387" sldId="921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57DA573B-B202-45D5-8B0F-E0DB3FD2BB69}" dt="2024-01-24T12:22:59.276" v="10224"/>
          <ac:spMkLst>
            <pc:docMk/>
            <pc:sldMk cId="811858387" sldId="921"/>
            <ac:spMk id="2090" creationId="{0B63272A-B051-748D-1D35-50719CD98DB5}"/>
          </ac:spMkLst>
        </pc:spChg>
        <pc:spChg chg="add mod">
          <ac:chgData name="Paula Vázquez-Valero" userId="3a0e46d7-2099-40af-a155-aa45b68bfff3" providerId="ADAL" clId="{57DA573B-B202-45D5-8B0F-E0DB3FD2BB69}" dt="2024-01-24T12:25:29.768" v="10332" actId="1076"/>
          <ac:spMkLst>
            <pc:docMk/>
            <pc:sldMk cId="811858387" sldId="921"/>
            <ac:spMk id="2091" creationId="{8B5B105E-2D90-BA30-3E3F-AAE3A799F316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092" creationId="{84433E45-B5B6-4D8E-8DFF-0AC8E27461D4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093" creationId="{0BBF3BF9-8E68-89A1-C961-605B7EB7B87C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094" creationId="{B99B7449-D9E9-8C30-98A9-41AEFA60E418}"/>
          </ac:spMkLst>
        </pc:spChg>
        <pc:spChg chg="mod">
          <ac:chgData name="Paula Vázquez-Valero" userId="3a0e46d7-2099-40af-a155-aa45b68bfff3" providerId="ADAL" clId="{57DA573B-B202-45D5-8B0F-E0DB3FD2BB69}" dt="2024-01-24T15:20:09.804" v="14720" actId="1036"/>
          <ac:spMkLst>
            <pc:docMk/>
            <pc:sldMk cId="811858387" sldId="921"/>
            <ac:spMk id="2096" creationId="{543CC4CE-0382-C61C-609C-6372FBFD6D11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097" creationId="{AD823FD8-D596-17FF-09CB-4F236E4290EF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098" creationId="{72AC9777-4730-93D2-0C5B-CBCD81C36543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099" creationId="{F260CBDA-0ECA-8E9D-277C-7AD6EAE5F63B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0" creationId="{3697E8F4-C2E0-A253-E7E8-820F667EF720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1" creationId="{0705D896-833C-5095-5738-06093F905EF9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2" creationId="{7DC7479C-EBD0-49B9-04F5-E230E721CF01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3" creationId="{B9C99013-DBB3-A5A3-A716-76E8FE43EAF3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4" creationId="{07AA175C-A67B-2DBA-CFBA-D76A011859C8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5" creationId="{6ED98D6E-9DAF-E3E5-0BDE-AF1E0CD8044A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6" creationId="{3861B4A5-6949-9495-D4FC-352ECF5EB6FB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7" creationId="{C2EC03C4-7EE1-67E9-D0E4-D8D859D0F9ED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8" creationId="{9BC1EB73-0F32-C8D9-68C4-F240DFF14C44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09" creationId="{BB981330-CBC6-DEC4-7209-10AD63CBF70F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10" creationId="{1C8E1CE1-DDA6-454B-B7EE-9907B6F6C9B3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2111" creationId="{281FDF4A-E8E7-6748-4EE4-3D5C7A7900A5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13" creationId="{180A8A5E-ECFD-D0ED-3802-8EB0754C7A53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14" creationId="{8EF407C6-1049-89F9-C652-33F17C9C05AF}"/>
          </ac:spMkLst>
        </pc:spChg>
        <pc:spChg chg="mod">
          <ac:chgData name="Paula Vázquez-Valero" userId="3a0e46d7-2099-40af-a155-aa45b68bfff3" providerId="ADAL" clId="{57DA573B-B202-45D5-8B0F-E0DB3FD2BB69}" dt="2024-01-24T12:23:30.961" v="10254" actId="1036"/>
          <ac:spMkLst>
            <pc:docMk/>
            <pc:sldMk cId="811858387" sldId="921"/>
            <ac:spMk id="2115" creationId="{1C54C93C-22C5-9CB6-D25A-3CA85633127A}"/>
          </ac:spMkLst>
        </pc:spChg>
        <pc:spChg chg="add del mod">
          <ac:chgData name="Paula Vázquez-Valero" userId="3a0e46d7-2099-40af-a155-aa45b68bfff3" providerId="ADAL" clId="{57DA573B-B202-45D5-8B0F-E0DB3FD2BB69}" dt="2024-01-24T12:25:16.496" v="10326" actId="21"/>
          <ac:spMkLst>
            <pc:docMk/>
            <pc:sldMk cId="811858387" sldId="921"/>
            <ac:spMk id="2116" creationId="{74C83D28-E474-70E6-8BE8-F54155A6C684}"/>
          </ac:spMkLst>
        </pc:spChg>
        <pc:grpChg chg="mod">
          <ac:chgData name="Paula Vázquez-Valero" userId="3a0e46d7-2099-40af-a155-aa45b68bfff3" providerId="ADAL" clId="{57DA573B-B202-45D5-8B0F-E0DB3FD2BB69}" dt="2024-01-24T15:01:44.129" v="14540" actId="1036"/>
          <ac:grpSpMkLst>
            <pc:docMk/>
            <pc:sldMk cId="811858387" sldId="921"/>
            <ac:grpSpMk id="7" creationId="{9ED84D1D-0F2E-8DE7-8060-8B4FAD62252B}"/>
          </ac:grpSpMkLst>
        </pc:grpChg>
        <pc:grpChg chg="mod">
          <ac:chgData name="Paula Vázquez-Valero" userId="3a0e46d7-2099-40af-a155-aa45b68bfff3" providerId="ADAL" clId="{57DA573B-B202-45D5-8B0F-E0DB3FD2BB69}" dt="2024-01-24T15:01:44.129" v="14540" actId="1036"/>
          <ac:grpSpMkLst>
            <pc:docMk/>
            <pc:sldMk cId="811858387" sldId="921"/>
            <ac:grpSpMk id="24" creationId="{FC061796-F242-942A-C65B-00B3BB3D8337}"/>
          </ac:grpSpMkLst>
        </pc:grpChg>
        <pc:grpChg chg="add del mod">
          <ac:chgData name="Paula Vázquez-Valero" userId="3a0e46d7-2099-40af-a155-aa45b68bfff3" providerId="ADAL" clId="{57DA573B-B202-45D5-8B0F-E0DB3FD2BB69}" dt="2024-01-31T12:27:17.774" v="15276" actId="21"/>
          <ac:grpSpMkLst>
            <pc:docMk/>
            <pc:sldMk cId="811858387" sldId="921"/>
            <ac:grpSpMk id="26" creationId="{FC78670D-32FF-C047-2E24-DBEBFFDC0B6C}"/>
          </ac:grpSpMkLst>
        </pc:grpChg>
        <pc:grpChg chg="del">
          <ac:chgData name="Paula Vázquez-Valero" userId="3a0e46d7-2099-40af-a155-aa45b68bfff3" providerId="ADAL" clId="{57DA573B-B202-45D5-8B0F-E0DB3FD2BB69}" dt="2024-01-24T12:04:12.180" v="9906" actId="478"/>
          <ac:grpSpMkLst>
            <pc:docMk/>
            <pc:sldMk cId="811858387" sldId="921"/>
            <ac:grpSpMk id="2059" creationId="{4A1208A9-AB59-6A00-FC37-71936B57A0FE}"/>
          </ac:grpSpMkLst>
        </pc:grpChg>
        <pc:grpChg chg="mod">
          <ac:chgData name="Paula Vázquez-Valero" userId="3a0e46d7-2099-40af-a155-aa45b68bfff3" providerId="ADAL" clId="{57DA573B-B202-45D5-8B0F-E0DB3FD2BB69}" dt="2024-01-24T12:23:30.961" v="10254" actId="1036"/>
          <ac:grpSpMkLst>
            <pc:docMk/>
            <pc:sldMk cId="811858387" sldId="921"/>
            <ac:grpSpMk id="2068" creationId="{3F5E9FF1-64A3-9899-BD8E-C50ECAEEFB00}"/>
          </ac:grpSpMkLst>
        </pc:grpChg>
        <pc:grpChg chg="add del mod">
          <ac:chgData name="Paula Vázquez-Valero" userId="3a0e46d7-2099-40af-a155-aa45b68bfff3" providerId="ADAL" clId="{57DA573B-B202-45D5-8B0F-E0DB3FD2BB69}" dt="2024-01-24T12:22:57.576" v="10223" actId="21"/>
          <ac:grpSpMkLst>
            <pc:docMk/>
            <pc:sldMk cId="811858387" sldId="921"/>
            <ac:grpSpMk id="2072" creationId="{24F22D70-6E8D-A65D-5B6A-0B92FF73E217}"/>
          </ac:grpSpMkLst>
        </pc:grpChg>
        <pc:grpChg chg="add mod">
          <ac:chgData name="Paula Vázquez-Valero" userId="3a0e46d7-2099-40af-a155-aa45b68bfff3" providerId="ADAL" clId="{57DA573B-B202-45D5-8B0F-E0DB3FD2BB69}" dt="2024-01-24T12:23:37.806" v="10267" actId="1035"/>
          <ac:grpSpMkLst>
            <pc:docMk/>
            <pc:sldMk cId="811858387" sldId="921"/>
            <ac:grpSpMk id="2084" creationId="{89E21AB9-2A60-4579-0A23-DB10C0481E8A}"/>
          </ac:grpSpMkLst>
        </pc:grpChg>
        <pc:graphicFrameChg chg="modGraphic">
          <ac:chgData name="Paula Vázquez-Valero" userId="3a0e46d7-2099-40af-a155-aa45b68bfff3" providerId="ADAL" clId="{57DA573B-B202-45D5-8B0F-E0DB3FD2BB69}" dt="2024-01-24T12:11:09.941" v="10081" actId="20577"/>
          <ac:graphicFrameMkLst>
            <pc:docMk/>
            <pc:sldMk cId="811858387" sldId="921"/>
            <ac:graphicFrameMk id="51" creationId="{F970A6E2-00FE-8705-BB1E-8B16E96391C3}"/>
          </ac:graphicFrameMkLst>
        </pc:graphicFrameChg>
        <pc:picChg chg="del">
          <ac:chgData name="Paula Vázquez-Valero" userId="3a0e46d7-2099-40af-a155-aa45b68bfff3" providerId="ADAL" clId="{57DA573B-B202-45D5-8B0F-E0DB3FD2BB69}" dt="2024-01-24T11:59:02.740" v="9570" actId="478"/>
          <ac:picMkLst>
            <pc:docMk/>
            <pc:sldMk cId="811858387" sldId="921"/>
            <ac:picMk id="15" creationId="{D0FEDD73-EB92-30E0-3B7F-6D0E3D428279}"/>
          </ac:picMkLst>
        </pc:picChg>
        <pc:picChg chg="mod">
          <ac:chgData name="Paula Vázquez-Valero" userId="3a0e46d7-2099-40af-a155-aa45b68bfff3" providerId="ADAL" clId="{57DA573B-B202-45D5-8B0F-E0DB3FD2BB69}" dt="2024-01-24T11:59:26.400" v="9581" actId="1035"/>
          <ac:picMkLst>
            <pc:docMk/>
            <pc:sldMk cId="811858387" sldId="921"/>
            <ac:picMk id="28" creationId="{99F009D8-6DCC-A3BE-C435-A19A7AE37200}"/>
          </ac:picMkLst>
        </pc:picChg>
        <pc:picChg chg="del">
          <ac:chgData name="Paula Vázquez-Valero" userId="3a0e46d7-2099-40af-a155-aa45b68bfff3" providerId="ADAL" clId="{57DA573B-B202-45D5-8B0F-E0DB3FD2BB69}" dt="2024-01-24T11:59:02.740" v="9570" actId="478"/>
          <ac:picMkLst>
            <pc:docMk/>
            <pc:sldMk cId="811858387" sldId="921"/>
            <ac:picMk id="31" creationId="{E224D30F-4D22-7BC5-AA35-404F838A5ABC}"/>
          </ac:picMkLst>
        </pc:picChg>
        <pc:picChg chg="del">
          <ac:chgData name="Paula Vázquez-Valero" userId="3a0e46d7-2099-40af-a155-aa45b68bfff3" providerId="ADAL" clId="{57DA573B-B202-45D5-8B0F-E0DB3FD2BB69}" dt="2024-01-24T12:04:07.380" v="9904" actId="478"/>
          <ac:picMkLst>
            <pc:docMk/>
            <pc:sldMk cId="811858387" sldId="921"/>
            <ac:picMk id="40" creationId="{DCA3352C-F2DC-DF43-53DE-0FFDF17C8F5E}"/>
          </ac:picMkLst>
        </pc:picChg>
        <pc:picChg chg="mod">
          <ac:chgData name="Paula Vázquez-Valero" userId="3a0e46d7-2099-40af-a155-aa45b68bfff3" providerId="ADAL" clId="{57DA573B-B202-45D5-8B0F-E0DB3FD2BB69}" dt="2024-01-24T15:20:09.804" v="14720" actId="1036"/>
          <ac:picMkLst>
            <pc:docMk/>
            <pc:sldMk cId="811858387" sldId="921"/>
            <ac:picMk id="45" creationId="{20C3FA9A-3800-D885-A87C-4629EB1CFAAB}"/>
          </ac:picMkLst>
        </pc:picChg>
        <pc:picChg chg="del">
          <ac:chgData name="Paula Vázquez-Valero" userId="3a0e46d7-2099-40af-a155-aa45b68bfff3" providerId="ADAL" clId="{57DA573B-B202-45D5-8B0F-E0DB3FD2BB69}" dt="2024-01-24T12:04:07.380" v="9904" actId="478"/>
          <ac:picMkLst>
            <pc:docMk/>
            <pc:sldMk cId="811858387" sldId="921"/>
            <ac:picMk id="50" creationId="{A8EB8884-E3B9-5B87-E00A-DC826A1FD84F}"/>
          </ac:picMkLst>
        </pc:picChg>
        <pc:picChg chg="mod">
          <ac:chgData name="Paula Vázquez-Valero" userId="3a0e46d7-2099-40af-a155-aa45b68bfff3" providerId="ADAL" clId="{57DA573B-B202-45D5-8B0F-E0DB3FD2BB69}" dt="2024-01-24T12:23:30.961" v="10254" actId="1036"/>
          <ac:picMkLst>
            <pc:docMk/>
            <pc:sldMk cId="811858387" sldId="921"/>
            <ac:picMk id="58" creationId="{7B204D0B-27AB-3F7C-E48E-A24B4B4091F6}"/>
          </ac:picMkLst>
        </pc:picChg>
        <pc:picChg chg="del mod">
          <ac:chgData name="Paula Vázquez-Valero" userId="3a0e46d7-2099-40af-a155-aa45b68bfff3" providerId="ADAL" clId="{57DA573B-B202-45D5-8B0F-E0DB3FD2BB69}" dt="2024-01-24T12:13:15.077" v="10144" actId="478"/>
          <ac:picMkLst>
            <pc:docMk/>
            <pc:sldMk cId="811858387" sldId="921"/>
            <ac:picMk id="59" creationId="{8DCFB983-262E-0195-4C06-44DCCDEC6F09}"/>
          </ac:picMkLst>
        </pc:picChg>
        <pc:picChg chg="del">
          <ac:chgData name="Paula Vázquez-Valero" userId="3a0e46d7-2099-40af-a155-aa45b68bfff3" providerId="ADAL" clId="{57DA573B-B202-45D5-8B0F-E0DB3FD2BB69}" dt="2024-01-24T12:13:11.227" v="10142" actId="478"/>
          <ac:picMkLst>
            <pc:docMk/>
            <pc:sldMk cId="811858387" sldId="921"/>
            <ac:picMk id="60" creationId="{DC698063-E6E9-C922-3EFB-4F3BC00CEF4A}"/>
          </ac:picMkLst>
        </pc:picChg>
        <pc:picChg chg="del">
          <ac:chgData name="Paula Vázquez-Valero" userId="3a0e46d7-2099-40af-a155-aa45b68bfff3" providerId="ADAL" clId="{57DA573B-B202-45D5-8B0F-E0DB3FD2BB69}" dt="2024-01-24T12:13:12.886" v="10143" actId="478"/>
          <ac:picMkLst>
            <pc:docMk/>
            <pc:sldMk cId="811858387" sldId="921"/>
            <ac:picMk id="63" creationId="{921A1F27-1457-46A6-F28D-F7299A127CEE}"/>
          </ac:picMkLst>
        </pc:picChg>
        <pc:picChg chg="add del mod">
          <ac:chgData name="Paula Vázquez-Valero" userId="3a0e46d7-2099-40af-a155-aa45b68bfff3" providerId="ADAL" clId="{57DA573B-B202-45D5-8B0F-E0DB3FD2BB69}" dt="2024-01-24T15:16:51.344" v="14679" actId="21"/>
          <ac:picMkLst>
            <pc:docMk/>
            <pc:sldMk cId="811858387" sldId="921"/>
            <ac:picMk id="1026" creationId="{1C1D6DDD-9CE0-5631-978D-D10C2CF72AF0}"/>
          </ac:picMkLst>
        </pc:picChg>
        <pc:picChg chg="add mod">
          <ac:chgData name="Paula Vázquez-Valero" userId="3a0e46d7-2099-40af-a155-aa45b68bfff3" providerId="ADAL" clId="{57DA573B-B202-45D5-8B0F-E0DB3FD2BB69}" dt="2024-01-24T15:18:30.999" v="14710" actId="1076"/>
          <ac:picMkLst>
            <pc:docMk/>
            <pc:sldMk cId="811858387" sldId="921"/>
            <ac:picMk id="1028" creationId="{4453AABC-BCB0-A3EA-DFDD-4AF94FACE091}"/>
          </ac:picMkLst>
        </pc:picChg>
        <pc:picChg chg="add mod">
          <ac:chgData name="Paula Vázquez-Valero" userId="3a0e46d7-2099-40af-a155-aa45b68bfff3" providerId="ADAL" clId="{57DA573B-B202-45D5-8B0F-E0DB3FD2BB69}" dt="2024-01-24T15:18:30.999" v="14710" actId="1076"/>
          <ac:picMkLst>
            <pc:docMk/>
            <pc:sldMk cId="811858387" sldId="921"/>
            <ac:picMk id="1030" creationId="{44907838-D0AD-96C7-D912-96241084F38B}"/>
          </ac:picMkLst>
        </pc:picChg>
        <pc:picChg chg="add mod">
          <ac:chgData name="Paula Vázquez-Valero" userId="3a0e46d7-2099-40af-a155-aa45b68bfff3" providerId="ADAL" clId="{57DA573B-B202-45D5-8B0F-E0DB3FD2BB69}" dt="2024-01-24T15:17:03.677" v="14688" actId="1076"/>
          <ac:picMkLst>
            <pc:docMk/>
            <pc:sldMk cId="811858387" sldId="921"/>
            <ac:picMk id="1032" creationId="{DCFF0D8C-4374-8D64-D70D-1A456A00BF91}"/>
          </ac:picMkLst>
        </pc:picChg>
        <pc:picChg chg="add mod">
          <ac:chgData name="Paula Vázquez-Valero" userId="3a0e46d7-2099-40af-a155-aa45b68bfff3" providerId="ADAL" clId="{57DA573B-B202-45D5-8B0F-E0DB3FD2BB69}" dt="2024-01-24T15:18:22.020" v="14708" actId="14100"/>
          <ac:picMkLst>
            <pc:docMk/>
            <pc:sldMk cId="811858387" sldId="921"/>
            <ac:picMk id="1034" creationId="{6E464EEC-ADE3-25FB-F430-3F09AA509AC5}"/>
          </ac:picMkLst>
        </pc:picChg>
        <pc:picChg chg="add mod">
          <ac:chgData name="Paula Vázquez-Valero" userId="3a0e46d7-2099-40af-a155-aa45b68bfff3" providerId="ADAL" clId="{57DA573B-B202-45D5-8B0F-E0DB3FD2BB69}" dt="2024-01-24T15:14:25.349" v="14614" actId="1038"/>
          <ac:picMkLst>
            <pc:docMk/>
            <pc:sldMk cId="811858387" sldId="921"/>
            <ac:picMk id="1036" creationId="{DCE81C8C-A030-6FDE-160F-334191BAE750}"/>
          </ac:picMkLst>
        </pc:picChg>
        <pc:picChg chg="add mod">
          <ac:chgData name="Paula Vázquez-Valero" userId="3a0e46d7-2099-40af-a155-aa45b68bfff3" providerId="ADAL" clId="{57DA573B-B202-45D5-8B0F-E0DB3FD2BB69}" dt="2024-01-24T15:15:00.489" v="14618" actId="1076"/>
          <ac:picMkLst>
            <pc:docMk/>
            <pc:sldMk cId="811858387" sldId="921"/>
            <ac:picMk id="1038" creationId="{060E0E37-982C-CFF6-0068-5F08CCC7141D}"/>
          </ac:picMkLst>
        </pc:picChg>
        <pc:picChg chg="add mod">
          <ac:chgData name="Paula Vázquez-Valero" userId="3a0e46d7-2099-40af-a155-aa45b68bfff3" providerId="ADAL" clId="{57DA573B-B202-45D5-8B0F-E0DB3FD2BB69}" dt="2024-01-24T15:18:26.869" v="14709" actId="14100"/>
          <ac:picMkLst>
            <pc:docMk/>
            <pc:sldMk cId="811858387" sldId="921"/>
            <ac:picMk id="1040" creationId="{56B9E777-14EC-3196-A645-AEADE06554AB}"/>
          </ac:picMkLst>
        </pc:picChg>
        <pc:picChg chg="del">
          <ac:chgData name="Paula Vázquez-Valero" userId="3a0e46d7-2099-40af-a155-aa45b68bfff3" providerId="ADAL" clId="{57DA573B-B202-45D5-8B0F-E0DB3FD2BB69}" dt="2024-01-24T12:13:12.886" v="10143" actId="478"/>
          <ac:picMkLst>
            <pc:docMk/>
            <pc:sldMk cId="811858387" sldId="921"/>
            <ac:picMk id="2050" creationId="{8CD46CC2-5D5D-CB70-D319-5BA3C56AE670}"/>
          </ac:picMkLst>
        </pc:picChg>
        <pc:picChg chg="del">
          <ac:chgData name="Paula Vázquez-Valero" userId="3a0e46d7-2099-40af-a155-aa45b68bfff3" providerId="ADAL" clId="{57DA573B-B202-45D5-8B0F-E0DB3FD2BB69}" dt="2024-01-24T12:13:11.227" v="10142" actId="478"/>
          <ac:picMkLst>
            <pc:docMk/>
            <pc:sldMk cId="811858387" sldId="921"/>
            <ac:picMk id="2052" creationId="{97CC027A-8D70-0DF6-0BC4-15D1E6099AD5}"/>
          </ac:picMkLst>
        </pc:picChg>
        <pc:picChg chg="add del mod">
          <ac:chgData name="Paula Vázquez-Valero" userId="3a0e46d7-2099-40af-a155-aa45b68bfff3" providerId="ADAL" clId="{57DA573B-B202-45D5-8B0F-E0DB3FD2BB69}" dt="2024-01-24T12:04:14.672" v="9907" actId="478"/>
          <ac:picMkLst>
            <pc:docMk/>
            <pc:sldMk cId="811858387" sldId="921"/>
            <ac:picMk id="2062" creationId="{7E26EEDA-DDCF-3E05-A77F-9884A084DEF0}"/>
          </ac:picMkLst>
        </pc:picChg>
        <pc:picChg chg="add del mod">
          <ac:chgData name="Paula Vázquez-Valero" userId="3a0e46d7-2099-40af-a155-aa45b68bfff3" providerId="ADAL" clId="{57DA573B-B202-45D5-8B0F-E0DB3FD2BB69}" dt="2024-01-24T12:28:34.257" v="10466" actId="21"/>
          <ac:picMkLst>
            <pc:docMk/>
            <pc:sldMk cId="811858387" sldId="921"/>
            <ac:picMk id="2069" creationId="{BCD0156D-A499-11E4-3AFC-07C53742A9BC}"/>
          </ac:picMkLst>
        </pc:picChg>
        <pc:picChg chg="mod">
          <ac:chgData name="Paula Vázquez-Valero" userId="3a0e46d7-2099-40af-a155-aa45b68bfff3" providerId="ADAL" clId="{57DA573B-B202-45D5-8B0F-E0DB3FD2BB69}" dt="2024-01-24T12:22:49.728" v="10216"/>
          <ac:picMkLst>
            <pc:docMk/>
            <pc:sldMk cId="811858387" sldId="921"/>
            <ac:picMk id="2074" creationId="{722340A1-90AD-C786-A10A-E4EE37A77F66}"/>
          </ac:picMkLst>
        </pc:picChg>
        <pc:picChg chg="mod">
          <ac:chgData name="Paula Vázquez-Valero" userId="3a0e46d7-2099-40af-a155-aa45b68bfff3" providerId="ADAL" clId="{57DA573B-B202-45D5-8B0F-E0DB3FD2BB69}" dt="2024-01-24T12:23:30.961" v="10254" actId="1036"/>
          <ac:picMkLst>
            <pc:docMk/>
            <pc:sldMk cId="811858387" sldId="921"/>
            <ac:picMk id="2077" creationId="{41B3B560-3C29-2C14-0873-B52F0BA1AD12}"/>
          </ac:picMkLst>
        </pc:picChg>
        <pc:picChg chg="mod">
          <ac:chgData name="Paula Vázquez-Valero" userId="3a0e46d7-2099-40af-a155-aa45b68bfff3" providerId="ADAL" clId="{57DA573B-B202-45D5-8B0F-E0DB3FD2BB69}" dt="2024-01-24T12:23:30.961" v="10254" actId="1036"/>
          <ac:picMkLst>
            <pc:docMk/>
            <pc:sldMk cId="811858387" sldId="921"/>
            <ac:picMk id="2080" creationId="{4DFAECA7-EAA1-0CD5-C721-45E09375926B}"/>
          </ac:picMkLst>
        </pc:picChg>
        <pc:picChg chg="mod">
          <ac:chgData name="Paula Vázquez-Valero" userId="3a0e46d7-2099-40af-a155-aa45b68bfff3" providerId="ADAL" clId="{57DA573B-B202-45D5-8B0F-E0DB3FD2BB69}" dt="2024-01-24T12:22:59.276" v="10224"/>
          <ac:picMkLst>
            <pc:docMk/>
            <pc:sldMk cId="811858387" sldId="921"/>
            <ac:picMk id="2087" creationId="{933C5FFB-4F08-458F-7712-7F325DB2924B}"/>
          </ac:picMkLst>
        </pc:picChg>
        <pc:picChg chg="mod">
          <ac:chgData name="Paula Vázquez-Valero" userId="3a0e46d7-2099-40af-a155-aa45b68bfff3" providerId="ADAL" clId="{57DA573B-B202-45D5-8B0F-E0DB3FD2BB69}" dt="2024-01-24T15:20:09.804" v="14720" actId="1036"/>
          <ac:picMkLst>
            <pc:docMk/>
            <pc:sldMk cId="811858387" sldId="921"/>
            <ac:picMk id="2095" creationId="{EE5D9290-E3C5-9130-29F3-EEE6E4163773}"/>
          </ac:picMkLst>
        </pc:picChg>
        <pc:picChg chg="mod">
          <ac:chgData name="Paula Vázquez-Valero" userId="3a0e46d7-2099-40af-a155-aa45b68bfff3" providerId="ADAL" clId="{57DA573B-B202-45D5-8B0F-E0DB3FD2BB69}" dt="2024-01-24T12:23:30.961" v="10254" actId="1036"/>
          <ac:picMkLst>
            <pc:docMk/>
            <pc:sldMk cId="811858387" sldId="921"/>
            <ac:picMk id="2112" creationId="{E087ECE0-A539-893A-4EDF-FA2D6587F9C0}"/>
          </ac:picMkLst>
        </pc:picChg>
        <pc:picChg chg="add del mod">
          <ac:chgData name="Paula Vázquez-Valero" userId="3a0e46d7-2099-40af-a155-aa45b68bfff3" providerId="ADAL" clId="{57DA573B-B202-45D5-8B0F-E0DB3FD2BB69}" dt="2024-01-24T12:23:48.426" v="10272"/>
          <ac:picMkLst>
            <pc:docMk/>
            <pc:sldMk cId="811858387" sldId="921"/>
            <ac:picMk id="2117" creationId="{FEAE09A1-811A-473C-1FF8-5D71EF7B0402}"/>
          </ac:picMkLst>
        </pc:picChg>
        <pc:picChg chg="add mod">
          <ac:chgData name="Paula Vázquez-Valero" userId="3a0e46d7-2099-40af-a155-aa45b68bfff3" providerId="ADAL" clId="{57DA573B-B202-45D5-8B0F-E0DB3FD2BB69}" dt="2024-01-24T12:25:32.206" v="10342" actId="1038"/>
          <ac:picMkLst>
            <pc:docMk/>
            <pc:sldMk cId="811858387" sldId="921"/>
            <ac:picMk id="2118" creationId="{698CBE06-83E4-8D04-FCB8-B21E7A036FF9}"/>
          </ac:picMkLst>
        </pc:picChg>
        <pc:picChg chg="add mod">
          <ac:chgData name="Paula Vázquez-Valero" userId="3a0e46d7-2099-40af-a155-aa45b68bfff3" providerId="ADAL" clId="{57DA573B-B202-45D5-8B0F-E0DB3FD2BB69}" dt="2024-01-24T12:25:44.430" v="10344" actId="1076"/>
          <ac:picMkLst>
            <pc:docMk/>
            <pc:sldMk cId="811858387" sldId="921"/>
            <ac:picMk id="2119" creationId="{2417DB33-A593-8152-C5EC-F2D8A91DBE7E}"/>
          </ac:picMkLst>
        </pc:picChg>
        <pc:picChg chg="add mod">
          <ac:chgData name="Paula Vázquez-Valero" userId="3a0e46d7-2099-40af-a155-aa45b68bfff3" providerId="ADAL" clId="{57DA573B-B202-45D5-8B0F-E0DB3FD2BB69}" dt="2024-01-24T15:17:13.179" v="14692" actId="1076"/>
          <ac:picMkLst>
            <pc:docMk/>
            <pc:sldMk cId="811858387" sldId="921"/>
            <ac:picMk id="2120" creationId="{33B4FACF-686C-4CF9-AE3D-DCE769F2D1C4}"/>
          </ac:picMkLst>
        </pc:picChg>
        <pc:picChg chg="add del mod">
          <ac:chgData name="Paula Vázquez-Valero" userId="3a0e46d7-2099-40af-a155-aa45b68bfff3" providerId="ADAL" clId="{57DA573B-B202-45D5-8B0F-E0DB3FD2BB69}" dt="2024-01-24T15:16:58.019" v="14684"/>
          <ac:picMkLst>
            <pc:docMk/>
            <pc:sldMk cId="811858387" sldId="921"/>
            <ac:picMk id="2121" creationId="{8B8CD484-95FD-1B6E-E069-051A539786F6}"/>
          </ac:picMkLst>
        </pc:picChg>
        <pc:picChg chg="add mod">
          <ac:chgData name="Paula Vázquez-Valero" userId="3a0e46d7-2099-40af-a155-aa45b68bfff3" providerId="ADAL" clId="{57DA573B-B202-45D5-8B0F-E0DB3FD2BB69}" dt="2024-01-24T15:17:15.074" v="14694" actId="1076"/>
          <ac:picMkLst>
            <pc:docMk/>
            <pc:sldMk cId="811858387" sldId="921"/>
            <ac:picMk id="2122" creationId="{DBF8A763-4B19-474C-D2AE-0546BC9A2D8C}"/>
          </ac:picMkLst>
        </pc:picChg>
        <pc:picChg chg="add mod">
          <ac:chgData name="Paula Vázquez-Valero" userId="3a0e46d7-2099-40af-a155-aa45b68bfff3" providerId="ADAL" clId="{57DA573B-B202-45D5-8B0F-E0DB3FD2BB69}" dt="2024-01-24T15:17:12.939" v="14691" actId="571"/>
          <ac:picMkLst>
            <pc:docMk/>
            <pc:sldMk cId="811858387" sldId="921"/>
            <ac:picMk id="2123" creationId="{ACCA1366-5A35-6127-A409-4458621679CD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1-24T14:57:44.534" v="14389" actId="20577"/>
        <pc:sldMkLst>
          <pc:docMk/>
          <pc:sldMk cId="3798947367" sldId="922"/>
        </pc:sldMkLst>
        <pc:spChg chg="mod">
          <ac:chgData name="Paula Vázquez-Valero" userId="3a0e46d7-2099-40af-a155-aa45b68bfff3" providerId="ADAL" clId="{57DA573B-B202-45D5-8B0F-E0DB3FD2BB69}" dt="2024-01-24T14:57:44.534" v="14389" actId="20577"/>
          <ac:spMkLst>
            <pc:docMk/>
            <pc:sldMk cId="3798947367" sldId="922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9" creationId="{56A65821-D9CF-8DCE-458D-8E4EE9FF772B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13" creationId="{FD1E93A2-CBED-209F-9061-107FCA89DDA9}"/>
          </ac:spMkLst>
        </pc:spChg>
        <pc:spChg chg="add mod">
          <ac:chgData name="Paula Vázquez-Valero" userId="3a0e46d7-2099-40af-a155-aa45b68bfff3" providerId="ADAL" clId="{57DA573B-B202-45D5-8B0F-E0DB3FD2BB69}" dt="2024-01-24T12:32:48.158" v="10683" actId="20577"/>
          <ac:spMkLst>
            <pc:docMk/>
            <pc:sldMk cId="3798947367" sldId="922"/>
            <ac:spMk id="14" creationId="{EF9E0C1D-8D43-FAFB-BD57-6C407B7DA809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17" creationId="{9B8E2C5F-CB43-CC55-C2DB-E621490CFA4F}"/>
          </ac:spMkLst>
        </pc:spChg>
        <pc:spChg chg="mod">
          <ac:chgData name="Paula Vázquez-Valero" userId="3a0e46d7-2099-40af-a155-aa45b68bfff3" providerId="ADAL" clId="{57DA573B-B202-45D5-8B0F-E0DB3FD2BB69}" dt="2024-01-24T12:26:23.706" v="10345"/>
          <ac:spMkLst>
            <pc:docMk/>
            <pc:sldMk cId="3798947367" sldId="922"/>
            <ac:spMk id="20" creationId="{9FE02E19-D409-2E91-068A-34BBA8B0ACEF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1" creationId="{E0E4180B-531D-C7DA-30F6-E5B1FFB9A536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2" creationId="{DFF8A316-873A-530F-2C47-70C5C6A93FB5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5" creationId="{5151FB92-C9CB-A265-476C-1ED967C474D5}"/>
          </ac:spMkLst>
        </pc:spChg>
        <pc:spChg chg="mod">
          <ac:chgData name="Paula Vázquez-Valero" userId="3a0e46d7-2099-40af-a155-aa45b68bfff3" providerId="ADAL" clId="{57DA573B-B202-45D5-8B0F-E0DB3FD2BB69}" dt="2024-01-24T12:26:23.706" v="10345"/>
          <ac:spMkLst>
            <pc:docMk/>
            <pc:sldMk cId="3798947367" sldId="922"/>
            <ac:spMk id="31" creationId="{09AE7CF2-EE3C-160E-4777-0B4B1070C47F}"/>
          </ac:spMkLst>
        </pc:spChg>
        <pc:spChg chg="add mod">
          <ac:chgData name="Paula Vázquez-Valero" userId="3a0e46d7-2099-40af-a155-aa45b68bfff3" providerId="ADAL" clId="{57DA573B-B202-45D5-8B0F-E0DB3FD2BB69}" dt="2024-01-24T12:28:47.226" v="10471" actId="1076"/>
          <ac:spMkLst>
            <pc:docMk/>
            <pc:sldMk cId="3798947367" sldId="922"/>
            <ac:spMk id="33" creationId="{152CC56C-789D-1890-6CB3-8DA0B26A5CBE}"/>
          </ac:spMkLst>
        </pc:spChg>
        <pc:spChg chg="add mod">
          <ac:chgData name="Paula Vázquez-Valero" userId="3a0e46d7-2099-40af-a155-aa45b68bfff3" providerId="ADAL" clId="{57DA573B-B202-45D5-8B0F-E0DB3FD2BB69}" dt="2024-01-24T12:28:47.226" v="10471" actId="1076"/>
          <ac:spMkLst>
            <pc:docMk/>
            <pc:sldMk cId="3798947367" sldId="922"/>
            <ac:spMk id="34" creationId="{5BD330E2-F868-410E-3206-8B09D78DCDF6}"/>
          </ac:spMkLst>
        </pc:spChg>
        <pc:spChg chg="add mod">
          <ac:chgData name="Paula Vázquez-Valero" userId="3a0e46d7-2099-40af-a155-aa45b68bfff3" providerId="ADAL" clId="{57DA573B-B202-45D5-8B0F-E0DB3FD2BB69}" dt="2024-01-24T12:28:47.226" v="10471" actId="1076"/>
          <ac:spMkLst>
            <pc:docMk/>
            <pc:sldMk cId="3798947367" sldId="922"/>
            <ac:spMk id="35" creationId="{FFD6770A-BBEC-55F8-3B69-4A00ADCD06CD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36" creationId="{CDA6622B-5E8C-F5F0-B263-80C08C408187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37" creationId="{8157B9D1-5F70-4048-950C-B7FE3B0435BC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38" creationId="{E192F526-7DDC-9767-93EF-4391B3E404E4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39" creationId="{B1425020-C69A-E4C0-88F2-21AB3FC7FE4C}"/>
          </ac:spMkLst>
        </pc:spChg>
        <pc:spChg chg="add mod">
          <ac:chgData name="Paula Vázquez-Valero" userId="3a0e46d7-2099-40af-a155-aa45b68bfff3" providerId="ADAL" clId="{57DA573B-B202-45D5-8B0F-E0DB3FD2BB69}" dt="2024-01-24T12:28:47.226" v="10471" actId="1076"/>
          <ac:spMkLst>
            <pc:docMk/>
            <pc:sldMk cId="3798947367" sldId="922"/>
            <ac:spMk id="40" creationId="{42959B5F-FF05-45BC-918F-BCCB5017D9C2}"/>
          </ac:spMkLst>
        </pc:spChg>
        <pc:spChg chg="add mod">
          <ac:chgData name="Paula Vázquez-Valero" userId="3a0e46d7-2099-40af-a155-aa45b68bfff3" providerId="ADAL" clId="{57DA573B-B202-45D5-8B0F-E0DB3FD2BB69}" dt="2024-01-24T12:28:47.226" v="10471" actId="1076"/>
          <ac:spMkLst>
            <pc:docMk/>
            <pc:sldMk cId="3798947367" sldId="922"/>
            <ac:spMk id="41" creationId="{47C9A475-06C7-870F-F753-AAE892149678}"/>
          </ac:spMkLst>
        </pc:spChg>
        <pc:spChg chg="add del mod">
          <ac:chgData name="Paula Vázquez-Valero" userId="3a0e46d7-2099-40af-a155-aa45b68bfff3" providerId="ADAL" clId="{57DA573B-B202-45D5-8B0F-E0DB3FD2BB69}" dt="2024-01-24T12:28:21.793" v="10465" actId="478"/>
          <ac:spMkLst>
            <pc:docMk/>
            <pc:sldMk cId="3798947367" sldId="922"/>
            <ac:spMk id="42" creationId="{A776C90B-3D12-C85A-B911-B5EC62D86ED4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47" creationId="{E442531D-38AD-88A9-6EB1-1665650C19C6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48" creationId="{677C7F08-6A1D-2855-0FDD-2887DCEFE420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49" creationId="{03232F61-0E32-F2C9-9FD5-C4BB58C76EB8}"/>
          </ac:spMkLst>
        </pc:spChg>
        <pc:spChg chg="add del mod">
          <ac:chgData name="Paula Vázquez-Valero" userId="3a0e46d7-2099-40af-a155-aa45b68bfff3" providerId="ADAL" clId="{57DA573B-B202-45D5-8B0F-E0DB3FD2BB69}" dt="2024-01-24T12:30:11.390" v="10497" actId="21"/>
          <ac:spMkLst>
            <pc:docMk/>
            <pc:sldMk cId="3798947367" sldId="922"/>
            <ac:spMk id="53" creationId="{68EB0CB0-94E7-2921-97E6-70B68C49DCB1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55" creationId="{F83A5F2C-BD5B-5FF6-325C-B9AED7962B00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62" creationId="{ACFA0761-D402-AF70-80AB-3CCB1C02330E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49" creationId="{DFB62A25-61EC-E5BF-44B9-7167576EAFB9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51" creationId="{7D2C11BB-6316-4D78-D7F2-8B35CD7D1C68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55" creationId="{5A863DE9-7978-D4A4-BC3A-699034757288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56" creationId="{736A597A-A504-CB49-4FCF-FBE19B7B5212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57" creationId="{FFFE332C-6576-D07A-0ABB-30995AE241C9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58" creationId="{74B9A9DF-3CC4-6C2D-5A19-0A66B38846DA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60" creationId="{00C436BA-F6A8-7010-9494-FA5867AD8AAF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61" creationId="{5F259198-EFA7-CDAB-B074-7E8E446A0316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62" creationId="{574BAA49-E3DF-70E3-9FA8-443146023053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65" creationId="{F512B71B-B63F-C1E6-7E82-0B30F715BACC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66" creationId="{7D273962-0255-7427-4BCA-B2E5162685C3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67" creationId="{868B104A-207A-6525-D15C-541BD1235B2F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72" creationId="{64FBABB8-6C65-ED4F-C661-B324E7F57B1F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73" creationId="{F6810EF0-679D-E52A-BA66-B2106303B1DC}"/>
          </ac:spMkLst>
        </pc:spChg>
        <pc:spChg chg="add del mod">
          <ac:chgData name="Paula Vázquez-Valero" userId="3a0e46d7-2099-40af-a155-aa45b68bfff3" providerId="ADAL" clId="{57DA573B-B202-45D5-8B0F-E0DB3FD2BB69}" dt="2024-01-24T12:30:11.390" v="10497" actId="21"/>
          <ac:spMkLst>
            <pc:docMk/>
            <pc:sldMk cId="3798947367" sldId="922"/>
            <ac:spMk id="2074" creationId="{D843A129-4E70-31A5-A7F3-0C986F02A62F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75" creationId="{013E0EF7-A965-179C-D2B5-9E641AFABAD5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76" creationId="{4657143B-A838-4E9B-E98B-C9F98CF2108A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78" creationId="{AAAF133A-E7B7-7C28-6B77-0EBEC6A31D90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81" creationId="{2E07391F-37B3-C599-E6DC-6F1FA143B5EC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82" creationId="{C5A5A676-FA8B-B881-96CD-2BD5579257A3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83" creationId="{1FD40BD3-9454-C396-324F-5EDB52E9780E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84" creationId="{5970ABF6-4AB0-025D-4D0C-E37D9597411A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85" creationId="{5B162E28-14B0-4AD6-807A-990DB3F5D0C0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86" creationId="{F221B089-E596-94A4-FD86-3B8A426CFB2B}"/>
          </ac:spMkLst>
        </pc:spChg>
        <pc:spChg chg="add del mod">
          <ac:chgData name="Paula Vázquez-Valero" userId="3a0e46d7-2099-40af-a155-aa45b68bfff3" providerId="ADAL" clId="{57DA573B-B202-45D5-8B0F-E0DB3FD2BB69}" dt="2024-01-24T12:30:11.390" v="10497" actId="21"/>
          <ac:spMkLst>
            <pc:docMk/>
            <pc:sldMk cId="3798947367" sldId="922"/>
            <ac:spMk id="2087" creationId="{254BAB37-0D0D-53B0-429B-F1274B077C09}"/>
          </ac:spMkLst>
        </pc:spChg>
        <pc:spChg chg="mod">
          <ac:chgData name="Paula Vázquez-Valero" userId="3a0e46d7-2099-40af-a155-aa45b68bfff3" providerId="ADAL" clId="{57DA573B-B202-45D5-8B0F-E0DB3FD2BB69}" dt="2024-01-24T12:41:47.976" v="11105" actId="1038"/>
          <ac:spMkLst>
            <pc:docMk/>
            <pc:sldMk cId="3798947367" sldId="922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90" creationId="{540371D3-A65D-9B75-2C06-483C50203690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91" creationId="{170144D2-E26B-181D-E3C4-A24ABDEE29F1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94" creationId="{1509E711-F24F-19DB-E692-E3B2522A033D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096" creationId="{543CC4CE-0382-C61C-609C-6372FBFD6D11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98" creationId="{E7FE0EEB-9709-F394-CEA5-7D69FCF5E8D7}"/>
          </ac:spMkLst>
        </pc:spChg>
        <pc:spChg chg="add del mod">
          <ac:chgData name="Paula Vázquez-Valero" userId="3a0e46d7-2099-40af-a155-aa45b68bfff3" providerId="ADAL" clId="{57DA573B-B202-45D5-8B0F-E0DB3FD2BB69}" dt="2024-01-24T12:31:25.766" v="10514" actId="21"/>
          <ac:spMkLst>
            <pc:docMk/>
            <pc:sldMk cId="3798947367" sldId="922"/>
            <ac:spMk id="2099" creationId="{B0985669-8D79-6F81-6EE3-94DB79AABEB8}"/>
          </ac:spMkLst>
        </pc:spChg>
        <pc:spChg chg="add mod">
          <ac:chgData name="Paula Vázquez-Valero" userId="3a0e46d7-2099-40af-a155-aa45b68bfff3" providerId="ADAL" clId="{57DA573B-B202-45D5-8B0F-E0DB3FD2BB69}" dt="2024-01-24T12:33:40.436" v="10724" actId="14100"/>
          <ac:spMkLst>
            <pc:docMk/>
            <pc:sldMk cId="3798947367" sldId="922"/>
            <ac:spMk id="2102" creationId="{8236E3FE-4E18-45B0-A463-3AD3DE0560BA}"/>
          </ac:spMkLst>
        </pc:spChg>
        <pc:spChg chg="add mod">
          <ac:chgData name="Paula Vázquez-Valero" userId="3a0e46d7-2099-40af-a155-aa45b68bfff3" providerId="ADAL" clId="{57DA573B-B202-45D5-8B0F-E0DB3FD2BB69}" dt="2024-01-24T12:33:29.646" v="10719" actId="1076"/>
          <ac:spMkLst>
            <pc:docMk/>
            <pc:sldMk cId="3798947367" sldId="922"/>
            <ac:spMk id="2103" creationId="{6B663A41-394C-137C-F81C-1DA351978D2E}"/>
          </ac:spMkLst>
        </pc:spChg>
        <pc:spChg chg="add mod">
          <ac:chgData name="Paula Vázquez-Valero" userId="3a0e46d7-2099-40af-a155-aa45b68bfff3" providerId="ADAL" clId="{57DA573B-B202-45D5-8B0F-E0DB3FD2BB69}" dt="2024-01-24T12:33:52.876" v="10749" actId="20577"/>
          <ac:spMkLst>
            <pc:docMk/>
            <pc:sldMk cId="3798947367" sldId="922"/>
            <ac:spMk id="2104" creationId="{9020B56B-658F-329F-5C41-CBD9AF6C2F51}"/>
          </ac:spMkLst>
        </pc:spChg>
        <pc:spChg chg="add mod">
          <ac:chgData name="Paula Vázquez-Valero" userId="3a0e46d7-2099-40af-a155-aa45b68bfff3" providerId="ADAL" clId="{57DA573B-B202-45D5-8B0F-E0DB3FD2BB69}" dt="2024-01-24T12:37:12.507" v="10752" actId="1076"/>
          <ac:spMkLst>
            <pc:docMk/>
            <pc:sldMk cId="3798947367" sldId="922"/>
            <ac:spMk id="2105" creationId="{BD021643-DA6B-5561-0E55-66E574F93DE6}"/>
          </ac:spMkLst>
        </pc:spChg>
        <pc:spChg chg="add mod">
          <ac:chgData name="Paula Vázquez-Valero" userId="3a0e46d7-2099-40af-a155-aa45b68bfff3" providerId="ADAL" clId="{57DA573B-B202-45D5-8B0F-E0DB3FD2BB69}" dt="2024-01-24T12:37:21.877" v="10787" actId="1076"/>
          <ac:spMkLst>
            <pc:docMk/>
            <pc:sldMk cId="3798947367" sldId="922"/>
            <ac:spMk id="2106" creationId="{79466754-D572-16DF-CA8F-E31D203D4189}"/>
          </ac:spMkLst>
        </pc:spChg>
        <pc:spChg chg="mod">
          <ac:chgData name="Paula Vázquez-Valero" userId="3a0e46d7-2099-40af-a155-aa45b68bfff3" providerId="ADAL" clId="{57DA573B-B202-45D5-8B0F-E0DB3FD2BB69}" dt="2024-01-24T12:36:51.096" v="10750"/>
          <ac:spMkLst>
            <pc:docMk/>
            <pc:sldMk cId="3798947367" sldId="922"/>
            <ac:spMk id="2108" creationId="{4A0C64BC-2A67-DA46-17D3-86F001F5E80D}"/>
          </ac:spMkLst>
        </pc:spChg>
        <pc:spChg chg="mod">
          <ac:chgData name="Paula Vázquez-Valero" userId="3a0e46d7-2099-40af-a155-aa45b68bfff3" providerId="ADAL" clId="{57DA573B-B202-45D5-8B0F-E0DB3FD2BB69}" dt="2024-01-24T12:36:51.096" v="10750"/>
          <ac:spMkLst>
            <pc:docMk/>
            <pc:sldMk cId="3798947367" sldId="922"/>
            <ac:spMk id="2110" creationId="{DEE1F6AD-598D-5EAC-A690-EFD6249C1C8F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111" creationId="{281FDF4A-E8E7-6748-4EE4-3D5C7A7900A5}"/>
          </ac:spMkLst>
        </pc:spChg>
        <pc:spChg chg="add mod">
          <ac:chgData name="Paula Vázquez-Valero" userId="3a0e46d7-2099-40af-a155-aa45b68bfff3" providerId="ADAL" clId="{57DA573B-B202-45D5-8B0F-E0DB3FD2BB69}" dt="2024-01-24T12:39:48.307" v="10949" actId="113"/>
          <ac:spMkLst>
            <pc:docMk/>
            <pc:sldMk cId="3798947367" sldId="922"/>
            <ac:spMk id="2113" creationId="{9E9ED8B7-BAF4-A5BC-88CB-FABE349ABF1C}"/>
          </ac:spMkLst>
        </pc:spChg>
        <pc:spChg chg="del">
          <ac:chgData name="Paula Vázquez-Valero" userId="3a0e46d7-2099-40af-a155-aa45b68bfff3" providerId="ADAL" clId="{57DA573B-B202-45D5-8B0F-E0DB3FD2BB69}" dt="2024-01-24T12:12:10.966" v="10138" actId="478"/>
          <ac:spMkLst>
            <pc:docMk/>
            <pc:sldMk cId="3798947367" sldId="922"/>
            <ac:spMk id="2115" creationId="{1C54C93C-22C5-9CB6-D25A-3CA85633127A}"/>
          </ac:spMkLst>
        </pc:spChg>
        <pc:spChg chg="add mod">
          <ac:chgData name="Paula Vázquez-Valero" userId="3a0e46d7-2099-40af-a155-aa45b68bfff3" providerId="ADAL" clId="{57DA573B-B202-45D5-8B0F-E0DB3FD2BB69}" dt="2024-01-24T12:39:08.946" v="10909" actId="1076"/>
          <ac:spMkLst>
            <pc:docMk/>
            <pc:sldMk cId="3798947367" sldId="922"/>
            <ac:spMk id="2116" creationId="{ED8E809C-BE79-3CA0-FE8A-ACDD90699799}"/>
          </ac:spMkLst>
        </pc:spChg>
        <pc:spChg chg="add mod">
          <ac:chgData name="Paula Vázquez-Valero" userId="3a0e46d7-2099-40af-a155-aa45b68bfff3" providerId="ADAL" clId="{57DA573B-B202-45D5-8B0F-E0DB3FD2BB69}" dt="2024-01-24T12:37:33.521" v="10799" actId="403"/>
          <ac:spMkLst>
            <pc:docMk/>
            <pc:sldMk cId="3798947367" sldId="922"/>
            <ac:spMk id="2117" creationId="{72AE4F35-6AEB-CFC8-BE8C-382E3C97AEC9}"/>
          </ac:spMkLst>
        </pc:spChg>
        <pc:spChg chg="add del mod">
          <ac:chgData name="Paula Vázquez-Valero" userId="3a0e46d7-2099-40af-a155-aa45b68bfff3" providerId="ADAL" clId="{57DA573B-B202-45D5-8B0F-E0DB3FD2BB69}" dt="2024-01-24T12:37:43.018" v="10800" actId="478"/>
          <ac:spMkLst>
            <pc:docMk/>
            <pc:sldMk cId="3798947367" sldId="922"/>
            <ac:spMk id="2118" creationId="{1DA82487-8347-0287-38D8-39335A05873E}"/>
          </ac:spMkLst>
        </pc:spChg>
        <pc:spChg chg="add del mod">
          <ac:chgData name="Paula Vázquez-Valero" userId="3a0e46d7-2099-40af-a155-aa45b68bfff3" providerId="ADAL" clId="{57DA573B-B202-45D5-8B0F-E0DB3FD2BB69}" dt="2024-01-24T12:37:54.747" v="10806" actId="478"/>
          <ac:spMkLst>
            <pc:docMk/>
            <pc:sldMk cId="3798947367" sldId="922"/>
            <ac:spMk id="2119" creationId="{261DE56E-51D2-4C11-2A01-27903992045C}"/>
          </ac:spMkLst>
        </pc:spChg>
        <pc:spChg chg="add del mod">
          <ac:chgData name="Paula Vázquez-Valero" userId="3a0e46d7-2099-40af-a155-aa45b68bfff3" providerId="ADAL" clId="{57DA573B-B202-45D5-8B0F-E0DB3FD2BB69}" dt="2024-01-24T12:37:54.747" v="10806" actId="478"/>
          <ac:spMkLst>
            <pc:docMk/>
            <pc:sldMk cId="3798947367" sldId="922"/>
            <ac:spMk id="2120" creationId="{4AA19C5E-CDE3-8410-5927-398802DE7C85}"/>
          </ac:spMkLst>
        </pc:spChg>
        <pc:spChg chg="add mod">
          <ac:chgData name="Paula Vázquez-Valero" userId="3a0e46d7-2099-40af-a155-aa45b68bfff3" providerId="ADAL" clId="{57DA573B-B202-45D5-8B0F-E0DB3FD2BB69}" dt="2024-01-24T12:39:06.528" v="10908" actId="1035"/>
          <ac:spMkLst>
            <pc:docMk/>
            <pc:sldMk cId="3798947367" sldId="922"/>
            <ac:spMk id="2121" creationId="{00E843FF-AE09-D1E0-E542-29CD3360C624}"/>
          </ac:spMkLst>
        </pc:spChg>
        <pc:spChg chg="add del mod">
          <ac:chgData name="Paula Vázquez-Valero" userId="3a0e46d7-2099-40af-a155-aa45b68bfff3" providerId="ADAL" clId="{57DA573B-B202-45D5-8B0F-E0DB3FD2BB69}" dt="2024-01-24T12:39:52.407" v="10953" actId="478"/>
          <ac:spMkLst>
            <pc:docMk/>
            <pc:sldMk cId="3798947367" sldId="922"/>
            <ac:spMk id="2124" creationId="{49B3AF8C-DAE1-699D-1EB8-D4999E360998}"/>
          </ac:spMkLst>
        </pc:spChg>
        <pc:spChg chg="add del mod">
          <ac:chgData name="Paula Vázquez-Valero" userId="3a0e46d7-2099-40af-a155-aa45b68bfff3" providerId="ADAL" clId="{57DA573B-B202-45D5-8B0F-E0DB3FD2BB69}" dt="2024-01-24T12:39:52.407" v="10953" actId="478"/>
          <ac:spMkLst>
            <pc:docMk/>
            <pc:sldMk cId="3798947367" sldId="922"/>
            <ac:spMk id="2125" creationId="{248F8114-EF5E-2936-C00C-050FE459A704}"/>
          </ac:spMkLst>
        </pc:spChg>
        <pc:spChg chg="add mod">
          <ac:chgData name="Paula Vázquez-Valero" userId="3a0e46d7-2099-40af-a155-aa45b68bfff3" providerId="ADAL" clId="{57DA573B-B202-45D5-8B0F-E0DB3FD2BB69}" dt="2024-01-24T12:39:26.176" v="10925" actId="20577"/>
          <ac:spMkLst>
            <pc:docMk/>
            <pc:sldMk cId="3798947367" sldId="922"/>
            <ac:spMk id="2132" creationId="{CDC862EA-7931-E718-D0B8-3683D44CE489}"/>
          </ac:spMkLst>
        </pc:spChg>
        <pc:spChg chg="add mod">
          <ac:chgData name="Paula Vázquez-Valero" userId="3a0e46d7-2099-40af-a155-aa45b68bfff3" providerId="ADAL" clId="{57DA573B-B202-45D5-8B0F-E0DB3FD2BB69}" dt="2024-01-24T12:39:41.287" v="10947" actId="20577"/>
          <ac:spMkLst>
            <pc:docMk/>
            <pc:sldMk cId="3798947367" sldId="922"/>
            <ac:spMk id="2133" creationId="{7E9537F2-ACE1-E080-494E-FF0F12ABE0D3}"/>
          </ac:spMkLst>
        </pc:spChg>
        <pc:spChg chg="mod topLvl">
          <ac:chgData name="Paula Vázquez-Valero" userId="3a0e46d7-2099-40af-a155-aa45b68bfff3" providerId="ADAL" clId="{57DA573B-B202-45D5-8B0F-E0DB3FD2BB69}" dt="2024-01-24T12:41:23.757" v="11092" actId="1036"/>
          <ac:spMkLst>
            <pc:docMk/>
            <pc:sldMk cId="3798947367" sldId="922"/>
            <ac:spMk id="2137" creationId="{46A471E5-F8D4-53C2-6643-54E43A486F8C}"/>
          </ac:spMkLst>
        </pc:spChg>
        <pc:spChg chg="mod">
          <ac:chgData name="Paula Vázquez-Valero" userId="3a0e46d7-2099-40af-a155-aa45b68bfff3" providerId="ADAL" clId="{57DA573B-B202-45D5-8B0F-E0DB3FD2BB69}" dt="2024-01-24T12:41:09.047" v="11078" actId="14100"/>
          <ac:spMkLst>
            <pc:docMk/>
            <pc:sldMk cId="3798947367" sldId="922"/>
            <ac:spMk id="2138" creationId="{A9770755-549C-E39F-911B-F529D03986D8}"/>
          </ac:spMkLst>
        </pc:spChg>
        <pc:spChg chg="mod">
          <ac:chgData name="Paula Vázquez-Valero" userId="3a0e46d7-2099-40af-a155-aa45b68bfff3" providerId="ADAL" clId="{57DA573B-B202-45D5-8B0F-E0DB3FD2BB69}" dt="2024-01-24T12:41:16.292" v="11088" actId="20577"/>
          <ac:spMkLst>
            <pc:docMk/>
            <pc:sldMk cId="3798947367" sldId="922"/>
            <ac:spMk id="2140" creationId="{5E917607-6C32-6791-EE19-9491B230BD0B}"/>
          </ac:spMkLst>
        </pc:spChg>
        <pc:grpChg chg="add mod">
          <ac:chgData name="Paula Vázquez-Valero" userId="3a0e46d7-2099-40af-a155-aa45b68bfff3" providerId="ADAL" clId="{57DA573B-B202-45D5-8B0F-E0DB3FD2BB69}" dt="2024-01-24T12:26:28.798" v="10393" actId="1036"/>
          <ac:grpSpMkLst>
            <pc:docMk/>
            <pc:sldMk cId="3798947367" sldId="922"/>
            <ac:grpSpMk id="15" creationId="{F91EF240-169D-345F-6D27-B42AC4E28A7C}"/>
          </ac:grpSpMkLst>
        </pc:grpChg>
        <pc:grpChg chg="del">
          <ac:chgData name="Paula Vázquez-Valero" userId="3a0e46d7-2099-40af-a155-aa45b68bfff3" providerId="ADAL" clId="{57DA573B-B202-45D5-8B0F-E0DB3FD2BB69}" dt="2024-01-24T12:12:13.517" v="10139" actId="478"/>
          <ac:grpSpMkLst>
            <pc:docMk/>
            <pc:sldMk cId="3798947367" sldId="922"/>
            <ac:grpSpMk id="24" creationId="{FC061796-F242-942A-C65B-00B3BB3D8337}"/>
          </ac:grpSpMkLst>
        </pc:grpChg>
        <pc:grpChg chg="del">
          <ac:chgData name="Paula Vázquez-Valero" userId="3a0e46d7-2099-40af-a155-aa45b68bfff3" providerId="ADAL" clId="{57DA573B-B202-45D5-8B0F-E0DB3FD2BB69}" dt="2024-01-24T12:12:10.966" v="10138" actId="478"/>
          <ac:grpSpMkLst>
            <pc:docMk/>
            <pc:sldMk cId="3798947367" sldId="922"/>
            <ac:grpSpMk id="26" creationId="{FC78670D-32FF-C047-2E24-DBEBFFDC0B6C}"/>
          </ac:grpSpMkLst>
        </pc:grpChg>
        <pc:grpChg chg="del">
          <ac:chgData name="Paula Vázquez-Valero" userId="3a0e46d7-2099-40af-a155-aa45b68bfff3" providerId="ADAL" clId="{57DA573B-B202-45D5-8B0F-E0DB3FD2BB69}" dt="2024-01-24T12:12:10.966" v="10138" actId="478"/>
          <ac:grpSpMkLst>
            <pc:docMk/>
            <pc:sldMk cId="3798947367" sldId="922"/>
            <ac:grpSpMk id="57" creationId="{FB663850-457B-AB58-39E3-A184894DD6B5}"/>
          </ac:grpSpMkLst>
        </pc:grpChg>
        <pc:grpChg chg="del">
          <ac:chgData name="Paula Vázquez-Valero" userId="3a0e46d7-2099-40af-a155-aa45b68bfff3" providerId="ADAL" clId="{57DA573B-B202-45D5-8B0F-E0DB3FD2BB69}" dt="2024-01-24T12:12:10.966" v="10138" actId="478"/>
          <ac:grpSpMkLst>
            <pc:docMk/>
            <pc:sldMk cId="3798947367" sldId="922"/>
            <ac:grpSpMk id="2068" creationId="{3F5E9FF1-64A3-9899-BD8E-C50ECAEEFB00}"/>
          </ac:grpSpMkLst>
        </pc:grpChg>
        <pc:grpChg chg="add mod">
          <ac:chgData name="Paula Vázquez-Valero" userId="3a0e46d7-2099-40af-a155-aa45b68bfff3" providerId="ADAL" clId="{57DA573B-B202-45D5-8B0F-E0DB3FD2BB69}" dt="2024-01-24T12:37:12.507" v="10752" actId="1076"/>
          <ac:grpSpMkLst>
            <pc:docMk/>
            <pc:sldMk cId="3798947367" sldId="922"/>
            <ac:grpSpMk id="2107" creationId="{14D63190-2AA2-C6DB-777F-478B27351454}"/>
          </ac:grpSpMkLst>
        </pc:grpChg>
        <pc:grpChg chg="add del mod">
          <ac:chgData name="Paula Vázquez-Valero" userId="3a0e46d7-2099-40af-a155-aa45b68bfff3" providerId="ADAL" clId="{57DA573B-B202-45D5-8B0F-E0DB3FD2BB69}" dt="2024-01-24T12:40:55.566" v="11073" actId="165"/>
          <ac:grpSpMkLst>
            <pc:docMk/>
            <pc:sldMk cId="3798947367" sldId="922"/>
            <ac:grpSpMk id="2135" creationId="{BC9E7EA6-4E5D-CA0F-C70C-EAAE8CD352F7}"/>
          </ac:grpSpMkLst>
        </pc:grpChg>
        <pc:grpChg chg="mod topLvl">
          <ac:chgData name="Paula Vázquez-Valero" userId="3a0e46d7-2099-40af-a155-aa45b68bfff3" providerId="ADAL" clId="{57DA573B-B202-45D5-8B0F-E0DB3FD2BB69}" dt="2024-01-24T12:41:04.787" v="11076" actId="14100"/>
          <ac:grpSpMkLst>
            <pc:docMk/>
            <pc:sldMk cId="3798947367" sldId="922"/>
            <ac:grpSpMk id="2136" creationId="{2C2BBF62-8B75-8683-F443-D738DB053F72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24T12:28:47.226" v="10471" actId="1076"/>
          <ac:graphicFrameMkLst>
            <pc:docMk/>
            <pc:sldMk cId="3798947367" sldId="922"/>
            <ac:graphicFrameMk id="32" creationId="{550B409E-8200-9BA4-9345-30237B960B37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24T12:12:10.966" v="10138" actId="478"/>
          <ac:graphicFrameMkLst>
            <pc:docMk/>
            <pc:sldMk cId="3798947367" sldId="922"/>
            <ac:graphicFrameMk id="51" creationId="{F970A6E2-00FE-8705-BB1E-8B16E96391C3}"/>
          </ac:graphicFrameMkLst>
        </pc:graphicFrame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57DA573B-B202-45D5-8B0F-E0DB3FD2BB69}" dt="2024-01-24T12:12:13.517" v="10139" actId="478"/>
          <ac:picMkLst>
            <pc:docMk/>
            <pc:sldMk cId="3798947367" sldId="922"/>
            <ac:picMk id="16" creationId="{3E46A0D3-2E45-D132-4F32-1DBE2BD5FA70}"/>
          </ac:picMkLst>
        </pc:picChg>
        <pc:picChg chg="mod">
          <ac:chgData name="Paula Vázquez-Valero" userId="3a0e46d7-2099-40af-a155-aa45b68bfff3" providerId="ADAL" clId="{57DA573B-B202-45D5-8B0F-E0DB3FD2BB69}" dt="2024-01-24T12:26:23.706" v="10345"/>
          <ac:picMkLst>
            <pc:docMk/>
            <pc:sldMk cId="3798947367" sldId="922"/>
            <ac:picMk id="30" creationId="{4D9A7AE3-40DF-DA70-C6B2-C828A784A55E}"/>
          </ac:picMkLst>
        </pc:picChg>
        <pc:picChg chg="add mod">
          <ac:chgData name="Paula Vázquez-Valero" userId="3a0e46d7-2099-40af-a155-aa45b68bfff3" providerId="ADAL" clId="{57DA573B-B202-45D5-8B0F-E0DB3FD2BB69}" dt="2024-01-24T12:28:41.546" v="10470" actId="14100"/>
          <ac:picMkLst>
            <pc:docMk/>
            <pc:sldMk cId="3798947367" sldId="922"/>
            <ac:picMk id="43" creationId="{BE5EFC3F-D5EA-E726-DCAA-2231CF6DAB89}"/>
          </ac:picMkLst>
        </pc:picChg>
        <pc:picChg chg="add mod">
          <ac:chgData name="Paula Vázquez-Valero" userId="3a0e46d7-2099-40af-a155-aa45b68bfff3" providerId="ADAL" clId="{57DA573B-B202-45D5-8B0F-E0DB3FD2BB69}" dt="2024-01-24T12:29:12.878" v="10487" actId="1035"/>
          <ac:picMkLst>
            <pc:docMk/>
            <pc:sldMk cId="3798947367" sldId="922"/>
            <ac:picMk id="44" creationId="{1DAEC9B2-FC73-0FE5-B41B-C2EBE06AE674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45" creationId="{20C3FA9A-3800-D885-A87C-4629EB1CFAAB}"/>
          </ac:picMkLst>
        </pc:picChg>
        <pc:picChg chg="add mod">
          <ac:chgData name="Paula Vázquez-Valero" userId="3a0e46d7-2099-40af-a155-aa45b68bfff3" providerId="ADAL" clId="{57DA573B-B202-45D5-8B0F-E0DB3FD2BB69}" dt="2024-01-24T12:29:01.896" v="10478" actId="1076"/>
          <ac:picMkLst>
            <pc:docMk/>
            <pc:sldMk cId="3798947367" sldId="922"/>
            <ac:picMk id="46" creationId="{09E883C5-06B9-A5A7-FEF1-849AE25C73CA}"/>
          </ac:picMkLst>
        </pc:picChg>
        <pc:picChg chg="add del mod">
          <ac:chgData name="Paula Vázquez-Valero" userId="3a0e46d7-2099-40af-a155-aa45b68bfff3" providerId="ADAL" clId="{57DA573B-B202-45D5-8B0F-E0DB3FD2BB69}" dt="2024-01-24T12:30:11.390" v="10497" actId="21"/>
          <ac:picMkLst>
            <pc:docMk/>
            <pc:sldMk cId="3798947367" sldId="922"/>
            <ac:picMk id="50" creationId="{9573A206-7386-D6D8-ECC9-283E9BC47A76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52" creationId="{36E8AAF8-E397-D4CE-1A57-6BED94538126}"/>
          </ac:picMkLst>
        </pc:picChg>
        <pc:picChg chg="add del mod">
          <ac:chgData name="Paula Vázquez-Valero" userId="3a0e46d7-2099-40af-a155-aa45b68bfff3" providerId="ADAL" clId="{57DA573B-B202-45D5-8B0F-E0DB3FD2BB69}" dt="2024-01-24T12:30:11.390" v="10497" actId="21"/>
          <ac:picMkLst>
            <pc:docMk/>
            <pc:sldMk cId="3798947367" sldId="922"/>
            <ac:picMk id="54" creationId="{89686FA9-93C6-9EFD-BE13-B66ED681FDE1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59" creationId="{8DCFB983-262E-0195-4C06-44DCCDEC6F09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60" creationId="{DC698063-E6E9-C922-3EFB-4F3BC00CEF4A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63" creationId="{921A1F27-1457-46A6-F28D-F7299A127CEE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2050" creationId="{8CD46CC2-5D5D-CB70-D319-5BA3C56AE670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2052" creationId="{97CC027A-8D70-0DF6-0BC4-15D1E6099AD5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53" creationId="{6CCCE357-03D0-3F40-D027-9173D6768E42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54" creationId="{520A86D1-DA0D-942F-2680-58090A69E3BF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59" creationId="{41304F22-3BD7-4D6C-1186-EB531307533C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63" creationId="{80933C0B-CDA1-BD37-3C52-C283D8159A5A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64" creationId="{02D9A60C-B5D0-FAAA-159E-B118FEF33823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69" creationId="{BA27C723-09A5-B37E-2624-A15DC32C52E8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70" creationId="{1E49E403-2CBD-B9E2-BB3A-38B65265964A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71" creationId="{5E14F631-32A8-2A7A-0209-53BFADD8BFE7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2077" creationId="{41B3B560-3C29-2C14-0873-B52F0BA1AD12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2080" creationId="{4DFAECA7-EAA1-0CD5-C721-45E09375926B}"/>
          </ac:picMkLst>
        </pc:picChg>
        <pc:picChg chg="add del mod">
          <ac:chgData name="Paula Vázquez-Valero" userId="3a0e46d7-2099-40af-a155-aa45b68bfff3" providerId="ADAL" clId="{57DA573B-B202-45D5-8B0F-E0DB3FD2BB69}" dt="2024-01-24T12:30:11.390" v="10497" actId="21"/>
          <ac:picMkLst>
            <pc:docMk/>
            <pc:sldMk cId="3798947367" sldId="922"/>
            <ac:picMk id="2092" creationId="{8BE8167A-C9D3-6E56-CD3C-20F98B4EACAB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93" creationId="{A8F069B1-81D0-ABB7-8D0C-62674B3E8E57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2095" creationId="{EE5D9290-E3C5-9130-29F3-EEE6E4163773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097" creationId="{CD853EB9-C288-2722-99A3-010A91F3C9AE}"/>
          </ac:picMkLst>
        </pc:picChg>
        <pc:picChg chg="add del mod">
          <ac:chgData name="Paula Vázquez-Valero" userId="3a0e46d7-2099-40af-a155-aa45b68bfff3" providerId="ADAL" clId="{57DA573B-B202-45D5-8B0F-E0DB3FD2BB69}" dt="2024-01-24T12:31:25.766" v="10514" actId="21"/>
          <ac:picMkLst>
            <pc:docMk/>
            <pc:sldMk cId="3798947367" sldId="922"/>
            <ac:picMk id="2100" creationId="{60CE18C8-2C43-90C0-7F34-3EAE1F8F06B4}"/>
          </ac:picMkLst>
        </pc:picChg>
        <pc:picChg chg="add mod">
          <ac:chgData name="Paula Vázquez-Valero" userId="3a0e46d7-2099-40af-a155-aa45b68bfff3" providerId="ADAL" clId="{57DA573B-B202-45D5-8B0F-E0DB3FD2BB69}" dt="2024-01-24T12:32:33.556" v="10681" actId="1076"/>
          <ac:picMkLst>
            <pc:docMk/>
            <pc:sldMk cId="3798947367" sldId="922"/>
            <ac:picMk id="2101" creationId="{F97C0D6D-D58F-EEEA-57A9-73A4102D118E}"/>
          </ac:picMkLst>
        </pc:picChg>
        <pc:picChg chg="mod">
          <ac:chgData name="Paula Vázquez-Valero" userId="3a0e46d7-2099-40af-a155-aa45b68bfff3" providerId="ADAL" clId="{57DA573B-B202-45D5-8B0F-E0DB3FD2BB69}" dt="2024-01-24T12:36:51.096" v="10750"/>
          <ac:picMkLst>
            <pc:docMk/>
            <pc:sldMk cId="3798947367" sldId="922"/>
            <ac:picMk id="2109" creationId="{B33C8128-3A93-CA89-5211-008465636845}"/>
          </ac:picMkLst>
        </pc:picChg>
        <pc:picChg chg="del">
          <ac:chgData name="Paula Vázquez-Valero" userId="3a0e46d7-2099-40af-a155-aa45b68bfff3" providerId="ADAL" clId="{57DA573B-B202-45D5-8B0F-E0DB3FD2BB69}" dt="2024-01-24T12:12:10.966" v="10138" actId="478"/>
          <ac:picMkLst>
            <pc:docMk/>
            <pc:sldMk cId="3798947367" sldId="922"/>
            <ac:picMk id="2112" creationId="{E087ECE0-A539-893A-4EDF-FA2D6587F9C0}"/>
          </ac:picMkLst>
        </pc:picChg>
        <pc:picChg chg="add mod">
          <ac:chgData name="Paula Vázquez-Valero" userId="3a0e46d7-2099-40af-a155-aa45b68bfff3" providerId="ADAL" clId="{57DA573B-B202-45D5-8B0F-E0DB3FD2BB69}" dt="2024-01-24T12:39:06.528" v="10908" actId="1035"/>
          <ac:picMkLst>
            <pc:docMk/>
            <pc:sldMk cId="3798947367" sldId="922"/>
            <ac:picMk id="2114" creationId="{3C9F67A1-F859-F670-7E43-8CAA7B9F87CA}"/>
          </ac:picMkLst>
        </pc:picChg>
        <pc:picChg chg="add del mod">
          <ac:chgData name="Paula Vázquez-Valero" userId="3a0e46d7-2099-40af-a155-aa45b68bfff3" providerId="ADAL" clId="{57DA573B-B202-45D5-8B0F-E0DB3FD2BB69}" dt="2024-01-24T12:37:56" v="10807" actId="478"/>
          <ac:picMkLst>
            <pc:docMk/>
            <pc:sldMk cId="3798947367" sldId="922"/>
            <ac:picMk id="2122" creationId="{65DB58CA-7E05-CEAE-9680-2DCF8290F5E1}"/>
          </ac:picMkLst>
        </pc:picChg>
        <pc:picChg chg="add del mod">
          <ac:chgData name="Paula Vázquez-Valero" userId="3a0e46d7-2099-40af-a155-aa45b68bfff3" providerId="ADAL" clId="{57DA573B-B202-45D5-8B0F-E0DB3FD2BB69}" dt="2024-01-24T12:39:52.407" v="10953" actId="478"/>
          <ac:picMkLst>
            <pc:docMk/>
            <pc:sldMk cId="3798947367" sldId="922"/>
            <ac:picMk id="2123" creationId="{A2FD5251-039A-07C2-5FDD-FF1C7FC9E27B}"/>
          </ac:picMkLst>
        </pc:picChg>
        <pc:picChg chg="add del mod">
          <ac:chgData name="Paula Vázquez-Valero" userId="3a0e46d7-2099-40af-a155-aa45b68bfff3" providerId="ADAL" clId="{57DA573B-B202-45D5-8B0F-E0DB3FD2BB69}" dt="2024-01-24T12:38:57.478" v="10897" actId="21"/>
          <ac:picMkLst>
            <pc:docMk/>
            <pc:sldMk cId="3798947367" sldId="922"/>
            <ac:picMk id="2126" creationId="{5248F73B-CDF6-AA47-7A46-157E2599505A}"/>
          </ac:picMkLst>
        </pc:picChg>
        <pc:picChg chg="add del mod">
          <ac:chgData name="Paula Vázquez-Valero" userId="3a0e46d7-2099-40af-a155-aa45b68bfff3" providerId="ADAL" clId="{57DA573B-B202-45D5-8B0F-E0DB3FD2BB69}" dt="2024-01-24T12:38:57.478" v="10897" actId="21"/>
          <ac:picMkLst>
            <pc:docMk/>
            <pc:sldMk cId="3798947367" sldId="922"/>
            <ac:picMk id="2127" creationId="{0C5B1AF8-8181-2BD2-E210-595ED4715043}"/>
          </ac:picMkLst>
        </pc:picChg>
        <pc:picChg chg="add mod">
          <ac:chgData name="Paula Vázquez-Valero" userId="3a0e46d7-2099-40af-a155-aa45b68bfff3" providerId="ADAL" clId="{57DA573B-B202-45D5-8B0F-E0DB3FD2BB69}" dt="2024-01-24T12:39:03.786" v="10900" actId="1076"/>
          <ac:picMkLst>
            <pc:docMk/>
            <pc:sldMk cId="3798947367" sldId="922"/>
            <ac:picMk id="2128" creationId="{29ACC512-5223-95F8-7E92-E0934995BD36}"/>
          </ac:picMkLst>
        </pc:picChg>
        <pc:picChg chg="add del mod">
          <ac:chgData name="Paula Vázquez-Valero" userId="3a0e46d7-2099-40af-a155-aa45b68bfff3" providerId="ADAL" clId="{57DA573B-B202-45D5-8B0F-E0DB3FD2BB69}" dt="2024-01-24T12:39:12.437" v="10911"/>
          <ac:picMkLst>
            <pc:docMk/>
            <pc:sldMk cId="3798947367" sldId="922"/>
            <ac:picMk id="2129" creationId="{69EBD73A-46F5-77E5-EA11-E1537CC46E4B}"/>
          </ac:picMkLst>
        </pc:picChg>
        <pc:picChg chg="add del mod">
          <ac:chgData name="Paula Vázquez-Valero" userId="3a0e46d7-2099-40af-a155-aa45b68bfff3" providerId="ADAL" clId="{57DA573B-B202-45D5-8B0F-E0DB3FD2BB69}" dt="2024-01-24T12:39:12.437" v="10911"/>
          <ac:picMkLst>
            <pc:docMk/>
            <pc:sldMk cId="3798947367" sldId="922"/>
            <ac:picMk id="2130" creationId="{C0517F66-1D2B-CDA4-5B43-9D175A6C8E15}"/>
          </ac:picMkLst>
        </pc:picChg>
        <pc:picChg chg="add mod">
          <ac:chgData name="Paula Vázquez-Valero" userId="3a0e46d7-2099-40af-a155-aa45b68bfff3" providerId="ADAL" clId="{57DA573B-B202-45D5-8B0F-E0DB3FD2BB69}" dt="2024-01-24T12:39:18.916" v="10913" actId="1076"/>
          <ac:picMkLst>
            <pc:docMk/>
            <pc:sldMk cId="3798947367" sldId="922"/>
            <ac:picMk id="2131" creationId="{1E48A1EC-4D04-2E5F-AF29-8CBCCD884D13}"/>
          </ac:picMkLst>
        </pc:picChg>
        <pc:picChg chg="add mod">
          <ac:chgData name="Paula Vázquez-Valero" userId="3a0e46d7-2099-40af-a155-aa45b68bfff3" providerId="ADAL" clId="{57DA573B-B202-45D5-8B0F-E0DB3FD2BB69}" dt="2024-01-24T12:39:50.686" v="10952" actId="1035"/>
          <ac:picMkLst>
            <pc:docMk/>
            <pc:sldMk cId="3798947367" sldId="922"/>
            <ac:picMk id="2134" creationId="{46AC7358-A35E-968A-6A6A-8AC80F800447}"/>
          </ac:picMkLst>
        </pc:picChg>
        <pc:picChg chg="mod">
          <ac:chgData name="Paula Vázquez-Valero" userId="3a0e46d7-2099-40af-a155-aa45b68bfff3" providerId="ADAL" clId="{57DA573B-B202-45D5-8B0F-E0DB3FD2BB69}" dt="2024-01-24T12:41:04.787" v="11076" actId="14100"/>
          <ac:picMkLst>
            <pc:docMk/>
            <pc:sldMk cId="3798947367" sldId="922"/>
            <ac:picMk id="2139" creationId="{CE07F0D5-E6B6-C675-8178-A3CC30491903}"/>
          </ac:picMkLst>
        </pc:picChg>
      </pc:sldChg>
      <pc:sldChg chg="addSp delSp modSp add del mod delAnim modAnim">
        <pc:chgData name="Paula Vázquez-Valero" userId="3a0e46d7-2099-40af-a155-aa45b68bfff3" providerId="ADAL" clId="{57DA573B-B202-45D5-8B0F-E0DB3FD2BB69}" dt="2024-01-31T14:25:46" v="20357" actId="21"/>
        <pc:sldMkLst>
          <pc:docMk/>
          <pc:sldMk cId="1135547609" sldId="923"/>
        </pc:sldMkLst>
        <pc:spChg chg="mod">
          <ac:chgData name="Paula Vázquez-Valero" userId="3a0e46d7-2099-40af-a155-aa45b68bfff3" providerId="ADAL" clId="{57DA573B-B202-45D5-8B0F-E0DB3FD2BB69}" dt="2024-01-24T14:57:45.259" v="14391" actId="20577"/>
          <ac:spMkLst>
            <pc:docMk/>
            <pc:sldMk cId="1135547609" sldId="923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57DA573B-B202-45D5-8B0F-E0DB3FD2BB69}" dt="2024-01-31T14:25:46" v="20357" actId="21"/>
          <ac:spMkLst>
            <pc:docMk/>
            <pc:sldMk cId="1135547609" sldId="923"/>
            <ac:spMk id="3" creationId="{45B32871-A79B-A5C6-69B7-4E97FF06EDAF}"/>
          </ac:spMkLst>
        </pc:spChg>
        <pc:spChg chg="mod">
          <ac:chgData name="Paula Vázquez-Valero" userId="3a0e46d7-2099-40af-a155-aa45b68bfff3" providerId="ADAL" clId="{57DA573B-B202-45D5-8B0F-E0DB3FD2BB69}" dt="2024-01-24T12:42:19.886" v="11110"/>
          <ac:spMkLst>
            <pc:docMk/>
            <pc:sldMk cId="1135547609" sldId="923"/>
            <ac:spMk id="6" creationId="{F463BA38-7A3F-02C9-05BF-A6B587117713}"/>
          </ac:spMkLst>
        </pc:spChg>
        <pc:spChg chg="mod">
          <ac:chgData name="Paula Vázquez-Valero" userId="3a0e46d7-2099-40af-a155-aa45b68bfff3" providerId="ADAL" clId="{57DA573B-B202-45D5-8B0F-E0DB3FD2BB69}" dt="2024-01-24T12:42:19.886" v="11110"/>
          <ac:spMkLst>
            <pc:docMk/>
            <pc:sldMk cId="1135547609" sldId="923"/>
            <ac:spMk id="7" creationId="{F9D8E282-1F68-6D1C-CFBF-4D052A26D940}"/>
          </ac:spMkLst>
        </pc:spChg>
        <pc:spChg chg="mod">
          <ac:chgData name="Paula Vázquez-Valero" userId="3a0e46d7-2099-40af-a155-aa45b68bfff3" providerId="ADAL" clId="{57DA573B-B202-45D5-8B0F-E0DB3FD2BB69}" dt="2024-01-24T12:42:19.886" v="11110"/>
          <ac:spMkLst>
            <pc:docMk/>
            <pc:sldMk cId="1135547609" sldId="923"/>
            <ac:spMk id="12" creationId="{9C506A5B-09D7-4210-CB1D-434EE07BFE3A}"/>
          </ac:spMkLst>
        </pc:spChg>
        <pc:spChg chg="add del mod">
          <ac:chgData name="Paula Vázquez-Valero" userId="3a0e46d7-2099-40af-a155-aa45b68bfff3" providerId="ADAL" clId="{57DA573B-B202-45D5-8B0F-E0DB3FD2BB69}" dt="2024-01-31T14:25:46" v="20357" actId="21"/>
          <ac:spMkLst>
            <pc:docMk/>
            <pc:sldMk cId="1135547609" sldId="923"/>
            <ac:spMk id="14" creationId="{407CF4D2-4F43-F565-47FB-E44BC92C6E46}"/>
          </ac:spMkLst>
        </pc:spChg>
        <pc:spChg chg="add del mod">
          <ac:chgData name="Paula Vázquez-Valero" userId="3a0e46d7-2099-40af-a155-aa45b68bfff3" providerId="ADAL" clId="{57DA573B-B202-45D5-8B0F-E0DB3FD2BB69}" dt="2024-01-31T14:25:46" v="20357" actId="21"/>
          <ac:spMkLst>
            <pc:docMk/>
            <pc:sldMk cId="1135547609" sldId="923"/>
            <ac:spMk id="17" creationId="{4EE326BB-B7F8-7C02-F0DF-B02728FE23B3}"/>
          </ac:spMkLst>
        </pc:spChg>
        <pc:spChg chg="add del mod">
          <ac:chgData name="Paula Vázquez-Valero" userId="3a0e46d7-2099-40af-a155-aa45b68bfff3" providerId="ADAL" clId="{57DA573B-B202-45D5-8B0F-E0DB3FD2BB69}" dt="2024-01-31T14:25:46" v="20357" actId="21"/>
          <ac:spMkLst>
            <pc:docMk/>
            <pc:sldMk cId="1135547609" sldId="923"/>
            <ac:spMk id="20" creationId="{ACA1A13C-5161-C101-4BF9-70161D6BB573}"/>
          </ac:spMkLst>
        </pc:spChg>
        <pc:spChg chg="add del mod">
          <ac:chgData name="Paula Vázquez-Valero" userId="3a0e46d7-2099-40af-a155-aa45b68bfff3" providerId="ADAL" clId="{57DA573B-B202-45D5-8B0F-E0DB3FD2BB69}" dt="2024-01-31T14:25:46" v="20357" actId="21"/>
          <ac:spMkLst>
            <pc:docMk/>
            <pc:sldMk cId="1135547609" sldId="923"/>
            <ac:spMk id="23" creationId="{38277680-BA8A-03E4-C70B-DD72409CCDE5}"/>
          </ac:spMkLst>
        </pc:spChg>
        <pc:spChg chg="add del mod">
          <ac:chgData name="Paula Vázquez-Valero" userId="3a0e46d7-2099-40af-a155-aa45b68bfff3" providerId="ADAL" clId="{57DA573B-B202-45D5-8B0F-E0DB3FD2BB69}" dt="2024-01-31T14:25:46" v="20357" actId="21"/>
          <ac:spMkLst>
            <pc:docMk/>
            <pc:sldMk cId="1135547609" sldId="923"/>
            <ac:spMk id="24" creationId="{50FAD9F9-2139-9CC0-E009-1D1BD534155D}"/>
          </ac:spMkLst>
        </pc:spChg>
        <pc:spChg chg="add del mod">
          <ac:chgData name="Paula Vázquez-Valero" userId="3a0e46d7-2099-40af-a155-aa45b68bfff3" providerId="ADAL" clId="{57DA573B-B202-45D5-8B0F-E0DB3FD2BB69}" dt="2024-01-31T14:25:46" v="20357" actId="21"/>
          <ac:spMkLst>
            <pc:docMk/>
            <pc:sldMk cId="1135547609" sldId="923"/>
            <ac:spMk id="25" creationId="{FEB1CA70-E3FA-C1C9-75EE-5A40DD459C32}"/>
          </ac:spMkLst>
        </pc:spChg>
        <pc:spChg chg="add del mod">
          <ac:chgData name="Paula Vázquez-Valero" userId="3a0e46d7-2099-40af-a155-aa45b68bfff3" providerId="ADAL" clId="{57DA573B-B202-45D5-8B0F-E0DB3FD2BB69}" dt="2024-01-31T14:25:46" v="20357" actId="21"/>
          <ac:spMkLst>
            <pc:docMk/>
            <pc:sldMk cId="1135547609" sldId="923"/>
            <ac:spMk id="26" creationId="{73E26379-DAAA-2AC8-2506-1536A3AE5A6A}"/>
          </ac:spMkLst>
        </pc:spChg>
        <pc:spChg chg="add del mod">
          <ac:chgData name="Paula Vázquez-Valero" userId="3a0e46d7-2099-40af-a155-aa45b68bfff3" providerId="ADAL" clId="{57DA573B-B202-45D5-8B0F-E0DB3FD2BB69}" dt="2024-01-24T14:00:33.609" v="11891" actId="478"/>
          <ac:spMkLst>
            <pc:docMk/>
            <pc:sldMk cId="1135547609" sldId="923"/>
            <ac:spMk id="30" creationId="{D541A5D4-05AB-B9CF-73CF-E844071173D9}"/>
          </ac:spMkLst>
        </pc:spChg>
        <pc:spChg chg="add del mod">
          <ac:chgData name="Paula Vázquez-Valero" userId="3a0e46d7-2099-40af-a155-aa45b68bfff3" providerId="ADAL" clId="{57DA573B-B202-45D5-8B0F-E0DB3FD2BB69}" dt="2024-01-24T14:00:27.482" v="11882" actId="478"/>
          <ac:spMkLst>
            <pc:docMk/>
            <pc:sldMk cId="1135547609" sldId="923"/>
            <ac:spMk id="31" creationId="{0001AC9C-2E38-5DC5-DB58-4C7E37FBD588}"/>
          </ac:spMkLst>
        </pc:spChg>
        <pc:spChg chg="add del mod">
          <ac:chgData name="Paula Vázquez-Valero" userId="3a0e46d7-2099-40af-a155-aa45b68bfff3" providerId="ADAL" clId="{57DA573B-B202-45D5-8B0F-E0DB3FD2BB69}" dt="2024-01-24T14:00:27.482" v="11882" actId="478"/>
          <ac:spMkLst>
            <pc:docMk/>
            <pc:sldMk cId="1135547609" sldId="923"/>
            <ac:spMk id="32" creationId="{BBD048DE-F3BE-D451-273E-2D7B23C65187}"/>
          </ac:spMkLst>
        </pc:spChg>
        <pc:spChg chg="add del mod">
          <ac:chgData name="Paula Vázquez-Valero" userId="3a0e46d7-2099-40af-a155-aa45b68bfff3" providerId="ADAL" clId="{57DA573B-B202-45D5-8B0F-E0DB3FD2BB69}" dt="2024-01-24T14:00:27.482" v="11882" actId="478"/>
          <ac:spMkLst>
            <pc:docMk/>
            <pc:sldMk cId="1135547609" sldId="923"/>
            <ac:spMk id="33" creationId="{70BE385C-0B96-71B8-AD39-3847E7765975}"/>
          </ac:spMkLst>
        </pc:spChg>
        <pc:spChg chg="add del mod">
          <ac:chgData name="Paula Vázquez-Valero" userId="3a0e46d7-2099-40af-a155-aa45b68bfff3" providerId="ADAL" clId="{57DA573B-B202-45D5-8B0F-E0DB3FD2BB69}" dt="2024-01-24T14:00:27.482" v="11882" actId="478"/>
          <ac:spMkLst>
            <pc:docMk/>
            <pc:sldMk cId="1135547609" sldId="923"/>
            <ac:spMk id="34" creationId="{CC09711C-7372-C430-BA41-56331D217489}"/>
          </ac:spMkLst>
        </pc:spChg>
        <pc:spChg chg="add mod ord">
          <ac:chgData name="Paula Vázquez-Valero" userId="3a0e46d7-2099-40af-a155-aa45b68bfff3" providerId="ADAL" clId="{57DA573B-B202-45D5-8B0F-E0DB3FD2BB69}" dt="2024-01-24T14:12:57.329" v="12086" actId="1036"/>
          <ac:spMkLst>
            <pc:docMk/>
            <pc:sldMk cId="1135547609" sldId="923"/>
            <ac:spMk id="35" creationId="{01863284-4BC1-8C70-CF9F-DF5529239A42}"/>
          </ac:spMkLst>
        </pc:spChg>
        <pc:spChg chg="add del mod">
          <ac:chgData name="Paula Vázquez-Valero" userId="3a0e46d7-2099-40af-a155-aa45b68bfff3" providerId="ADAL" clId="{57DA573B-B202-45D5-8B0F-E0DB3FD2BB69}" dt="2024-01-24T14:00:27.482" v="11882" actId="478"/>
          <ac:spMkLst>
            <pc:docMk/>
            <pc:sldMk cId="1135547609" sldId="923"/>
            <ac:spMk id="37" creationId="{97DBEF20-ACB4-8FC8-D032-96EBD06E36C9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38" creationId="{3AD0868E-0E41-D74E-3890-11A89DB10E5B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39" creationId="{DA2811E2-40F0-58E3-45A5-F2309BEFC226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0" creationId="{318D229C-9353-8ED5-3FB0-F721622C8160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1" creationId="{B0189F98-7373-5EC9-5D13-8E52A0B03EF9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2" creationId="{7CAC0966-DFDA-9204-5AFF-2A60C37CABE1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3" creationId="{7169F6E0-39F6-C62A-8814-A2976D7C0F1A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4" creationId="{7B44447D-5A6C-4F71-6216-1B47433088A3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5" creationId="{D3140AEF-74F3-977E-DE90-D9F383646553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6" creationId="{3F4A2E6B-B68E-EFE0-4E81-71E82E590F46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7" creationId="{92B8EFE5-E1E3-2AE6-1C2B-2BB393998DA9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8" creationId="{5A643201-C1FF-97F0-1228-F28AA93E3417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49" creationId="{7A44BF58-1716-FB81-E339-2C1C0711BD34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50" creationId="{B5157E83-3C98-B57F-0E43-9DBF110C727D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51" creationId="{A861B474-5A02-B90B-270B-C50DE82963AE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52" creationId="{25F77701-0EF2-117B-FFFF-70C28897E2BB}"/>
          </ac:spMkLst>
        </pc:spChg>
        <pc:spChg chg="add del mod">
          <ac:chgData name="Paula Vázquez-Valero" userId="3a0e46d7-2099-40af-a155-aa45b68bfff3" providerId="ADAL" clId="{57DA573B-B202-45D5-8B0F-E0DB3FD2BB69}" dt="2024-01-24T13:53:31.939" v="11446" actId="478"/>
          <ac:spMkLst>
            <pc:docMk/>
            <pc:sldMk cId="1135547609" sldId="923"/>
            <ac:spMk id="53" creationId="{C7D3FF6E-676B-8EF3-F4BB-C2898DC6352B}"/>
          </ac:spMkLst>
        </pc:spChg>
        <pc:spChg chg="add del mod">
          <ac:chgData name="Paula Vázquez-Valero" userId="3a0e46d7-2099-40af-a155-aa45b68bfff3" providerId="ADAL" clId="{57DA573B-B202-45D5-8B0F-E0DB3FD2BB69}" dt="2024-01-24T13:53:31.939" v="11446" actId="478"/>
          <ac:spMkLst>
            <pc:docMk/>
            <pc:sldMk cId="1135547609" sldId="923"/>
            <ac:spMk id="54" creationId="{EE6255EF-3383-EBCD-681B-25C9A96DDA38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55" creationId="{480B8652-52FF-D49E-C565-5F97C7B3F9C8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56" creationId="{EB0CC2CA-2653-ED7A-C3D7-4A4CE5537DF6}"/>
          </ac:spMkLst>
        </pc:spChg>
        <pc:spChg chg="add del mod">
          <ac:chgData name="Paula Vázquez-Valero" userId="3a0e46d7-2099-40af-a155-aa45b68bfff3" providerId="ADAL" clId="{57DA573B-B202-45D5-8B0F-E0DB3FD2BB69}" dt="2024-01-24T13:54:48.889" v="11509" actId="21"/>
          <ac:spMkLst>
            <pc:docMk/>
            <pc:sldMk cId="1135547609" sldId="923"/>
            <ac:spMk id="57" creationId="{C6612748-0312-302D-235C-8717E0C229C5}"/>
          </ac:spMkLst>
        </pc:spChg>
        <pc:spChg chg="add del mod">
          <ac:chgData name="Paula Vázquez-Valero" userId="3a0e46d7-2099-40af-a155-aa45b68bfff3" providerId="ADAL" clId="{57DA573B-B202-45D5-8B0F-E0DB3FD2BB69}" dt="2024-01-24T13:53:31.939" v="11446" actId="478"/>
          <ac:spMkLst>
            <pc:docMk/>
            <pc:sldMk cId="1135547609" sldId="923"/>
            <ac:spMk id="59" creationId="{7F0E74D0-E630-4925-467A-C7704A32D6CE}"/>
          </ac:spMkLst>
        </pc:spChg>
        <pc:spChg chg="add del mod">
          <ac:chgData name="Paula Vázquez-Valero" userId="3a0e46d7-2099-40af-a155-aa45b68bfff3" providerId="ADAL" clId="{57DA573B-B202-45D5-8B0F-E0DB3FD2BB69}" dt="2024-01-24T13:53:31.939" v="11446" actId="478"/>
          <ac:spMkLst>
            <pc:docMk/>
            <pc:sldMk cId="1135547609" sldId="923"/>
            <ac:spMk id="60" creationId="{356FFA90-6291-D686-D9A8-1485822F34A5}"/>
          </ac:spMkLst>
        </pc:spChg>
        <pc:spChg chg="add del mod">
          <ac:chgData name="Paula Vázquez-Valero" userId="3a0e46d7-2099-40af-a155-aa45b68bfff3" providerId="ADAL" clId="{57DA573B-B202-45D5-8B0F-E0DB3FD2BB69}" dt="2024-01-24T13:53:31.939" v="11446" actId="478"/>
          <ac:spMkLst>
            <pc:docMk/>
            <pc:sldMk cId="1135547609" sldId="923"/>
            <ac:spMk id="61" creationId="{1B1D0DA1-D95B-726F-9F3C-10EE3E520B7E}"/>
          </ac:spMkLst>
        </pc:spChg>
        <pc:spChg chg="add del mod">
          <ac:chgData name="Paula Vázquez-Valero" userId="3a0e46d7-2099-40af-a155-aa45b68bfff3" providerId="ADAL" clId="{57DA573B-B202-45D5-8B0F-E0DB3FD2BB69}" dt="2024-01-24T13:53:34.289" v="11447" actId="478"/>
          <ac:spMkLst>
            <pc:docMk/>
            <pc:sldMk cId="1135547609" sldId="923"/>
            <ac:spMk id="62" creationId="{579AA119-00BD-2783-0D4A-A06A8C6E4F68}"/>
          </ac:spMkLst>
        </pc:spChg>
        <pc:spChg chg="add del mod">
          <ac:chgData name="Paula Vázquez-Valero" userId="3a0e46d7-2099-40af-a155-aa45b68bfff3" providerId="ADAL" clId="{57DA573B-B202-45D5-8B0F-E0DB3FD2BB69}" dt="2024-01-24T13:53:34.289" v="11447" actId="478"/>
          <ac:spMkLst>
            <pc:docMk/>
            <pc:sldMk cId="1135547609" sldId="923"/>
            <ac:spMk id="63" creationId="{1CAAF339-9AE5-59A5-7A3A-2B2EB39AC9FC}"/>
          </ac:spMkLst>
        </pc:spChg>
        <pc:spChg chg="add del mod">
          <ac:chgData name="Paula Vázquez-Valero" userId="3a0e46d7-2099-40af-a155-aa45b68bfff3" providerId="ADAL" clId="{57DA573B-B202-45D5-8B0F-E0DB3FD2BB69}" dt="2024-01-24T13:53:34.289" v="11447" actId="478"/>
          <ac:spMkLst>
            <pc:docMk/>
            <pc:sldMk cId="1135547609" sldId="923"/>
            <ac:spMk id="2048" creationId="{3DFEA009-BFF0-38FD-F883-83F32F3DB083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51" creationId="{C0B04D2D-1B35-09C7-F631-F37F3D571E26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52" creationId="{CBC7496F-5BB6-82C9-3284-965FB8152DA1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53" creationId="{54B217CF-D4D7-A6C8-FFEF-A8A2AC2A2E8D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54" creationId="{AFFDB7EB-D095-19B8-6524-791BEE417FB8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55" creationId="{0C3A7195-FE9F-79CC-40AF-FCEB5260AA74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56" creationId="{E25DCAEE-BB18-5FF9-4826-2097412F48BE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58" creationId="{6758836F-27F6-F5A3-02B2-205543BAA3BC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59" creationId="{164D8846-83F5-B366-69DC-581E52EB72ED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60" creationId="{4B588EDF-A99E-304C-C677-7CA54AB65809}"/>
          </ac:spMkLst>
        </pc:spChg>
        <pc:spChg chg="add del mod">
          <ac:chgData name="Paula Vázquez-Valero" userId="3a0e46d7-2099-40af-a155-aa45b68bfff3" providerId="ADAL" clId="{57DA573B-B202-45D5-8B0F-E0DB3FD2BB69}" dt="2024-01-24T13:53:40.002" v="11448" actId="478"/>
          <ac:spMkLst>
            <pc:docMk/>
            <pc:sldMk cId="1135547609" sldId="923"/>
            <ac:spMk id="2061" creationId="{2A81E96E-8EC6-711A-0B34-D8AB3D5FFE61}"/>
          </ac:spMkLst>
        </pc:spChg>
        <pc:spChg chg="mod">
          <ac:chgData name="Paula Vázquez-Valero" userId="3a0e46d7-2099-40af-a155-aa45b68bfff3" providerId="ADAL" clId="{57DA573B-B202-45D5-8B0F-E0DB3FD2BB69}" dt="2024-01-24T13:55:04.604" v="11514"/>
          <ac:spMkLst>
            <pc:docMk/>
            <pc:sldMk cId="1135547609" sldId="923"/>
            <ac:spMk id="2069" creationId="{C255A9EB-40C0-198A-4006-2A46846BD068}"/>
          </ac:spMkLst>
        </pc:spChg>
        <pc:spChg chg="mod">
          <ac:chgData name="Paula Vázquez-Valero" userId="3a0e46d7-2099-40af-a155-aa45b68bfff3" providerId="ADAL" clId="{57DA573B-B202-45D5-8B0F-E0DB3FD2BB69}" dt="2024-01-24T13:55:04.604" v="11514"/>
          <ac:spMkLst>
            <pc:docMk/>
            <pc:sldMk cId="1135547609" sldId="923"/>
            <ac:spMk id="2071" creationId="{210FCBBC-71E8-4566-01AE-736E88CEB037}"/>
          </ac:spMkLst>
        </pc:spChg>
        <pc:spChg chg="add mod">
          <ac:chgData name="Paula Vázquez-Valero" userId="3a0e46d7-2099-40af-a155-aa45b68bfff3" providerId="ADAL" clId="{57DA573B-B202-45D5-8B0F-E0DB3FD2BB69}" dt="2024-01-24T14:12:52.719" v="12072" actId="1036"/>
          <ac:spMkLst>
            <pc:docMk/>
            <pc:sldMk cId="1135547609" sldId="923"/>
            <ac:spMk id="2072" creationId="{F8BDA61A-FB6B-3493-38CA-0C5F883477D0}"/>
          </ac:spMkLst>
        </pc:spChg>
        <pc:spChg chg="add del mod">
          <ac:chgData name="Paula Vázquez-Valero" userId="3a0e46d7-2099-40af-a155-aa45b68bfff3" providerId="ADAL" clId="{57DA573B-B202-45D5-8B0F-E0DB3FD2BB69}" dt="2024-01-24T13:57:31.265" v="11716" actId="21"/>
          <ac:spMkLst>
            <pc:docMk/>
            <pc:sldMk cId="1135547609" sldId="923"/>
            <ac:spMk id="2074" creationId="{7C8DA919-D5E3-8BE7-7E4C-C7A78BEBD60F}"/>
          </ac:spMkLst>
        </pc:spChg>
        <pc:spChg chg="add del mod">
          <ac:chgData name="Paula Vázquez-Valero" userId="3a0e46d7-2099-40af-a155-aa45b68bfff3" providerId="ADAL" clId="{57DA573B-B202-45D5-8B0F-E0DB3FD2BB69}" dt="2024-01-24T13:57:31.265" v="11716" actId="21"/>
          <ac:spMkLst>
            <pc:docMk/>
            <pc:sldMk cId="1135547609" sldId="923"/>
            <ac:spMk id="2075" creationId="{A7562AB1-F2A2-0090-88E7-1733078165F9}"/>
          </ac:spMkLst>
        </pc:spChg>
        <pc:spChg chg="add del mod">
          <ac:chgData name="Paula Vázquez-Valero" userId="3a0e46d7-2099-40af-a155-aa45b68bfff3" providerId="ADAL" clId="{57DA573B-B202-45D5-8B0F-E0DB3FD2BB69}" dt="2024-01-24T13:57:31.265" v="11716" actId="21"/>
          <ac:spMkLst>
            <pc:docMk/>
            <pc:sldMk cId="1135547609" sldId="923"/>
            <ac:spMk id="2076" creationId="{B6712037-6FF1-7F15-63F1-615347C1D458}"/>
          </ac:spMkLst>
        </pc:spChg>
        <pc:spChg chg="add del mod">
          <ac:chgData name="Paula Vázquez-Valero" userId="3a0e46d7-2099-40af-a155-aa45b68bfff3" providerId="ADAL" clId="{57DA573B-B202-45D5-8B0F-E0DB3FD2BB69}" dt="2024-01-24T13:57:31.265" v="11716" actId="21"/>
          <ac:spMkLst>
            <pc:docMk/>
            <pc:sldMk cId="1135547609" sldId="923"/>
            <ac:spMk id="2077" creationId="{F9D49372-156F-99FC-B7BB-B18BC94B2B75}"/>
          </ac:spMkLst>
        </pc:spChg>
        <pc:spChg chg="add del mod">
          <ac:chgData name="Paula Vázquez-Valero" userId="3a0e46d7-2099-40af-a155-aa45b68bfff3" providerId="ADAL" clId="{57DA573B-B202-45D5-8B0F-E0DB3FD2BB69}" dt="2024-01-24T13:57:31.265" v="11716" actId="21"/>
          <ac:spMkLst>
            <pc:docMk/>
            <pc:sldMk cId="1135547609" sldId="923"/>
            <ac:spMk id="2078" creationId="{67E135CB-77DF-DCF7-3145-755495181BDA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80" creationId="{19794514-1352-85C0-F828-7F24C6823CD8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81" creationId="{815A0399-44EF-98ED-C1B5-500BA81CA938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82" creationId="{3C762CD4-AB80-9A96-94E0-85B6A15840F7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83" creationId="{D4D223B6-7A0B-5C42-6C4B-4AEEE9DBB1F4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84" creationId="{8E34C134-6A60-A814-2AFD-60C9CE4473BE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85" creationId="{61ED71E7-2015-1159-8CCC-4C9FA3F5AE76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86" creationId="{BFE256F0-E5D8-35E7-EB11-DA0A201D410A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87" creationId="{E3E27752-7D49-1230-2903-086FFE30F28A}"/>
          </ac:spMkLst>
        </pc:spChg>
        <pc:spChg chg="mod">
          <ac:chgData name="Paula Vázquez-Valero" userId="3a0e46d7-2099-40af-a155-aa45b68bfff3" providerId="ADAL" clId="{57DA573B-B202-45D5-8B0F-E0DB3FD2BB69}" dt="2024-01-24T13:57:46.009" v="11725" actId="1076"/>
          <ac:spMkLst>
            <pc:docMk/>
            <pc:sldMk cId="1135547609" sldId="923"/>
            <ac:spMk id="2088" creationId="{6C797753-1413-54DA-948A-16DC26026C11}"/>
          </ac:spMkLst>
        </pc:spChg>
        <pc:spChg chg="mod ord">
          <ac:chgData name="Paula Vázquez-Valero" userId="3a0e46d7-2099-40af-a155-aa45b68bfff3" providerId="ADAL" clId="{57DA573B-B202-45D5-8B0F-E0DB3FD2BB69}" dt="2024-01-24T14:13:16.629" v="12110" actId="166"/>
          <ac:spMkLst>
            <pc:docMk/>
            <pc:sldMk cId="1135547609" sldId="923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90" creationId="{2C0E8271-1334-3AA7-90CF-0CF80DA50832}"/>
          </ac:spMkLst>
        </pc:spChg>
        <pc:spChg chg="add del mod">
          <ac:chgData name="Paula Vázquez-Valero" userId="3a0e46d7-2099-40af-a155-aa45b68bfff3" providerId="ADAL" clId="{57DA573B-B202-45D5-8B0F-E0DB3FD2BB69}" dt="2024-01-24T13:57:53.154" v="11729" actId="21"/>
          <ac:spMkLst>
            <pc:docMk/>
            <pc:sldMk cId="1135547609" sldId="923"/>
            <ac:spMk id="2091" creationId="{AD81F2BE-D4D0-CB33-F2A0-A41563BA9AB0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092" creationId="{96619057-F29F-3E10-9196-E997EFC7C6B2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093" creationId="{D186F3A0-EB05-044F-245C-D54F15E26BD3}"/>
          </ac:spMkLst>
        </pc:spChg>
        <pc:spChg chg="add del mod">
          <ac:chgData name="Paula Vázquez-Valero" userId="3a0e46d7-2099-40af-a155-aa45b68bfff3" providerId="ADAL" clId="{57DA573B-B202-45D5-8B0F-E0DB3FD2BB69}" dt="2024-01-24T13:57:31.265" v="11716" actId="21"/>
          <ac:spMkLst>
            <pc:docMk/>
            <pc:sldMk cId="1135547609" sldId="923"/>
            <ac:spMk id="2094" creationId="{09B6F824-D1BC-A446-0807-FC27FFC9FF13}"/>
          </ac:spMkLst>
        </pc:spChg>
        <pc:spChg chg="add del mod">
          <ac:chgData name="Paula Vázquez-Valero" userId="3a0e46d7-2099-40af-a155-aa45b68bfff3" providerId="ADAL" clId="{57DA573B-B202-45D5-8B0F-E0DB3FD2BB69}" dt="2024-01-24T13:57:31.265" v="11716" actId="21"/>
          <ac:spMkLst>
            <pc:docMk/>
            <pc:sldMk cId="1135547609" sldId="923"/>
            <ac:spMk id="2095" creationId="{9C81420B-873F-8018-73B3-FE00EEEBE5EC}"/>
          </ac:spMkLst>
        </pc:spChg>
        <pc:spChg chg="add del mod">
          <ac:chgData name="Paula Vázquez-Valero" userId="3a0e46d7-2099-40af-a155-aa45b68bfff3" providerId="ADAL" clId="{57DA573B-B202-45D5-8B0F-E0DB3FD2BB69}" dt="2024-01-24T13:57:31.265" v="11716" actId="21"/>
          <ac:spMkLst>
            <pc:docMk/>
            <pc:sldMk cId="1135547609" sldId="923"/>
            <ac:spMk id="2096" creationId="{C759945F-DF8E-74CB-F965-033E6A52C582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098" creationId="{04E9FD9D-46B6-0226-1045-710175487A81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099" creationId="{000E2946-5C14-FA1E-74E9-F9FF9CF01CC2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00" creationId="{1DDE04C6-B5C8-66B3-AC0B-BCBCE562501B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01" creationId="{C29FD291-CDC3-63CC-8FDE-D0182611636B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02" creationId="{B5179675-9303-8190-2EBA-B8D25E2E2818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03" creationId="{CF2BBD97-B1A4-5569-ABA6-D69F748224CC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05" creationId="{4BAB8EE7-F435-5682-E70C-C0029766022C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06" creationId="{AF4071D9-3F2E-2D75-51D4-D484B36D12A9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07" creationId="{82B32A46-3306-786C-1918-CB7645790EAB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09" creationId="{DAB447A2-612B-3750-A9CB-CCAF29491E9E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10" creationId="{4F840B2C-12BD-3199-DB46-9FEE9F4DED86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11" creationId="{496CD8D4-B358-2B5F-7C01-B209AF88572F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13" creationId="{E97EE113-77D6-9516-94CA-BAED7DCEC165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14" creationId="{6DD57189-05F1-244F-9C1D-47F97D36413D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15" creationId="{85CCC851-54A4-30EF-4043-18E23FCEBCAE}"/>
          </ac:spMkLst>
        </pc:spChg>
        <pc:spChg chg="add del mod">
          <ac:chgData name="Paula Vázquez-Valero" userId="3a0e46d7-2099-40af-a155-aa45b68bfff3" providerId="ADAL" clId="{57DA573B-B202-45D5-8B0F-E0DB3FD2BB69}" dt="2024-01-24T13:56:40.279" v="11685" actId="478"/>
          <ac:spMkLst>
            <pc:docMk/>
            <pc:sldMk cId="1135547609" sldId="923"/>
            <ac:spMk id="2116" creationId="{CD51A2EA-7EC5-73AB-BCB8-674102A40C8E}"/>
          </ac:spMkLst>
        </pc:spChg>
        <pc:spChg chg="add del mod">
          <ac:chgData name="Paula Vázquez-Valero" userId="3a0e46d7-2099-40af-a155-aa45b68bfff3" providerId="ADAL" clId="{57DA573B-B202-45D5-8B0F-E0DB3FD2BB69}" dt="2024-01-24T13:57:35.733" v="11720"/>
          <ac:spMkLst>
            <pc:docMk/>
            <pc:sldMk cId="1135547609" sldId="923"/>
            <ac:spMk id="2121" creationId="{C9A6AD4E-C53B-0840-BE41-358A1059C86E}"/>
          </ac:spMkLst>
        </pc:spChg>
        <pc:spChg chg="add del mod">
          <ac:chgData name="Paula Vázquez-Valero" userId="3a0e46d7-2099-40af-a155-aa45b68bfff3" providerId="ADAL" clId="{57DA573B-B202-45D5-8B0F-E0DB3FD2BB69}" dt="2024-01-24T13:57:35.733" v="11720"/>
          <ac:spMkLst>
            <pc:docMk/>
            <pc:sldMk cId="1135547609" sldId="923"/>
            <ac:spMk id="2122" creationId="{6C11D944-A8E8-9F5A-DA60-1BC7BA92B580}"/>
          </ac:spMkLst>
        </pc:spChg>
        <pc:spChg chg="add del mod">
          <ac:chgData name="Paula Vázquez-Valero" userId="3a0e46d7-2099-40af-a155-aa45b68bfff3" providerId="ADAL" clId="{57DA573B-B202-45D5-8B0F-E0DB3FD2BB69}" dt="2024-01-24T13:57:35.733" v="11720"/>
          <ac:spMkLst>
            <pc:docMk/>
            <pc:sldMk cId="1135547609" sldId="923"/>
            <ac:spMk id="2123" creationId="{9C146D28-184C-E50C-C0AD-0EC01628E8EF}"/>
          </ac:spMkLst>
        </pc:spChg>
        <pc:spChg chg="add del mod">
          <ac:chgData name="Paula Vázquez-Valero" userId="3a0e46d7-2099-40af-a155-aa45b68bfff3" providerId="ADAL" clId="{57DA573B-B202-45D5-8B0F-E0DB3FD2BB69}" dt="2024-01-24T13:57:35.733" v="11720"/>
          <ac:spMkLst>
            <pc:docMk/>
            <pc:sldMk cId="1135547609" sldId="923"/>
            <ac:spMk id="2124" creationId="{2D9097C0-2AE2-0D23-17EE-F260ADDDE683}"/>
          </ac:spMkLst>
        </pc:spChg>
        <pc:spChg chg="add del mod">
          <ac:chgData name="Paula Vázquez-Valero" userId="3a0e46d7-2099-40af-a155-aa45b68bfff3" providerId="ADAL" clId="{57DA573B-B202-45D5-8B0F-E0DB3FD2BB69}" dt="2024-01-24T13:57:35.733" v="11720"/>
          <ac:spMkLst>
            <pc:docMk/>
            <pc:sldMk cId="1135547609" sldId="923"/>
            <ac:spMk id="2125" creationId="{6B881A42-ECD8-90A6-8D51-DF192803A20F}"/>
          </ac:spMkLst>
        </pc:spChg>
        <pc:spChg chg="add del mod">
          <ac:chgData name="Paula Vázquez-Valero" userId="3a0e46d7-2099-40af-a155-aa45b68bfff3" providerId="ADAL" clId="{57DA573B-B202-45D5-8B0F-E0DB3FD2BB69}" dt="2024-01-24T13:57:35.733" v="11720"/>
          <ac:spMkLst>
            <pc:docMk/>
            <pc:sldMk cId="1135547609" sldId="923"/>
            <ac:spMk id="2126" creationId="{34347ADE-6FE4-4CDB-14BA-5B17087BBB16}"/>
          </ac:spMkLst>
        </pc:spChg>
        <pc:spChg chg="add del mod">
          <ac:chgData name="Paula Vázquez-Valero" userId="3a0e46d7-2099-40af-a155-aa45b68bfff3" providerId="ADAL" clId="{57DA573B-B202-45D5-8B0F-E0DB3FD2BB69}" dt="2024-01-24T13:57:35.733" v="11720"/>
          <ac:spMkLst>
            <pc:docMk/>
            <pc:sldMk cId="1135547609" sldId="923"/>
            <ac:spMk id="2127" creationId="{767A80F6-BDFB-AB63-ABC6-B5D9C1F4BA5D}"/>
          </ac:spMkLst>
        </pc:spChg>
        <pc:spChg chg="add del mod">
          <ac:chgData name="Paula Vázquez-Valero" userId="3a0e46d7-2099-40af-a155-aa45b68bfff3" providerId="ADAL" clId="{57DA573B-B202-45D5-8B0F-E0DB3FD2BB69}" dt="2024-01-24T13:57:35.733" v="11720"/>
          <ac:spMkLst>
            <pc:docMk/>
            <pc:sldMk cId="1135547609" sldId="923"/>
            <ac:spMk id="2128" creationId="{9DF12461-ACE2-3EF8-3C03-A107F2484761}"/>
          </ac:spMkLst>
        </pc:spChg>
        <pc:spChg chg="add mod">
          <ac:chgData name="Paula Vázquez-Valero" userId="3a0e46d7-2099-40af-a155-aa45b68bfff3" providerId="ADAL" clId="{57DA573B-B202-45D5-8B0F-E0DB3FD2BB69}" dt="2024-01-24T14:12:57.329" v="12086" actId="1036"/>
          <ac:spMkLst>
            <pc:docMk/>
            <pc:sldMk cId="1135547609" sldId="923"/>
            <ac:spMk id="2135" creationId="{87CC847F-0647-AF2A-A264-667A71EF76AB}"/>
          </ac:spMkLst>
        </pc:spChg>
        <pc:spChg chg="add mod">
          <ac:chgData name="Paula Vázquez-Valero" userId="3a0e46d7-2099-40af-a155-aa45b68bfff3" providerId="ADAL" clId="{57DA573B-B202-45D5-8B0F-E0DB3FD2BB69}" dt="2024-01-24T14:12:57.329" v="12086" actId="1036"/>
          <ac:spMkLst>
            <pc:docMk/>
            <pc:sldMk cId="1135547609" sldId="923"/>
            <ac:spMk id="2136" creationId="{78188274-A245-2BF8-CA8A-2501E1DD86A6}"/>
          </ac:spMkLst>
        </pc:spChg>
        <pc:spChg chg="add mod">
          <ac:chgData name="Paula Vázquez-Valero" userId="3a0e46d7-2099-40af-a155-aa45b68bfff3" providerId="ADAL" clId="{57DA573B-B202-45D5-8B0F-E0DB3FD2BB69}" dt="2024-01-24T14:12:57.329" v="12086" actId="1036"/>
          <ac:spMkLst>
            <pc:docMk/>
            <pc:sldMk cId="1135547609" sldId="923"/>
            <ac:spMk id="2137" creationId="{8CC336FA-EC65-7590-6958-B9717EF390ED}"/>
          </ac:spMkLst>
        </pc:spChg>
        <pc:spChg chg="add mod">
          <ac:chgData name="Paula Vázquez-Valero" userId="3a0e46d7-2099-40af-a155-aa45b68bfff3" providerId="ADAL" clId="{57DA573B-B202-45D5-8B0F-E0DB3FD2BB69}" dt="2024-01-24T14:12:57.329" v="12086" actId="1036"/>
          <ac:spMkLst>
            <pc:docMk/>
            <pc:sldMk cId="1135547609" sldId="923"/>
            <ac:spMk id="2138" creationId="{D3CF70A2-B3A7-6323-7EDD-E72249869EB9}"/>
          </ac:spMkLst>
        </pc:spChg>
        <pc:spChg chg="add mod">
          <ac:chgData name="Paula Vázquez-Valero" userId="3a0e46d7-2099-40af-a155-aa45b68bfff3" providerId="ADAL" clId="{57DA573B-B202-45D5-8B0F-E0DB3FD2BB69}" dt="2024-01-24T14:12:57.329" v="12086" actId="1036"/>
          <ac:spMkLst>
            <pc:docMk/>
            <pc:sldMk cId="1135547609" sldId="923"/>
            <ac:spMk id="2139" creationId="{D391BEAC-4494-B924-F5CE-9D3E115D5E71}"/>
          </ac:spMkLst>
        </pc:spChg>
        <pc:spChg chg="add del mod">
          <ac:chgData name="Paula Vázquez-Valero" userId="3a0e46d7-2099-40af-a155-aa45b68bfff3" providerId="ADAL" clId="{57DA573B-B202-45D5-8B0F-E0DB3FD2BB69}" dt="2024-01-24T14:02:21.459" v="12025"/>
          <ac:spMkLst>
            <pc:docMk/>
            <pc:sldMk cId="1135547609" sldId="923"/>
            <ac:spMk id="2145" creationId="{B989FC56-4EF0-5D5D-BD7F-07CF6398398A}"/>
          </ac:spMkLst>
        </pc:spChg>
        <pc:spChg chg="add del mod">
          <ac:chgData name="Paula Vázquez-Valero" userId="3a0e46d7-2099-40af-a155-aa45b68bfff3" providerId="ADAL" clId="{57DA573B-B202-45D5-8B0F-E0DB3FD2BB69}" dt="2024-01-24T14:02:21.459" v="12025"/>
          <ac:spMkLst>
            <pc:docMk/>
            <pc:sldMk cId="1135547609" sldId="923"/>
            <ac:spMk id="2146" creationId="{9394209F-4815-558D-077F-429E317CF5AE}"/>
          </ac:spMkLst>
        </pc:spChg>
        <pc:spChg chg="add del mod">
          <ac:chgData name="Paula Vázquez-Valero" userId="3a0e46d7-2099-40af-a155-aa45b68bfff3" providerId="ADAL" clId="{57DA573B-B202-45D5-8B0F-E0DB3FD2BB69}" dt="2024-01-24T14:02:21.459" v="12025"/>
          <ac:spMkLst>
            <pc:docMk/>
            <pc:sldMk cId="1135547609" sldId="923"/>
            <ac:spMk id="2147" creationId="{219156FF-A7D3-A021-A21E-F9B3A9450189}"/>
          </ac:spMkLst>
        </pc:spChg>
        <pc:spChg chg="add mod">
          <ac:chgData name="Paula Vázquez-Valero" userId="3a0e46d7-2099-40af-a155-aa45b68bfff3" providerId="ADAL" clId="{57DA573B-B202-45D5-8B0F-E0DB3FD2BB69}" dt="2024-01-24T14:13:01.119" v="12099" actId="1035"/>
          <ac:spMkLst>
            <pc:docMk/>
            <pc:sldMk cId="1135547609" sldId="923"/>
            <ac:spMk id="2148" creationId="{C88A54A8-2C87-724F-2B58-88CCDF4FDED0}"/>
          </ac:spMkLst>
        </pc:spChg>
        <pc:spChg chg="mod">
          <ac:chgData name="Paula Vázquez-Valero" userId="3a0e46d7-2099-40af-a155-aa45b68bfff3" providerId="ADAL" clId="{57DA573B-B202-45D5-8B0F-E0DB3FD2BB69}" dt="2024-01-24T14:02:21.849" v="12026"/>
          <ac:spMkLst>
            <pc:docMk/>
            <pc:sldMk cId="1135547609" sldId="923"/>
            <ac:spMk id="2150" creationId="{F2204719-E749-26F7-C3B5-105B390D93BE}"/>
          </ac:spMkLst>
        </pc:spChg>
        <pc:spChg chg="mod">
          <ac:chgData name="Paula Vázquez-Valero" userId="3a0e46d7-2099-40af-a155-aa45b68bfff3" providerId="ADAL" clId="{57DA573B-B202-45D5-8B0F-E0DB3FD2BB69}" dt="2024-01-24T14:02:21.849" v="12026"/>
          <ac:spMkLst>
            <pc:docMk/>
            <pc:sldMk cId="1135547609" sldId="923"/>
            <ac:spMk id="2152" creationId="{99588D61-5A08-7B02-B851-ED3CDC15EBC2}"/>
          </ac:spMkLst>
        </pc:spChg>
        <pc:spChg chg="add mod">
          <ac:chgData name="Paula Vázquez-Valero" userId="3a0e46d7-2099-40af-a155-aa45b68bfff3" providerId="ADAL" clId="{57DA573B-B202-45D5-8B0F-E0DB3FD2BB69}" dt="2024-01-24T14:13:11.029" v="12109" actId="1035"/>
          <ac:spMkLst>
            <pc:docMk/>
            <pc:sldMk cId="1135547609" sldId="923"/>
            <ac:spMk id="2158" creationId="{E5F56554-A694-9790-A131-6836E2D9F9E7}"/>
          </ac:spMkLst>
        </pc:spChg>
        <pc:spChg chg="add mod">
          <ac:chgData name="Paula Vázquez-Valero" userId="3a0e46d7-2099-40af-a155-aa45b68bfff3" providerId="ADAL" clId="{57DA573B-B202-45D5-8B0F-E0DB3FD2BB69}" dt="2024-01-24T14:13:08.049" v="12106" actId="1035"/>
          <ac:spMkLst>
            <pc:docMk/>
            <pc:sldMk cId="1135547609" sldId="923"/>
            <ac:spMk id="2159" creationId="{B6DD740B-71C7-903F-31CC-73BE2F5E5151}"/>
          </ac:spMkLst>
        </pc:spChg>
        <pc:spChg chg="add mod">
          <ac:chgData name="Paula Vázquez-Valero" userId="3a0e46d7-2099-40af-a155-aa45b68bfff3" providerId="ADAL" clId="{57DA573B-B202-45D5-8B0F-E0DB3FD2BB69}" dt="2024-01-24T14:12:12.229" v="12052" actId="1076"/>
          <ac:spMkLst>
            <pc:docMk/>
            <pc:sldMk cId="1135547609" sldId="923"/>
            <ac:spMk id="2160" creationId="{43FC512B-7034-A5FE-B0B9-3DD658A5C0A9}"/>
          </ac:spMkLst>
        </pc:spChg>
        <pc:grpChg chg="add del mod">
          <ac:chgData name="Paula Vázquez-Valero" userId="3a0e46d7-2099-40af-a155-aa45b68bfff3" providerId="ADAL" clId="{57DA573B-B202-45D5-8B0F-E0DB3FD2BB69}" dt="2024-01-31T14:25:46" v="20357" actId="21"/>
          <ac:grpSpMkLst>
            <pc:docMk/>
            <pc:sldMk cId="1135547609" sldId="923"/>
            <ac:grpSpMk id="5" creationId="{A89B9A8A-44C2-6B2E-FD2B-D6C1F2181047}"/>
          </ac:grpSpMkLst>
        </pc:grpChg>
        <pc:grpChg chg="add del mod">
          <ac:chgData name="Paula Vázquez-Valero" userId="3a0e46d7-2099-40af-a155-aa45b68bfff3" providerId="ADAL" clId="{57DA573B-B202-45D5-8B0F-E0DB3FD2BB69}" dt="2024-01-31T14:25:46" v="20357" actId="21"/>
          <ac:grpSpMkLst>
            <pc:docMk/>
            <pc:sldMk cId="1135547609" sldId="923"/>
            <ac:grpSpMk id="9" creationId="{D9E080CC-5C26-DF63-6BE2-BC70B16E7E08}"/>
          </ac:grpSpMkLst>
        </pc:grpChg>
        <pc:grpChg chg="add mod">
          <ac:chgData name="Paula Vázquez-Valero" userId="3a0e46d7-2099-40af-a155-aa45b68bfff3" providerId="ADAL" clId="{57DA573B-B202-45D5-8B0F-E0DB3FD2BB69}" dt="2024-01-24T14:12:52.719" v="12072" actId="1036"/>
          <ac:grpSpMkLst>
            <pc:docMk/>
            <pc:sldMk cId="1135547609" sldId="923"/>
            <ac:grpSpMk id="2068" creationId="{6A8E1299-171F-6711-3203-B918E3CAD25C}"/>
          </ac:grpSpMkLst>
        </pc:grpChg>
        <pc:grpChg chg="add mod">
          <ac:chgData name="Paula Vázquez-Valero" userId="3a0e46d7-2099-40af-a155-aa45b68bfff3" providerId="ADAL" clId="{57DA573B-B202-45D5-8B0F-E0DB3FD2BB69}" dt="2024-01-24T14:13:01.119" v="12099" actId="1035"/>
          <ac:grpSpMkLst>
            <pc:docMk/>
            <pc:sldMk cId="1135547609" sldId="923"/>
            <ac:grpSpMk id="2149" creationId="{81230543-E1C2-B8EB-8EF9-F6E5C0DAE920}"/>
          </ac:grpSpMkLst>
        </pc:grpChg>
        <pc:graphicFrameChg chg="add del mod modGraphic">
          <ac:chgData name="Paula Vázquez-Valero" userId="3a0e46d7-2099-40af-a155-aa45b68bfff3" providerId="ADAL" clId="{57DA573B-B202-45D5-8B0F-E0DB3FD2BB69}" dt="2024-01-31T14:25:46" v="20357" actId="21"/>
          <ac:graphicFrameMkLst>
            <pc:docMk/>
            <pc:sldMk cId="1135547609" sldId="923"/>
            <ac:graphicFrameMk id="16" creationId="{00EB3358-67E6-AAC2-130E-39161ECAE4E9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4:25:46" v="20357" actId="21"/>
          <ac:graphicFrameMkLst>
            <pc:docMk/>
            <pc:sldMk cId="1135547609" sldId="923"/>
            <ac:graphicFrameMk id="18" creationId="{FBDFBD03-3735-8A97-DC12-8A2B445621DD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4:25:46" v="20357" actId="21"/>
          <ac:graphicFrameMkLst>
            <pc:docMk/>
            <pc:sldMk cId="1135547609" sldId="923"/>
            <ac:graphicFrameMk id="19" creationId="{D8A886B0-BF0B-FABE-8097-D4D05DCA0E9E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3:54:48.889" v="11509" actId="21"/>
          <ac:graphicFrameMkLst>
            <pc:docMk/>
            <pc:sldMk cId="1135547609" sldId="923"/>
            <ac:graphicFrameMk id="36" creationId="{C3D90DDE-B1BC-98F1-937D-755A3EFF9E3E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24T13:57:31.265" v="11716" actId="21"/>
          <ac:graphicFrameMkLst>
            <pc:docMk/>
            <pc:sldMk cId="1135547609" sldId="923"/>
            <ac:graphicFrameMk id="2073" creationId="{E7934391-23F9-09CF-F608-AC10C304D3D5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3:57:53.154" v="11729" actId="21"/>
          <ac:graphicFrameMkLst>
            <pc:docMk/>
            <pc:sldMk cId="1135547609" sldId="923"/>
            <ac:graphicFrameMk id="2118" creationId="{029C258E-BC67-35D8-708C-391A2B2C8747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3:57:35.733" v="11720"/>
          <ac:graphicFrameMkLst>
            <pc:docMk/>
            <pc:sldMk cId="1135547609" sldId="923"/>
            <ac:graphicFrameMk id="2120" creationId="{D9984C68-DF8F-2FF0-AA10-6F0B2D3B8B65}"/>
          </ac:graphicFrameMkLst>
        </pc:graphicFrameChg>
        <pc:graphicFrameChg chg="add mod ord modGraphic">
          <ac:chgData name="Paula Vázquez-Valero" userId="3a0e46d7-2099-40af-a155-aa45b68bfff3" providerId="ADAL" clId="{57DA573B-B202-45D5-8B0F-E0DB3FD2BB69}" dt="2024-01-24T14:12:57.329" v="12086" actId="1036"/>
          <ac:graphicFrameMkLst>
            <pc:docMk/>
            <pc:sldMk cId="1135547609" sldId="923"/>
            <ac:graphicFrameMk id="2133" creationId="{829C9FE8-0338-29F6-F270-E0202C07A570}"/>
          </ac:graphicFrameMkLst>
        </pc:graphicFrameChg>
        <pc:graphicFrameChg chg="add mod ord modGraphic">
          <ac:chgData name="Paula Vázquez-Valero" userId="3a0e46d7-2099-40af-a155-aa45b68bfff3" providerId="ADAL" clId="{57DA573B-B202-45D5-8B0F-E0DB3FD2BB69}" dt="2024-01-24T14:12:57.329" v="12086" actId="1036"/>
          <ac:graphicFrameMkLst>
            <pc:docMk/>
            <pc:sldMk cId="1135547609" sldId="923"/>
            <ac:graphicFrameMk id="2134" creationId="{9EC8C839-CEB3-7B61-BD15-A08D23ADACBF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24T14:02:21.459" v="12025"/>
          <ac:graphicFrameMkLst>
            <pc:docMk/>
            <pc:sldMk cId="1135547609" sldId="923"/>
            <ac:graphicFrameMk id="2140" creationId="{88591A13-D020-BDE0-FB9F-D37A19AA10C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24T14:13:04.518" v="12100" actId="14100"/>
          <ac:graphicFrameMkLst>
            <pc:docMk/>
            <pc:sldMk cId="1135547609" sldId="923"/>
            <ac:graphicFrameMk id="2153" creationId="{04D30766-4191-8BB1-1556-294E95A1E6CB}"/>
          </ac:graphicFrameMkLst>
        </pc:graphicFrameChg>
        <pc:picChg chg="mod">
          <ac:chgData name="Paula Vázquez-Valero" userId="3a0e46d7-2099-40af-a155-aa45b68bfff3" providerId="ADAL" clId="{57DA573B-B202-45D5-8B0F-E0DB3FD2BB69}" dt="2024-01-24T12:42:19.886" v="11110"/>
          <ac:picMkLst>
            <pc:docMk/>
            <pc:sldMk cId="1135547609" sldId="923"/>
            <ac:picMk id="13" creationId="{9911B04F-A493-6D0D-31D7-0962B6B6A513}"/>
          </ac:picMkLst>
        </pc:picChg>
        <pc:picChg chg="add del mod">
          <ac:chgData name="Paula Vázquez-Valero" userId="3a0e46d7-2099-40af-a155-aa45b68bfff3" providerId="ADAL" clId="{57DA573B-B202-45D5-8B0F-E0DB3FD2BB69}" dt="2024-01-31T14:25:46" v="20357" actId="21"/>
          <ac:picMkLst>
            <pc:docMk/>
            <pc:sldMk cId="1135547609" sldId="923"/>
            <ac:picMk id="15" creationId="{530A68DD-CA96-1BB4-A5E0-982599C886F8}"/>
          </ac:picMkLst>
        </pc:picChg>
        <pc:picChg chg="add del mod">
          <ac:chgData name="Paula Vázquez-Valero" userId="3a0e46d7-2099-40af-a155-aa45b68bfff3" providerId="ADAL" clId="{57DA573B-B202-45D5-8B0F-E0DB3FD2BB69}" dt="2024-01-31T14:25:46" v="20357" actId="21"/>
          <ac:picMkLst>
            <pc:docMk/>
            <pc:sldMk cId="1135547609" sldId="923"/>
            <ac:picMk id="21" creationId="{C70C357F-1088-66A2-3109-EB63DE3CDC4B}"/>
          </ac:picMkLst>
        </pc:picChg>
        <pc:picChg chg="add del mod">
          <ac:chgData name="Paula Vázquez-Valero" userId="3a0e46d7-2099-40af-a155-aa45b68bfff3" providerId="ADAL" clId="{57DA573B-B202-45D5-8B0F-E0DB3FD2BB69}" dt="2024-01-31T14:25:46" v="20357" actId="21"/>
          <ac:picMkLst>
            <pc:docMk/>
            <pc:sldMk cId="1135547609" sldId="923"/>
            <ac:picMk id="22" creationId="{AAC8CD17-B56D-0910-BA3D-04CB36A0BDE4}"/>
          </ac:picMkLst>
        </pc:picChg>
        <pc:picChg chg="add mod">
          <ac:chgData name="Paula Vázquez-Valero" userId="3a0e46d7-2099-40af-a155-aa45b68bfff3" providerId="ADAL" clId="{57DA573B-B202-45D5-8B0F-E0DB3FD2BB69}" dt="2024-01-24T12:44:05.787" v="11237" actId="1076"/>
          <ac:picMkLst>
            <pc:docMk/>
            <pc:sldMk cId="1135547609" sldId="923"/>
            <ac:picMk id="27" creationId="{34BFD4E4-AD4D-657D-B3A4-0AD70F94AB16}"/>
          </ac:picMkLst>
        </pc:picChg>
        <pc:picChg chg="add del mod">
          <ac:chgData name="Paula Vázquez-Valero" userId="3a0e46d7-2099-40af-a155-aa45b68bfff3" providerId="ADAL" clId="{57DA573B-B202-45D5-8B0F-E0DB3FD2BB69}" dt="2024-01-31T14:25:46" v="20357" actId="21"/>
          <ac:picMkLst>
            <pc:docMk/>
            <pc:sldMk cId="1135547609" sldId="923"/>
            <ac:picMk id="28" creationId="{9A8CC97D-8D96-0EC9-3F8F-59B178D50793}"/>
          </ac:picMkLst>
        </pc:picChg>
        <pc:picChg chg="add del mod">
          <ac:chgData name="Paula Vázquez-Valero" userId="3a0e46d7-2099-40af-a155-aa45b68bfff3" providerId="ADAL" clId="{57DA573B-B202-45D5-8B0F-E0DB3FD2BB69}" dt="2024-01-31T14:25:46" v="20357" actId="21"/>
          <ac:picMkLst>
            <pc:docMk/>
            <pc:sldMk cId="1135547609" sldId="923"/>
            <ac:picMk id="29" creationId="{E065BF84-7A99-EF73-0AB4-58712AA3FFC3}"/>
          </ac:picMkLst>
        </pc:picChg>
        <pc:picChg chg="add del mod">
          <ac:chgData name="Paula Vázquez-Valero" userId="3a0e46d7-2099-40af-a155-aa45b68bfff3" providerId="ADAL" clId="{57DA573B-B202-45D5-8B0F-E0DB3FD2BB69}" dt="2024-01-24T13:54:48.889" v="11509" actId="21"/>
          <ac:picMkLst>
            <pc:docMk/>
            <pc:sldMk cId="1135547609" sldId="923"/>
            <ac:picMk id="58" creationId="{7E95B507-FDA1-AC73-F663-5DF0FCDC394E}"/>
          </ac:picMkLst>
        </pc:picChg>
        <pc:picChg chg="add del mod">
          <ac:chgData name="Paula Vázquez-Valero" userId="3a0e46d7-2099-40af-a155-aa45b68bfff3" providerId="ADAL" clId="{57DA573B-B202-45D5-8B0F-E0DB3FD2BB69}" dt="2024-01-24T13:54:48.889" v="11509" actId="21"/>
          <ac:picMkLst>
            <pc:docMk/>
            <pc:sldMk cId="1135547609" sldId="923"/>
            <ac:picMk id="2049" creationId="{D17A62EA-FFC6-3EDA-3142-2F3D1B1BFD1B}"/>
          </ac:picMkLst>
        </pc:picChg>
        <pc:picChg chg="add del mod">
          <ac:chgData name="Paula Vázquez-Valero" userId="3a0e46d7-2099-40af-a155-aa45b68bfff3" providerId="ADAL" clId="{57DA573B-B202-45D5-8B0F-E0DB3FD2BB69}" dt="2024-01-24T13:54:48.889" v="11509" actId="21"/>
          <ac:picMkLst>
            <pc:docMk/>
            <pc:sldMk cId="1135547609" sldId="923"/>
            <ac:picMk id="2050" creationId="{98C364BC-CEF0-93D8-1908-DA5747709267}"/>
          </ac:picMkLst>
        </pc:picChg>
        <pc:picChg chg="add del mod">
          <ac:chgData name="Paula Vázquez-Valero" userId="3a0e46d7-2099-40af-a155-aa45b68bfff3" providerId="ADAL" clId="{57DA573B-B202-45D5-8B0F-E0DB3FD2BB69}" dt="2024-01-24T13:54:48.889" v="11509" actId="21"/>
          <ac:picMkLst>
            <pc:docMk/>
            <pc:sldMk cId="1135547609" sldId="923"/>
            <ac:picMk id="2057" creationId="{D7EB3D67-D4BC-A8AF-703C-57D532BCEAAD}"/>
          </ac:picMkLst>
        </pc:picChg>
        <pc:picChg chg="add del mod">
          <ac:chgData name="Paula Vázquez-Valero" userId="3a0e46d7-2099-40af-a155-aa45b68bfff3" providerId="ADAL" clId="{57DA573B-B202-45D5-8B0F-E0DB3FD2BB69}" dt="2024-01-24T13:54:48.889" v="11509" actId="21"/>
          <ac:picMkLst>
            <pc:docMk/>
            <pc:sldMk cId="1135547609" sldId="923"/>
            <ac:picMk id="2062" creationId="{CEF2F12E-1221-5443-3EB0-8F2C273AC449}"/>
          </ac:picMkLst>
        </pc:picChg>
        <pc:picChg chg="add del mod">
          <ac:chgData name="Paula Vázquez-Valero" userId="3a0e46d7-2099-40af-a155-aa45b68bfff3" providerId="ADAL" clId="{57DA573B-B202-45D5-8B0F-E0DB3FD2BB69}" dt="2024-01-24T13:53:57.619" v="11484" actId="21"/>
          <ac:picMkLst>
            <pc:docMk/>
            <pc:sldMk cId="1135547609" sldId="923"/>
            <ac:picMk id="2063" creationId="{EC0AB180-8B7C-9827-F46B-D591C1B8EFFD}"/>
          </ac:picMkLst>
        </pc:picChg>
        <pc:picChg chg="add del mod">
          <ac:chgData name="Paula Vázquez-Valero" userId="3a0e46d7-2099-40af-a155-aa45b68bfff3" providerId="ADAL" clId="{57DA573B-B202-45D5-8B0F-E0DB3FD2BB69}" dt="2024-01-24T13:53:57.619" v="11484" actId="21"/>
          <ac:picMkLst>
            <pc:docMk/>
            <pc:sldMk cId="1135547609" sldId="923"/>
            <ac:picMk id="2064" creationId="{B97E059A-6EDE-C358-FB25-0E10C29266AC}"/>
          </ac:picMkLst>
        </pc:picChg>
        <pc:picChg chg="add del">
          <ac:chgData name="Paula Vázquez-Valero" userId="3a0e46d7-2099-40af-a155-aa45b68bfff3" providerId="ADAL" clId="{57DA573B-B202-45D5-8B0F-E0DB3FD2BB69}" dt="2024-01-24T13:53:59.689" v="11486"/>
          <ac:picMkLst>
            <pc:docMk/>
            <pc:sldMk cId="1135547609" sldId="923"/>
            <ac:picMk id="2065" creationId="{CD99AB44-0EC4-170E-ACE5-8CA544EE78E8}"/>
          </ac:picMkLst>
        </pc:picChg>
        <pc:picChg chg="add del mod">
          <ac:chgData name="Paula Vázquez-Valero" userId="3a0e46d7-2099-40af-a155-aa45b68bfff3" providerId="ADAL" clId="{57DA573B-B202-45D5-8B0F-E0DB3FD2BB69}" dt="2024-01-24T13:54:48.889" v="11509" actId="21"/>
          <ac:picMkLst>
            <pc:docMk/>
            <pc:sldMk cId="1135547609" sldId="923"/>
            <ac:picMk id="2066" creationId="{590697DD-E6FD-12A3-9894-D9D69D5738D7}"/>
          </ac:picMkLst>
        </pc:picChg>
        <pc:picChg chg="add del mod">
          <ac:chgData name="Paula Vázquez-Valero" userId="3a0e46d7-2099-40af-a155-aa45b68bfff3" providerId="ADAL" clId="{57DA573B-B202-45D5-8B0F-E0DB3FD2BB69}" dt="2024-01-24T13:57:17.329" v="11712" actId="478"/>
          <ac:picMkLst>
            <pc:docMk/>
            <pc:sldMk cId="1135547609" sldId="923"/>
            <ac:picMk id="2067" creationId="{8372820C-3AF3-A2C2-1F5B-FF8E6061EEE3}"/>
          </ac:picMkLst>
        </pc:picChg>
        <pc:picChg chg="mod">
          <ac:chgData name="Paula Vázquez-Valero" userId="3a0e46d7-2099-40af-a155-aa45b68bfff3" providerId="ADAL" clId="{57DA573B-B202-45D5-8B0F-E0DB3FD2BB69}" dt="2024-01-24T13:55:04.604" v="11514"/>
          <ac:picMkLst>
            <pc:docMk/>
            <pc:sldMk cId="1135547609" sldId="923"/>
            <ac:picMk id="2070" creationId="{C2BF6DAA-2342-7C9B-F8C1-06A3584B7A8B}"/>
          </ac:picMkLst>
        </pc:picChg>
        <pc:picChg chg="add del mod">
          <ac:chgData name="Paula Vázquez-Valero" userId="3a0e46d7-2099-40af-a155-aa45b68bfff3" providerId="ADAL" clId="{57DA573B-B202-45D5-8B0F-E0DB3FD2BB69}" dt="2024-01-24T13:57:31.265" v="11716" actId="21"/>
          <ac:picMkLst>
            <pc:docMk/>
            <pc:sldMk cId="1135547609" sldId="923"/>
            <ac:picMk id="2097" creationId="{818CE503-E4DD-C823-80A1-D3C34D339708}"/>
          </ac:picMkLst>
        </pc:picChg>
        <pc:picChg chg="add del mod">
          <ac:chgData name="Paula Vázquez-Valero" userId="3a0e46d7-2099-40af-a155-aa45b68bfff3" providerId="ADAL" clId="{57DA573B-B202-45D5-8B0F-E0DB3FD2BB69}" dt="2024-01-24T13:57:31.265" v="11716" actId="21"/>
          <ac:picMkLst>
            <pc:docMk/>
            <pc:sldMk cId="1135547609" sldId="923"/>
            <ac:picMk id="2104" creationId="{6A422618-043B-3079-3C7F-143BF2A24997}"/>
          </ac:picMkLst>
        </pc:picChg>
        <pc:picChg chg="add del mod">
          <ac:chgData name="Paula Vázquez-Valero" userId="3a0e46d7-2099-40af-a155-aa45b68bfff3" providerId="ADAL" clId="{57DA573B-B202-45D5-8B0F-E0DB3FD2BB69}" dt="2024-01-24T13:57:53.154" v="11729" actId="21"/>
          <ac:picMkLst>
            <pc:docMk/>
            <pc:sldMk cId="1135547609" sldId="923"/>
            <ac:picMk id="2108" creationId="{0667D20B-4895-59D7-4049-6355996FB7E3}"/>
          </ac:picMkLst>
        </pc:picChg>
        <pc:picChg chg="add del mod">
          <ac:chgData name="Paula Vázquez-Valero" userId="3a0e46d7-2099-40af-a155-aa45b68bfff3" providerId="ADAL" clId="{57DA573B-B202-45D5-8B0F-E0DB3FD2BB69}" dt="2024-01-24T13:57:53.154" v="11729" actId="21"/>
          <ac:picMkLst>
            <pc:docMk/>
            <pc:sldMk cId="1135547609" sldId="923"/>
            <ac:picMk id="2112" creationId="{9D0DB767-20CA-894F-5103-BC5F8318F37A}"/>
          </ac:picMkLst>
        </pc:picChg>
        <pc:picChg chg="add del mod">
          <ac:chgData name="Paula Vázquez-Valero" userId="3a0e46d7-2099-40af-a155-aa45b68bfff3" providerId="ADAL" clId="{57DA573B-B202-45D5-8B0F-E0DB3FD2BB69}" dt="2024-01-24T13:57:53.154" v="11729" actId="21"/>
          <ac:picMkLst>
            <pc:docMk/>
            <pc:sldMk cId="1135547609" sldId="923"/>
            <ac:picMk id="2117" creationId="{E429EBF9-996B-67DB-81DE-77D59B6D3698}"/>
          </ac:picMkLst>
        </pc:picChg>
        <pc:picChg chg="add del">
          <ac:chgData name="Paula Vázquez-Valero" userId="3a0e46d7-2099-40af-a155-aa45b68bfff3" providerId="ADAL" clId="{57DA573B-B202-45D5-8B0F-E0DB3FD2BB69}" dt="2024-01-24T13:57:33.989" v="11718"/>
          <ac:picMkLst>
            <pc:docMk/>
            <pc:sldMk cId="1135547609" sldId="923"/>
            <ac:picMk id="2119" creationId="{1BAF2623-E9D8-3E3E-3032-16ACB6B6B98A}"/>
          </ac:picMkLst>
        </pc:picChg>
        <pc:picChg chg="add del mod">
          <ac:chgData name="Paula Vázquez-Valero" userId="3a0e46d7-2099-40af-a155-aa45b68bfff3" providerId="ADAL" clId="{57DA573B-B202-45D5-8B0F-E0DB3FD2BB69}" dt="2024-01-24T13:57:35.733" v="11720"/>
          <ac:picMkLst>
            <pc:docMk/>
            <pc:sldMk cId="1135547609" sldId="923"/>
            <ac:picMk id="2129" creationId="{3E0D05E4-2148-1E3D-6627-4A64C1391F76}"/>
          </ac:picMkLst>
        </pc:picChg>
        <pc:picChg chg="add del mod">
          <ac:chgData name="Paula Vázquez-Valero" userId="3a0e46d7-2099-40af-a155-aa45b68bfff3" providerId="ADAL" clId="{57DA573B-B202-45D5-8B0F-E0DB3FD2BB69}" dt="2024-01-24T13:57:35.733" v="11720"/>
          <ac:picMkLst>
            <pc:docMk/>
            <pc:sldMk cId="1135547609" sldId="923"/>
            <ac:picMk id="2130" creationId="{0701622B-A3DA-98B8-2A9A-96A27E0C1674}"/>
          </ac:picMkLst>
        </pc:picChg>
        <pc:picChg chg="add mod">
          <ac:chgData name="Paula Vázquez-Valero" userId="3a0e46d7-2099-40af-a155-aa45b68bfff3" providerId="ADAL" clId="{57DA573B-B202-45D5-8B0F-E0DB3FD2BB69}" dt="2024-01-24T14:12:57.329" v="12086" actId="1036"/>
          <ac:picMkLst>
            <pc:docMk/>
            <pc:sldMk cId="1135547609" sldId="923"/>
            <ac:picMk id="2131" creationId="{476F1880-3C95-640E-0855-66F342E8839E}"/>
          </ac:picMkLst>
        </pc:picChg>
        <pc:picChg chg="add mod">
          <ac:chgData name="Paula Vázquez-Valero" userId="3a0e46d7-2099-40af-a155-aa45b68bfff3" providerId="ADAL" clId="{57DA573B-B202-45D5-8B0F-E0DB3FD2BB69}" dt="2024-01-24T14:12:57.329" v="12086" actId="1036"/>
          <ac:picMkLst>
            <pc:docMk/>
            <pc:sldMk cId="1135547609" sldId="923"/>
            <ac:picMk id="2132" creationId="{37A6D1F7-986E-8243-EF14-8E76CBFCE343}"/>
          </ac:picMkLst>
        </pc:picChg>
        <pc:picChg chg="add del mod">
          <ac:chgData name="Paula Vázquez-Valero" userId="3a0e46d7-2099-40af-a155-aa45b68bfff3" providerId="ADAL" clId="{57DA573B-B202-45D5-8B0F-E0DB3FD2BB69}" dt="2024-01-24T14:02:21.459" v="12025"/>
          <ac:picMkLst>
            <pc:docMk/>
            <pc:sldMk cId="1135547609" sldId="923"/>
            <ac:picMk id="2141" creationId="{2710B69A-7912-F174-A4AB-F02449CE8B51}"/>
          </ac:picMkLst>
        </pc:picChg>
        <pc:picChg chg="add del mod">
          <ac:chgData name="Paula Vázquez-Valero" userId="3a0e46d7-2099-40af-a155-aa45b68bfff3" providerId="ADAL" clId="{57DA573B-B202-45D5-8B0F-E0DB3FD2BB69}" dt="2024-01-24T14:02:21.459" v="12025"/>
          <ac:picMkLst>
            <pc:docMk/>
            <pc:sldMk cId="1135547609" sldId="923"/>
            <ac:picMk id="2142" creationId="{73397823-5C0C-E017-DCAF-22F0D55D3BA5}"/>
          </ac:picMkLst>
        </pc:picChg>
        <pc:picChg chg="add del mod">
          <ac:chgData name="Paula Vázquez-Valero" userId="3a0e46d7-2099-40af-a155-aa45b68bfff3" providerId="ADAL" clId="{57DA573B-B202-45D5-8B0F-E0DB3FD2BB69}" dt="2024-01-24T14:02:21.459" v="12025"/>
          <ac:picMkLst>
            <pc:docMk/>
            <pc:sldMk cId="1135547609" sldId="923"/>
            <ac:picMk id="2143" creationId="{897B4062-C47C-A730-2236-4FD9F99F5151}"/>
          </ac:picMkLst>
        </pc:picChg>
        <pc:picChg chg="add del mod">
          <ac:chgData name="Paula Vázquez-Valero" userId="3a0e46d7-2099-40af-a155-aa45b68bfff3" providerId="ADAL" clId="{57DA573B-B202-45D5-8B0F-E0DB3FD2BB69}" dt="2024-01-24T14:02:21.459" v="12025"/>
          <ac:picMkLst>
            <pc:docMk/>
            <pc:sldMk cId="1135547609" sldId="923"/>
            <ac:picMk id="2144" creationId="{8A93A793-58B6-D65A-BD1C-AC9F1639DF44}"/>
          </ac:picMkLst>
        </pc:picChg>
        <pc:picChg chg="mod">
          <ac:chgData name="Paula Vázquez-Valero" userId="3a0e46d7-2099-40af-a155-aa45b68bfff3" providerId="ADAL" clId="{57DA573B-B202-45D5-8B0F-E0DB3FD2BB69}" dt="2024-01-24T14:02:21.849" v="12026"/>
          <ac:picMkLst>
            <pc:docMk/>
            <pc:sldMk cId="1135547609" sldId="923"/>
            <ac:picMk id="2151" creationId="{51E22ECD-E126-21BC-E5F4-8449E8641A69}"/>
          </ac:picMkLst>
        </pc:picChg>
        <pc:picChg chg="add mod">
          <ac:chgData name="Paula Vázquez-Valero" userId="3a0e46d7-2099-40af-a155-aa45b68bfff3" providerId="ADAL" clId="{57DA573B-B202-45D5-8B0F-E0DB3FD2BB69}" dt="2024-01-24T14:11:43.859" v="12041" actId="1076"/>
          <ac:picMkLst>
            <pc:docMk/>
            <pc:sldMk cId="1135547609" sldId="923"/>
            <ac:picMk id="2154" creationId="{2E3AAFBA-1B73-C9CB-02C3-F2C6C6B34C58}"/>
          </ac:picMkLst>
        </pc:picChg>
        <pc:picChg chg="add mod">
          <ac:chgData name="Paula Vázquez-Valero" userId="3a0e46d7-2099-40af-a155-aa45b68bfff3" providerId="ADAL" clId="{57DA573B-B202-45D5-8B0F-E0DB3FD2BB69}" dt="2024-01-24T14:13:08.049" v="12106" actId="1035"/>
          <ac:picMkLst>
            <pc:docMk/>
            <pc:sldMk cId="1135547609" sldId="923"/>
            <ac:picMk id="2155" creationId="{470066AF-AD1D-6458-F241-1434D04453AD}"/>
          </ac:picMkLst>
        </pc:picChg>
        <pc:picChg chg="add mod">
          <ac:chgData name="Paula Vázquez-Valero" userId="3a0e46d7-2099-40af-a155-aa45b68bfff3" providerId="ADAL" clId="{57DA573B-B202-45D5-8B0F-E0DB3FD2BB69}" dt="2024-01-24T14:13:11.029" v="12109" actId="1035"/>
          <ac:picMkLst>
            <pc:docMk/>
            <pc:sldMk cId="1135547609" sldId="923"/>
            <ac:picMk id="2156" creationId="{5B9FCD46-956B-7C73-8A9B-36019482B2F8}"/>
          </ac:picMkLst>
        </pc:picChg>
        <pc:picChg chg="add mod">
          <ac:chgData name="Paula Vázquez-Valero" userId="3a0e46d7-2099-40af-a155-aa45b68bfff3" providerId="ADAL" clId="{57DA573B-B202-45D5-8B0F-E0DB3FD2BB69}" dt="2024-01-24T14:12:12.229" v="12052" actId="1076"/>
          <ac:picMkLst>
            <pc:docMk/>
            <pc:sldMk cId="1135547609" sldId="923"/>
            <ac:picMk id="2157" creationId="{0ED9DB44-C00B-C2DB-0573-29725ABBFCB5}"/>
          </ac:picMkLst>
        </pc:picChg>
      </pc:sldChg>
      <pc:sldChg chg="addSp delSp modSp add mod addAnim delAnim modAnim">
        <pc:chgData name="Paula Vázquez-Valero" userId="3a0e46d7-2099-40af-a155-aa45b68bfff3" providerId="ADAL" clId="{57DA573B-B202-45D5-8B0F-E0DB3FD2BB69}" dt="2024-01-24T14:57:45.750" v="14393" actId="20577"/>
        <pc:sldMkLst>
          <pc:docMk/>
          <pc:sldMk cId="1695629831" sldId="924"/>
        </pc:sldMkLst>
        <pc:spChg chg="mod">
          <ac:chgData name="Paula Vázquez-Valero" userId="3a0e46d7-2099-40af-a155-aa45b68bfff3" providerId="ADAL" clId="{57DA573B-B202-45D5-8B0F-E0DB3FD2BB69}" dt="2024-01-24T14:57:45.750" v="14393" actId="20577"/>
          <ac:spMkLst>
            <pc:docMk/>
            <pc:sldMk cId="1695629831" sldId="924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57DA573B-B202-45D5-8B0F-E0DB3FD2BB69}" dt="2024-01-24T14:24:45.515" v="12554" actId="478"/>
          <ac:spMkLst>
            <pc:docMk/>
            <pc:sldMk cId="1695629831" sldId="924"/>
            <ac:spMk id="3" creationId="{A8B5215B-41D8-5658-4E07-646EAE3A3A6A}"/>
          </ac:spMkLst>
        </pc:spChg>
        <pc:spChg chg="add mod">
          <ac:chgData name="Paula Vázquez-Valero" userId="3a0e46d7-2099-40af-a155-aa45b68bfff3" providerId="ADAL" clId="{57DA573B-B202-45D5-8B0F-E0DB3FD2BB69}" dt="2024-01-24T14:25:12.899" v="12583" actId="1035"/>
          <ac:spMkLst>
            <pc:docMk/>
            <pc:sldMk cId="1695629831" sldId="924"/>
            <ac:spMk id="5" creationId="{CFF9D3F4-BB13-20FC-EA41-12AC26611547}"/>
          </ac:spMkLst>
        </pc:spChg>
        <pc:spChg chg="mod">
          <ac:chgData name="Paula Vázquez-Valero" userId="3a0e46d7-2099-40af-a155-aa45b68bfff3" providerId="ADAL" clId="{57DA573B-B202-45D5-8B0F-E0DB3FD2BB69}" dt="2024-01-24T14:13:52.839" v="12111"/>
          <ac:spMkLst>
            <pc:docMk/>
            <pc:sldMk cId="1695629831" sldId="924"/>
            <ac:spMk id="7" creationId="{31110411-0F62-C7C9-B6EC-A37794CF0C8C}"/>
          </ac:spMkLst>
        </pc:spChg>
        <pc:spChg chg="mod">
          <ac:chgData name="Paula Vázquez-Valero" userId="3a0e46d7-2099-40af-a155-aa45b68bfff3" providerId="ADAL" clId="{57DA573B-B202-45D5-8B0F-E0DB3FD2BB69}" dt="2024-01-24T14:13:52.839" v="12111"/>
          <ac:spMkLst>
            <pc:docMk/>
            <pc:sldMk cId="1695629831" sldId="924"/>
            <ac:spMk id="12" creationId="{39ACBF2D-DD7F-C901-05B1-EBCE69F13989}"/>
          </ac:spMkLst>
        </pc:spChg>
        <pc:spChg chg="add mod">
          <ac:chgData name="Paula Vázquez-Valero" userId="3a0e46d7-2099-40af-a155-aa45b68bfff3" providerId="ADAL" clId="{57DA573B-B202-45D5-8B0F-E0DB3FD2BB69}" dt="2024-01-24T14:15:25.509" v="12178" actId="1076"/>
          <ac:spMkLst>
            <pc:docMk/>
            <pc:sldMk cId="1695629831" sldId="924"/>
            <ac:spMk id="13" creationId="{EC5A3F19-34A0-C3A8-88EC-739372BC78CC}"/>
          </ac:spMkLst>
        </pc:spChg>
        <pc:spChg chg="add del mod">
          <ac:chgData name="Paula Vázquez-Valero" userId="3a0e46d7-2099-40af-a155-aa45b68bfff3" providerId="ADAL" clId="{57DA573B-B202-45D5-8B0F-E0DB3FD2BB69}" dt="2024-01-24T14:15:50.644" v="12191" actId="21"/>
          <ac:spMkLst>
            <pc:docMk/>
            <pc:sldMk cId="1695629831" sldId="924"/>
            <ac:spMk id="14" creationId="{EA9DE0BC-BDE5-DBC5-9AA7-40FF96689971}"/>
          </ac:spMkLst>
        </pc:spChg>
        <pc:spChg chg="add del mod">
          <ac:chgData name="Paula Vázquez-Valero" userId="3a0e46d7-2099-40af-a155-aa45b68bfff3" providerId="ADAL" clId="{57DA573B-B202-45D5-8B0F-E0DB3FD2BB69}" dt="2024-01-24T14:15:50.644" v="12191" actId="21"/>
          <ac:spMkLst>
            <pc:docMk/>
            <pc:sldMk cId="1695629831" sldId="924"/>
            <ac:spMk id="15" creationId="{84EADA53-A8DC-3EBE-24D5-A9FC9EE6E75A}"/>
          </ac:spMkLst>
        </pc:spChg>
        <pc:spChg chg="add mod">
          <ac:chgData name="Paula Vázquez-Valero" userId="3a0e46d7-2099-40af-a155-aa45b68bfff3" providerId="ADAL" clId="{57DA573B-B202-45D5-8B0F-E0DB3FD2BB69}" dt="2024-01-24T14:30:13.597" v="13056" actId="14100"/>
          <ac:spMkLst>
            <pc:docMk/>
            <pc:sldMk cId="1695629831" sldId="924"/>
            <ac:spMk id="17" creationId="{7C295764-7FB6-3409-D571-4CA93B4AE2BE}"/>
          </ac:spMkLst>
        </pc:spChg>
        <pc:spChg chg="add del mod">
          <ac:chgData name="Paula Vázquez-Valero" userId="3a0e46d7-2099-40af-a155-aa45b68bfff3" providerId="ADAL" clId="{57DA573B-B202-45D5-8B0F-E0DB3FD2BB69}" dt="2024-01-24T14:16:27.699" v="12230" actId="21"/>
          <ac:spMkLst>
            <pc:docMk/>
            <pc:sldMk cId="1695629831" sldId="924"/>
            <ac:spMk id="18" creationId="{A284FF06-E459-CE8C-6F9E-DF4C188F2DE8}"/>
          </ac:spMkLst>
        </pc:spChg>
        <pc:spChg chg="add mod">
          <ac:chgData name="Paula Vázquez-Valero" userId="3a0e46d7-2099-40af-a155-aa45b68bfff3" providerId="ADAL" clId="{57DA573B-B202-45D5-8B0F-E0DB3FD2BB69}" dt="2024-01-24T14:30:38.151" v="13094" actId="20577"/>
          <ac:spMkLst>
            <pc:docMk/>
            <pc:sldMk cId="1695629831" sldId="924"/>
            <ac:spMk id="19" creationId="{9B82E6B8-125D-B71C-001C-27DD772F9430}"/>
          </ac:spMkLst>
        </pc:spChg>
        <pc:spChg chg="add mod">
          <ac:chgData name="Paula Vázquez-Valero" userId="3a0e46d7-2099-40af-a155-aa45b68bfff3" providerId="ADAL" clId="{57DA573B-B202-45D5-8B0F-E0DB3FD2BB69}" dt="2024-01-24T14:30:46.059" v="13125" actId="1035"/>
          <ac:spMkLst>
            <pc:docMk/>
            <pc:sldMk cId="1695629831" sldId="924"/>
            <ac:spMk id="23" creationId="{25D26C30-C70C-FE1B-E981-34273BA2F884}"/>
          </ac:spMkLst>
        </pc:spChg>
        <pc:spChg chg="add del mod">
          <ac:chgData name="Paula Vázquez-Valero" userId="3a0e46d7-2099-40af-a155-aa45b68bfff3" providerId="ADAL" clId="{57DA573B-B202-45D5-8B0F-E0DB3FD2BB69}" dt="2024-01-24T14:20:32.089" v="12388"/>
          <ac:spMkLst>
            <pc:docMk/>
            <pc:sldMk cId="1695629831" sldId="924"/>
            <ac:spMk id="24" creationId="{C9C1ED8F-5220-EAF1-B7A7-BEF3684ED1F7}"/>
          </ac:spMkLst>
        </pc:spChg>
        <pc:spChg chg="add mod">
          <ac:chgData name="Paula Vázquez-Valero" userId="3a0e46d7-2099-40af-a155-aa45b68bfff3" providerId="ADAL" clId="{57DA573B-B202-45D5-8B0F-E0DB3FD2BB69}" dt="2024-01-24T14:30:46.059" v="13125" actId="1035"/>
          <ac:spMkLst>
            <pc:docMk/>
            <pc:sldMk cId="1695629831" sldId="924"/>
            <ac:spMk id="25" creationId="{96915528-5DF6-B9D5-3FD4-644FE9CD4782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27" creationId="{EFEE6941-0618-C87E-C0DA-5DD79841FBDB}"/>
          </ac:spMkLst>
        </pc:spChg>
        <pc:spChg chg="mod">
          <ac:chgData name="Paula Vázquez-Valero" userId="3a0e46d7-2099-40af-a155-aa45b68bfff3" providerId="ADAL" clId="{57DA573B-B202-45D5-8B0F-E0DB3FD2BB69}" dt="2024-01-24T14:30:51.861" v="13149" actId="1036"/>
          <ac:spMkLst>
            <pc:docMk/>
            <pc:sldMk cId="1695629831" sldId="924"/>
            <ac:spMk id="29" creationId="{42A17362-92AA-AECA-06D4-C9BF271847AC}"/>
          </ac:spMkLst>
        </pc:spChg>
        <pc:spChg chg="mod">
          <ac:chgData name="Paula Vázquez-Valero" userId="3a0e46d7-2099-40af-a155-aa45b68bfff3" providerId="ADAL" clId="{57DA573B-B202-45D5-8B0F-E0DB3FD2BB69}" dt="2024-01-24T14:30:51.861" v="13149" actId="1036"/>
          <ac:spMkLst>
            <pc:docMk/>
            <pc:sldMk cId="1695629831" sldId="924"/>
            <ac:spMk id="30" creationId="{64B1F56F-AF91-3AC0-C4B9-D237CA051C60}"/>
          </ac:spMkLst>
        </pc:spChg>
        <pc:spChg chg="add mod">
          <ac:chgData name="Paula Vázquez-Valero" userId="3a0e46d7-2099-40af-a155-aa45b68bfff3" providerId="ADAL" clId="{57DA573B-B202-45D5-8B0F-E0DB3FD2BB69}" dt="2024-01-24T14:30:51.861" v="13149" actId="1036"/>
          <ac:spMkLst>
            <pc:docMk/>
            <pc:sldMk cId="1695629831" sldId="924"/>
            <ac:spMk id="31" creationId="{2ED522DA-7AB6-85E6-1C3D-6E39AB2EC29A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33" creationId="{26957CFB-BE61-E1A2-149A-7CC3723C1369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34" creationId="{9B90BA70-71B7-368E-361B-70B3BF2DD3F9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35" creationId="{D05CBE51-BEE1-F9EC-9E3D-FD52A47CAE07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36" creationId="{B540310C-4735-4764-1B6C-0E4A2120425A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40" creationId="{32467692-EF80-8719-7246-6328E2C143A9}"/>
          </ac:spMkLst>
        </pc:spChg>
        <pc:spChg chg="add del mod">
          <ac:chgData name="Paula Vázquez-Valero" userId="3a0e46d7-2099-40af-a155-aa45b68bfff3" providerId="ADAL" clId="{57DA573B-B202-45D5-8B0F-E0DB3FD2BB69}" dt="2024-01-24T14:44:55.969" v="13786" actId="478"/>
          <ac:spMkLst>
            <pc:docMk/>
            <pc:sldMk cId="1695629831" sldId="924"/>
            <ac:spMk id="41" creationId="{3E59B483-D4D9-F1A1-91AD-6182C88DBE9E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46" creationId="{88B65509-A304-BDD8-1F60-C001F0B6A904}"/>
          </ac:spMkLst>
        </pc:spChg>
        <pc:spChg chg="add del mod">
          <ac:chgData name="Paula Vázquez-Valero" userId="3a0e46d7-2099-40af-a155-aa45b68bfff3" providerId="ADAL" clId="{57DA573B-B202-45D5-8B0F-E0DB3FD2BB69}" dt="2024-01-24T14:39:06.559" v="13600" actId="478"/>
          <ac:spMkLst>
            <pc:docMk/>
            <pc:sldMk cId="1695629831" sldId="924"/>
            <ac:spMk id="47" creationId="{F9AFB364-AFDE-BF29-35F2-D47DF60E30A2}"/>
          </ac:spMkLst>
        </pc:spChg>
        <pc:spChg chg="add del mod">
          <ac:chgData name="Paula Vázquez-Valero" userId="3a0e46d7-2099-40af-a155-aa45b68bfff3" providerId="ADAL" clId="{57DA573B-B202-45D5-8B0F-E0DB3FD2BB69}" dt="2024-01-24T14:39:02.614" v="13599" actId="478"/>
          <ac:spMkLst>
            <pc:docMk/>
            <pc:sldMk cId="1695629831" sldId="924"/>
            <ac:spMk id="48" creationId="{15D75A5F-BDB9-0F6D-F39A-D26128A833A4}"/>
          </ac:spMkLst>
        </pc:spChg>
        <pc:spChg chg="add del mod">
          <ac:chgData name="Paula Vázquez-Valero" userId="3a0e46d7-2099-40af-a155-aa45b68bfff3" providerId="ADAL" clId="{57DA573B-B202-45D5-8B0F-E0DB3FD2BB69}" dt="2024-01-24T14:39:02.614" v="13599" actId="478"/>
          <ac:spMkLst>
            <pc:docMk/>
            <pc:sldMk cId="1695629831" sldId="924"/>
            <ac:spMk id="50" creationId="{96DCD12F-FD41-ACA8-1C6D-B75213D65EEA}"/>
          </ac:spMkLst>
        </pc:spChg>
        <pc:spChg chg="add del mod">
          <ac:chgData name="Paula Vázquez-Valero" userId="3a0e46d7-2099-40af-a155-aa45b68bfff3" providerId="ADAL" clId="{57DA573B-B202-45D5-8B0F-E0DB3FD2BB69}" dt="2024-01-24T14:39:02.614" v="13599" actId="478"/>
          <ac:spMkLst>
            <pc:docMk/>
            <pc:sldMk cId="1695629831" sldId="924"/>
            <ac:spMk id="51" creationId="{89B48B82-C815-5EBE-AD47-E0BF4F8349CD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39"/>
          <ac:spMkLst>
            <pc:docMk/>
            <pc:sldMk cId="1695629831" sldId="924"/>
            <ac:spMk id="52" creationId="{C71D7B72-AD95-599C-5889-9DF63A52DD0D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31"/>
          <ac:spMkLst>
            <pc:docMk/>
            <pc:sldMk cId="1695629831" sldId="924"/>
            <ac:spMk id="53" creationId="{A3FCA6C4-8D85-3454-523C-B30DAF0FA7F4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33"/>
          <ac:spMkLst>
            <pc:docMk/>
            <pc:sldMk cId="1695629831" sldId="924"/>
            <ac:spMk id="54" creationId="{2D7592E8-8BC1-8974-A779-16F825006D0D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43"/>
          <ac:spMkLst>
            <pc:docMk/>
            <pc:sldMk cId="1695629831" sldId="924"/>
            <ac:spMk id="55" creationId="{F028AA67-2ECA-0F87-A3A6-C9479B2EBC39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35"/>
          <ac:spMkLst>
            <pc:docMk/>
            <pc:sldMk cId="1695629831" sldId="924"/>
            <ac:spMk id="56" creationId="{04D84A15-2DB1-6195-1D58-CDE01EAA09A3}"/>
          </ac:spMkLst>
        </pc:spChg>
        <pc:spChg chg="add del mod">
          <ac:chgData name="Paula Vázquez-Valero" userId="3a0e46d7-2099-40af-a155-aa45b68bfff3" providerId="ADAL" clId="{57DA573B-B202-45D5-8B0F-E0DB3FD2BB69}" dt="2024-01-24T14:39:02.614" v="13599" actId="478"/>
          <ac:spMkLst>
            <pc:docMk/>
            <pc:sldMk cId="1695629831" sldId="924"/>
            <ac:spMk id="57" creationId="{95DDDCC8-7008-0AE4-2672-FB8C7AE1F000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29"/>
          <ac:spMkLst>
            <pc:docMk/>
            <pc:sldMk cId="1695629831" sldId="924"/>
            <ac:spMk id="58" creationId="{69962DCD-3582-1A9E-AF5B-DEC8F40ABA27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37"/>
          <ac:spMkLst>
            <pc:docMk/>
            <pc:sldMk cId="1695629831" sldId="924"/>
            <ac:spMk id="59" creationId="{2F74AA93-CE2B-9C51-24C9-7AB10F7BE3D4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41"/>
          <ac:spMkLst>
            <pc:docMk/>
            <pc:sldMk cId="1695629831" sldId="924"/>
            <ac:spMk id="60" creationId="{EF27956C-BD06-1196-6A00-33990DFF726F}"/>
          </ac:spMkLst>
        </pc:spChg>
        <pc:spChg chg="add del mod">
          <ac:chgData name="Paula Vázquez-Valero" userId="3a0e46d7-2099-40af-a155-aa45b68bfff3" providerId="ADAL" clId="{57DA573B-B202-45D5-8B0F-E0DB3FD2BB69}" dt="2024-01-24T14:38:20.699" v="13545"/>
          <ac:spMkLst>
            <pc:docMk/>
            <pc:sldMk cId="1695629831" sldId="924"/>
            <ac:spMk id="61" creationId="{708F554B-DA25-30DF-B1C7-CC65A6264493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2050" creationId="{350FA86F-DB86-3A31-0478-8F0CB015840C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2051" creationId="{63EF1626-9725-532D-68D8-5487F6300880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2052" creationId="{38D6B9EB-7277-1A84-1EFB-650347021BD7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2053" creationId="{0FDE0B9F-0431-56ED-568C-CC794DAFEDC0}"/>
          </ac:spMkLst>
        </pc:spChg>
        <pc:spChg chg="add del mod">
          <ac:chgData name="Paula Vázquez-Valero" userId="3a0e46d7-2099-40af-a155-aa45b68bfff3" providerId="ADAL" clId="{57DA573B-B202-45D5-8B0F-E0DB3FD2BB69}" dt="2024-01-24T14:44:05.549" v="13732"/>
          <ac:spMkLst>
            <pc:docMk/>
            <pc:sldMk cId="1695629831" sldId="924"/>
            <ac:spMk id="2054" creationId="{91760360-1CF8-F39D-F7E0-5581E4C35CCA}"/>
          </ac:spMkLst>
        </pc:spChg>
        <pc:spChg chg="add del mod">
          <ac:chgData name="Paula Vázquez-Valero" userId="3a0e46d7-2099-40af-a155-aa45b68bfff3" providerId="ADAL" clId="{57DA573B-B202-45D5-8B0F-E0DB3FD2BB69}" dt="2024-01-24T14:44:05.549" v="13732"/>
          <ac:spMkLst>
            <pc:docMk/>
            <pc:sldMk cId="1695629831" sldId="924"/>
            <ac:spMk id="2055" creationId="{61803FBE-0482-9900-14D0-0D62C78CDB2E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2056" creationId="{C4E084B9-8FA2-136F-5CE0-5D9DCC54602B}"/>
          </ac:spMkLst>
        </pc:spChg>
        <pc:spChg chg="add del mod">
          <ac:chgData name="Paula Vázquez-Valero" userId="3a0e46d7-2099-40af-a155-aa45b68bfff3" providerId="ADAL" clId="{57DA573B-B202-45D5-8B0F-E0DB3FD2BB69}" dt="2024-01-24T14:47:20.415" v="13873" actId="21"/>
          <ac:spMkLst>
            <pc:docMk/>
            <pc:sldMk cId="1695629831" sldId="924"/>
            <ac:spMk id="2057" creationId="{C22E5C40-8784-6E3C-C4EB-E2AB4C41E3D4}"/>
          </ac:spMkLst>
        </pc:spChg>
        <pc:spChg chg="add del mod">
          <ac:chgData name="Paula Vázquez-Valero" userId="3a0e46d7-2099-40af-a155-aa45b68bfff3" providerId="ADAL" clId="{57DA573B-B202-45D5-8B0F-E0DB3FD2BB69}" dt="2024-01-24T14:54:51.369" v="14305" actId="20577"/>
          <ac:spMkLst>
            <pc:docMk/>
            <pc:sldMk cId="1695629831" sldId="924"/>
            <ac:spMk id="2058" creationId="{A3D69FB4-4F5B-4387-39C0-4B8AA34F57F0}"/>
          </ac:spMkLst>
        </pc:spChg>
        <pc:spChg chg="mod">
          <ac:chgData name="Paula Vázquez-Valero" userId="3a0e46d7-2099-40af-a155-aa45b68bfff3" providerId="ADAL" clId="{57DA573B-B202-45D5-8B0F-E0DB3FD2BB69}" dt="2024-01-24T14:56:38.059" v="14363" actId="20577"/>
          <ac:spMkLst>
            <pc:docMk/>
            <pc:sldMk cId="1695629831" sldId="924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1-24T14:13:55.319" v="12112" actId="1076"/>
          <ac:grpSpMkLst>
            <pc:docMk/>
            <pc:sldMk cId="1695629831" sldId="924"/>
            <ac:grpSpMk id="6" creationId="{1C309570-2601-42F6-F57E-819CB2BDD55A}"/>
          </ac:grpSpMkLst>
        </pc:grpChg>
        <pc:grpChg chg="add mod">
          <ac:chgData name="Paula Vázquez-Valero" userId="3a0e46d7-2099-40af-a155-aa45b68bfff3" providerId="ADAL" clId="{57DA573B-B202-45D5-8B0F-E0DB3FD2BB69}" dt="2024-01-24T14:30:51.861" v="13149" actId="1036"/>
          <ac:grpSpMkLst>
            <pc:docMk/>
            <pc:sldMk cId="1695629831" sldId="924"/>
            <ac:grpSpMk id="28" creationId="{21B7088B-0652-E0D5-583B-7DBDE0AE3DED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24T14:30:46.059" v="13125" actId="1035"/>
          <ac:graphicFrameMkLst>
            <pc:docMk/>
            <pc:sldMk cId="1695629831" sldId="924"/>
            <ac:graphicFrameMk id="20" creationId="{38961175-760B-6258-D48F-6B71A4FA22F8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24T14:18:08.309" v="12341" actId="478"/>
          <ac:graphicFrameMkLst>
            <pc:docMk/>
            <pc:sldMk cId="1695629831" sldId="924"/>
            <ac:graphicFrameMk id="21" creationId="{602EF22B-BCCA-C28E-CE7D-7D0862D0F9A4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24T14:37:41.169" v="13505" actId="1076"/>
          <ac:graphicFrameMkLst>
            <pc:docMk/>
            <pc:sldMk cId="1695629831" sldId="924"/>
            <ac:graphicFrameMk id="22" creationId="{8F10D54F-6D5B-8DB7-AD8E-277A67240E29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24T14:36:21.519" v="13478" actId="478"/>
          <ac:graphicFrameMkLst>
            <pc:docMk/>
            <pc:sldMk cId="1695629831" sldId="924"/>
            <ac:graphicFrameMk id="49" creationId="{8BD977BD-E3AD-6E95-D311-8E5CBC1E3900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24T14:47:20.415" v="13873" actId="21"/>
          <ac:graphicFrameMkLst>
            <pc:docMk/>
            <pc:sldMk cId="1695629831" sldId="924"/>
            <ac:graphicFrameMk id="2049" creationId="{000B9094-2F06-4523-2FE7-DEA20BE75646}"/>
          </ac:graphicFrameMkLst>
        </pc:graphicFrameChg>
        <pc:picChg chg="mod">
          <ac:chgData name="Paula Vázquez-Valero" userId="3a0e46d7-2099-40af-a155-aa45b68bfff3" providerId="ADAL" clId="{57DA573B-B202-45D5-8B0F-E0DB3FD2BB69}" dt="2024-01-24T14:13:52.839" v="12111"/>
          <ac:picMkLst>
            <pc:docMk/>
            <pc:sldMk cId="1695629831" sldId="924"/>
            <ac:picMk id="9" creationId="{3651140F-C7E1-5B3D-6748-44DFF4A800BF}"/>
          </ac:picMkLst>
        </pc:picChg>
        <pc:picChg chg="add del mod">
          <ac:chgData name="Paula Vázquez-Valero" userId="3a0e46d7-2099-40af-a155-aa45b68bfff3" providerId="ADAL" clId="{57DA573B-B202-45D5-8B0F-E0DB3FD2BB69}" dt="2024-01-24T14:15:38.270" v="12186"/>
          <ac:picMkLst>
            <pc:docMk/>
            <pc:sldMk cId="1695629831" sldId="924"/>
            <ac:picMk id="16" creationId="{59B68838-E280-FA06-1C25-8E7592B3D1FF}"/>
          </ac:picMkLst>
        </pc:picChg>
        <pc:picChg chg="add mod modCrop">
          <ac:chgData name="Paula Vázquez-Valero" userId="3a0e46d7-2099-40af-a155-aa45b68bfff3" providerId="ADAL" clId="{57DA573B-B202-45D5-8B0F-E0DB3FD2BB69}" dt="2024-01-24T14:30:29.293" v="13062" actId="1038"/>
          <ac:picMkLst>
            <pc:docMk/>
            <pc:sldMk cId="1695629831" sldId="924"/>
            <ac:picMk id="26" creationId="{D32D1295-1896-556E-F129-0348F1A7A729}"/>
          </ac:picMkLst>
        </pc:picChg>
        <pc:picChg chg="add mod">
          <ac:chgData name="Paula Vázquez-Valero" userId="3a0e46d7-2099-40af-a155-aa45b68bfff3" providerId="ADAL" clId="{57DA573B-B202-45D5-8B0F-E0DB3FD2BB69}" dt="2024-01-24T14:30:51.861" v="13149" actId="1036"/>
          <ac:picMkLst>
            <pc:docMk/>
            <pc:sldMk cId="1695629831" sldId="924"/>
            <ac:picMk id="32" creationId="{D0EC288F-97D6-FE17-917D-5F1DA9C48309}"/>
          </ac:picMkLst>
        </pc:picChg>
        <pc:picChg chg="add del mod">
          <ac:chgData name="Paula Vázquez-Valero" userId="3a0e46d7-2099-40af-a155-aa45b68bfff3" providerId="ADAL" clId="{57DA573B-B202-45D5-8B0F-E0DB3FD2BB69}" dt="2024-01-24T14:47:20.415" v="13873" actId="21"/>
          <ac:picMkLst>
            <pc:docMk/>
            <pc:sldMk cId="1695629831" sldId="924"/>
            <ac:picMk id="37" creationId="{CBBADF0A-1401-9EDE-EC3E-7568E7929CD4}"/>
          </ac:picMkLst>
        </pc:picChg>
        <pc:picChg chg="add del mod">
          <ac:chgData name="Paula Vázquez-Valero" userId="3a0e46d7-2099-40af-a155-aa45b68bfff3" providerId="ADAL" clId="{57DA573B-B202-45D5-8B0F-E0DB3FD2BB69}" dt="2024-01-24T14:27:12.109" v="12775" actId="478"/>
          <ac:picMkLst>
            <pc:docMk/>
            <pc:sldMk cId="1695629831" sldId="924"/>
            <ac:picMk id="38" creationId="{7A1830D1-EE34-A47F-804A-F05DDCF3241C}"/>
          </ac:picMkLst>
        </pc:picChg>
        <pc:picChg chg="add del mod">
          <ac:chgData name="Paula Vázquez-Valero" userId="3a0e46d7-2099-40af-a155-aa45b68bfff3" providerId="ADAL" clId="{57DA573B-B202-45D5-8B0F-E0DB3FD2BB69}" dt="2024-01-24T14:27:12.109" v="12775" actId="478"/>
          <ac:picMkLst>
            <pc:docMk/>
            <pc:sldMk cId="1695629831" sldId="924"/>
            <ac:picMk id="39" creationId="{DAF05D82-1FD7-8FDF-2DAC-50B1071907A6}"/>
          </ac:picMkLst>
        </pc:picChg>
        <pc:picChg chg="add del mod">
          <ac:chgData name="Paula Vázquez-Valero" userId="3a0e46d7-2099-40af-a155-aa45b68bfff3" providerId="ADAL" clId="{57DA573B-B202-45D5-8B0F-E0DB3FD2BB69}" dt="2024-01-24T14:47:20.415" v="13873" actId="21"/>
          <ac:picMkLst>
            <pc:docMk/>
            <pc:sldMk cId="1695629831" sldId="924"/>
            <ac:picMk id="42" creationId="{571DFB88-BE7F-C195-5E19-167C96DFF1E9}"/>
          </ac:picMkLst>
        </pc:picChg>
        <pc:picChg chg="add del mod">
          <ac:chgData name="Paula Vázquez-Valero" userId="3a0e46d7-2099-40af-a155-aa45b68bfff3" providerId="ADAL" clId="{57DA573B-B202-45D5-8B0F-E0DB3FD2BB69}" dt="2024-01-24T14:24:42.503" v="12553" actId="478"/>
          <ac:picMkLst>
            <pc:docMk/>
            <pc:sldMk cId="1695629831" sldId="924"/>
            <ac:picMk id="43" creationId="{6275B8DA-BFAE-9980-300E-6690DD984A67}"/>
          </ac:picMkLst>
        </pc:picChg>
        <pc:picChg chg="add del mod">
          <ac:chgData name="Paula Vázquez-Valero" userId="3a0e46d7-2099-40af-a155-aa45b68bfff3" providerId="ADAL" clId="{57DA573B-B202-45D5-8B0F-E0DB3FD2BB69}" dt="2024-01-24T14:24:40.149" v="12552" actId="478"/>
          <ac:picMkLst>
            <pc:docMk/>
            <pc:sldMk cId="1695629831" sldId="924"/>
            <ac:picMk id="44" creationId="{A6E0A04F-2719-8967-28E6-C934B9ADAA6D}"/>
          </ac:picMkLst>
        </pc:picChg>
        <pc:picChg chg="add del mod">
          <ac:chgData name="Paula Vázquez-Valero" userId="3a0e46d7-2099-40af-a155-aa45b68bfff3" providerId="ADAL" clId="{57DA573B-B202-45D5-8B0F-E0DB3FD2BB69}" dt="2024-01-24T14:24:42.503" v="12553" actId="478"/>
          <ac:picMkLst>
            <pc:docMk/>
            <pc:sldMk cId="1695629831" sldId="924"/>
            <ac:picMk id="45" creationId="{10FCECDB-B1C4-D573-B70E-CD2BB2C986DD}"/>
          </ac:picMkLst>
        </pc:picChg>
        <pc:picChg chg="add del mod">
          <ac:chgData name="Paula Vázquez-Valero" userId="3a0e46d7-2099-40af-a155-aa45b68bfff3" providerId="ADAL" clId="{57DA573B-B202-45D5-8B0F-E0DB3FD2BB69}" dt="2024-01-24T14:47:20.415" v="13873" actId="21"/>
          <ac:picMkLst>
            <pc:docMk/>
            <pc:sldMk cId="1695629831" sldId="924"/>
            <ac:picMk id="2059" creationId="{56EB9CE3-3F43-FA4E-E66D-05C869CDD0CD}"/>
          </ac:picMkLst>
        </pc:picChg>
        <pc:picChg chg="add del mod">
          <ac:chgData name="Paula Vázquez-Valero" userId="3a0e46d7-2099-40af-a155-aa45b68bfff3" providerId="ADAL" clId="{57DA573B-B202-45D5-8B0F-E0DB3FD2BB69}" dt="2024-01-24T14:47:20.415" v="13873" actId="21"/>
          <ac:picMkLst>
            <pc:docMk/>
            <pc:sldMk cId="1695629831" sldId="924"/>
            <ac:picMk id="2060" creationId="{58C27D61-7FA3-3CF0-C066-E7A64E31E627}"/>
          </ac:picMkLst>
        </pc:picChg>
        <pc:picChg chg="mod">
          <ac:chgData name="Paula Vázquez-Valero" userId="3a0e46d7-2099-40af-a155-aa45b68bfff3" providerId="ADAL" clId="{57DA573B-B202-45D5-8B0F-E0DB3FD2BB69}" dt="2024-01-24T14:42:57.949" v="13682" actId="166"/>
          <ac:picMkLst>
            <pc:docMk/>
            <pc:sldMk cId="1695629831" sldId="924"/>
            <ac:picMk id="2079" creationId="{3A7B6A95-6AB8-3394-AD68-713D43E5E03D}"/>
          </ac:picMkLst>
        </pc:picChg>
        <pc:cxnChg chg="add del mod">
          <ac:chgData name="Paula Vázquez-Valero" userId="3a0e46d7-2099-40af-a155-aa45b68bfff3" providerId="ADAL" clId="{57DA573B-B202-45D5-8B0F-E0DB3FD2BB69}" dt="2024-01-24T14:39:06.559" v="13600" actId="478"/>
          <ac:cxnSpMkLst>
            <pc:docMk/>
            <pc:sldMk cId="1695629831" sldId="924"/>
            <ac:cxnSpMk id="63" creationId="{B2F538E8-36A1-9E22-EA63-2C12B40325C5}"/>
          </ac:cxnSpMkLst>
        </pc:cxnChg>
      </pc:sldChg>
      <pc:sldChg chg="addSp delSp modSp add mod">
        <pc:chgData name="Paula Vázquez-Valero" userId="3a0e46d7-2099-40af-a155-aa45b68bfff3" providerId="ADAL" clId="{57DA573B-B202-45D5-8B0F-E0DB3FD2BB69}" dt="2024-02-14T10:53:52.834" v="29958"/>
        <pc:sldMkLst>
          <pc:docMk/>
          <pc:sldMk cId="3517841657" sldId="925"/>
        </pc:sldMkLst>
        <pc:spChg chg="mod">
          <ac:chgData name="Paula Vázquez-Valero" userId="3a0e46d7-2099-40af-a155-aa45b68bfff3" providerId="ADAL" clId="{57DA573B-B202-45D5-8B0F-E0DB3FD2BB69}" dt="2024-01-24T14:57:46.432" v="14395" actId="20577"/>
          <ac:spMkLst>
            <pc:docMk/>
            <pc:sldMk cId="3517841657" sldId="925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1-31T13:23:36.054" v="17223" actId="1076"/>
          <ac:spMkLst>
            <pc:docMk/>
            <pc:sldMk cId="3517841657" sldId="925"/>
            <ac:spMk id="3" creationId="{0F9193CA-01E4-BBD8-4995-8273C3DC6092}"/>
          </ac:spMkLst>
        </pc:spChg>
        <pc:spChg chg="del mod">
          <ac:chgData name="Paula Vázquez-Valero" userId="3a0e46d7-2099-40af-a155-aa45b68bfff3" providerId="ADAL" clId="{57DA573B-B202-45D5-8B0F-E0DB3FD2BB69}" dt="2024-01-24T14:47:24.499" v="13874" actId="478"/>
          <ac:spMkLst>
            <pc:docMk/>
            <pc:sldMk cId="3517841657" sldId="925"/>
            <ac:spMk id="3" creationId="{A8B5215B-41D8-5658-4E07-646EAE3A3A6A}"/>
          </ac:spMkLst>
        </pc:spChg>
        <pc:spChg chg="add mod">
          <ac:chgData name="Paula Vázquez-Valero" userId="3a0e46d7-2099-40af-a155-aa45b68bfff3" providerId="ADAL" clId="{57DA573B-B202-45D5-8B0F-E0DB3FD2BB69}" dt="2024-01-24T14:54:21.294" v="14249" actId="1076"/>
          <ac:spMkLst>
            <pc:docMk/>
            <pc:sldMk cId="3517841657" sldId="925"/>
            <ac:spMk id="5" creationId="{1544030C-2947-8C78-7AE6-13D176487422}"/>
          </ac:spMkLst>
        </pc:spChg>
        <pc:spChg chg="add mod">
          <ac:chgData name="Paula Vázquez-Valero" userId="3a0e46d7-2099-40af-a155-aa45b68bfff3" providerId="ADAL" clId="{57DA573B-B202-45D5-8B0F-E0DB3FD2BB69}" dt="2024-01-24T14:54:28.418" v="14265" actId="1076"/>
          <ac:spMkLst>
            <pc:docMk/>
            <pc:sldMk cId="3517841657" sldId="925"/>
            <ac:spMk id="6" creationId="{8130799A-7F74-9853-9B9D-069FC46AC159}"/>
          </ac:spMkLst>
        </pc:spChg>
        <pc:spChg chg="add mod">
          <ac:chgData name="Paula Vázquez-Valero" userId="3a0e46d7-2099-40af-a155-aa45b68bfff3" providerId="ADAL" clId="{57DA573B-B202-45D5-8B0F-E0DB3FD2BB69}" dt="2024-01-24T14:54:28.418" v="14265" actId="1076"/>
          <ac:spMkLst>
            <pc:docMk/>
            <pc:sldMk cId="3517841657" sldId="925"/>
            <ac:spMk id="7" creationId="{3D55DFD5-A04A-FEB8-85A2-2349FD845A59}"/>
          </ac:spMkLst>
        </pc:spChg>
        <pc:spChg chg="add mod">
          <ac:chgData name="Paula Vázquez-Valero" userId="3a0e46d7-2099-40af-a155-aa45b68bfff3" providerId="ADAL" clId="{57DA573B-B202-45D5-8B0F-E0DB3FD2BB69}" dt="2024-01-24T14:54:28.418" v="14265" actId="1076"/>
          <ac:spMkLst>
            <pc:docMk/>
            <pc:sldMk cId="3517841657" sldId="925"/>
            <ac:spMk id="9" creationId="{F9BC94AD-4445-28BE-8D52-4A6945852E4E}"/>
          </ac:spMkLst>
        </pc:spChg>
        <pc:spChg chg="add mod">
          <ac:chgData name="Paula Vázquez-Valero" userId="3a0e46d7-2099-40af-a155-aa45b68bfff3" providerId="ADAL" clId="{57DA573B-B202-45D5-8B0F-E0DB3FD2BB69}" dt="2024-01-24T14:55:43.189" v="14360" actId="1076"/>
          <ac:spMkLst>
            <pc:docMk/>
            <pc:sldMk cId="3517841657" sldId="925"/>
            <ac:spMk id="12" creationId="{462D996F-FDEC-0C46-CD19-C73A83FBC33E}"/>
          </ac:spMkLst>
        </pc:spChg>
        <pc:spChg chg="add mod">
          <ac:chgData name="Paula Vázquez-Valero" userId="3a0e46d7-2099-40af-a155-aa45b68bfff3" providerId="ADAL" clId="{57DA573B-B202-45D5-8B0F-E0DB3FD2BB69}" dt="2024-01-24T14:55:31.420" v="14358" actId="1076"/>
          <ac:spMkLst>
            <pc:docMk/>
            <pc:sldMk cId="3517841657" sldId="925"/>
            <ac:spMk id="14" creationId="{5AA8B862-5184-D998-6B18-AD9739A9D102}"/>
          </ac:spMkLst>
        </pc:spChg>
        <pc:spChg chg="add mod">
          <ac:chgData name="Paula Vázquez-Valero" userId="3a0e46d7-2099-40af-a155-aa45b68bfff3" providerId="ADAL" clId="{57DA573B-B202-45D5-8B0F-E0DB3FD2BB69}" dt="2024-01-24T14:53:33.389" v="14233" actId="20577"/>
          <ac:spMkLst>
            <pc:docMk/>
            <pc:sldMk cId="3517841657" sldId="925"/>
            <ac:spMk id="16" creationId="{AB8E21B7-803F-B2F6-A9BF-197AD0472185}"/>
          </ac:spMkLst>
        </pc:spChg>
        <pc:spChg chg="add del mod">
          <ac:chgData name="Paula Vázquez-Valero" userId="3a0e46d7-2099-40af-a155-aa45b68bfff3" providerId="ADAL" clId="{57DA573B-B202-45D5-8B0F-E0DB3FD2BB69}" dt="2024-01-24T14:54:38.321" v="14301" actId="1036"/>
          <ac:spMkLst>
            <pc:docMk/>
            <pc:sldMk cId="3517841657" sldId="925"/>
            <ac:spMk id="18" creationId="{A4104552-3DDB-26DA-E52E-46ACFE17CE71}"/>
          </ac:spMkLst>
        </pc:spChg>
        <pc:spChg chg="add del mod">
          <ac:chgData name="Paula Vázquez-Valero" userId="3a0e46d7-2099-40af-a155-aa45b68bfff3" providerId="ADAL" clId="{57DA573B-B202-45D5-8B0F-E0DB3FD2BB69}" dt="2024-01-24T14:54:38.321" v="14301" actId="1036"/>
          <ac:spMkLst>
            <pc:docMk/>
            <pc:sldMk cId="3517841657" sldId="925"/>
            <ac:spMk id="19" creationId="{F45D1A21-F808-76E2-E4C9-BF93401F4927}"/>
          </ac:spMkLst>
        </pc:spChg>
        <pc:spChg chg="add del mod">
          <ac:chgData name="Paula Vázquez-Valero" userId="3a0e46d7-2099-40af-a155-aa45b68bfff3" providerId="ADAL" clId="{57DA573B-B202-45D5-8B0F-E0DB3FD2BB69}" dt="2024-01-24T14:54:38.321" v="14301" actId="1036"/>
          <ac:spMkLst>
            <pc:docMk/>
            <pc:sldMk cId="3517841657" sldId="925"/>
            <ac:spMk id="20" creationId="{E4D0E78A-C059-EE26-9D52-E058416A27C4}"/>
          </ac:spMkLst>
        </pc:spChg>
        <pc:spChg chg="add del mod">
          <ac:chgData name="Paula Vázquez-Valero" userId="3a0e46d7-2099-40af-a155-aa45b68bfff3" providerId="ADAL" clId="{57DA573B-B202-45D5-8B0F-E0DB3FD2BB69}" dt="2024-01-24T14:54:38.321" v="14301" actId="1036"/>
          <ac:spMkLst>
            <pc:docMk/>
            <pc:sldMk cId="3517841657" sldId="925"/>
            <ac:spMk id="21" creationId="{A99698CA-0643-C8EB-9CD8-2327FD48E13E}"/>
          </ac:spMkLst>
        </pc:spChg>
        <pc:spChg chg="add del mod">
          <ac:chgData name="Paula Vázquez-Valero" userId="3a0e46d7-2099-40af-a155-aa45b68bfff3" providerId="ADAL" clId="{57DA573B-B202-45D5-8B0F-E0DB3FD2BB69}" dt="2024-01-24T14:54:38.321" v="14301" actId="1036"/>
          <ac:spMkLst>
            <pc:docMk/>
            <pc:sldMk cId="3517841657" sldId="925"/>
            <ac:spMk id="22" creationId="{54EC98CF-6B02-7AA5-B189-76439C354553}"/>
          </ac:spMkLst>
        </pc:spChg>
        <pc:spChg chg="add del mod">
          <ac:chgData name="Paula Vázquez-Valero" userId="3a0e46d7-2099-40af-a155-aa45b68bfff3" providerId="ADAL" clId="{57DA573B-B202-45D5-8B0F-E0DB3FD2BB69}" dt="2024-01-24T14:54:38.321" v="14301" actId="1036"/>
          <ac:spMkLst>
            <pc:docMk/>
            <pc:sldMk cId="3517841657" sldId="925"/>
            <ac:spMk id="23" creationId="{43516C9D-1BF2-913C-9AAF-BF731ADB360C}"/>
          </ac:spMkLst>
        </pc:spChg>
        <pc:spChg chg="add mod">
          <ac:chgData name="Paula Vázquez-Valero" userId="3a0e46d7-2099-40af-a155-aa45b68bfff3" providerId="ADAL" clId="{57DA573B-B202-45D5-8B0F-E0DB3FD2BB69}" dt="2024-01-24T14:54:46.644" v="14303" actId="20577"/>
          <ac:spMkLst>
            <pc:docMk/>
            <pc:sldMk cId="3517841657" sldId="925"/>
            <ac:spMk id="24" creationId="{51ACBA80-4112-86BB-02BC-C1659E47C61D}"/>
          </ac:spMkLst>
        </pc:spChg>
        <pc:spChg chg="mod">
          <ac:chgData name="Paula Vázquez-Valero" userId="3a0e46d7-2099-40af-a155-aa45b68bfff3" providerId="ADAL" clId="{57DA573B-B202-45D5-8B0F-E0DB3FD2BB69}" dt="2024-01-24T14:47:51.525" v="13876"/>
          <ac:spMkLst>
            <pc:docMk/>
            <pc:sldMk cId="3517841657" sldId="925"/>
            <ac:spMk id="28" creationId="{A5A04C20-DFBA-AAE3-74FD-E92E020B4AD3}"/>
          </ac:spMkLst>
        </pc:spChg>
        <pc:spChg chg="mod">
          <ac:chgData name="Paula Vázquez-Valero" userId="3a0e46d7-2099-40af-a155-aa45b68bfff3" providerId="ADAL" clId="{57DA573B-B202-45D5-8B0F-E0DB3FD2BB69}" dt="2024-01-24T14:47:51.525" v="13876"/>
          <ac:spMkLst>
            <pc:docMk/>
            <pc:sldMk cId="3517841657" sldId="925"/>
            <ac:spMk id="29" creationId="{3D616433-6A13-C27E-2EC2-588307E31E8A}"/>
          </ac:spMkLst>
        </pc:spChg>
        <pc:spChg chg="add mod">
          <ac:chgData name="Paula Vázquez-Valero" userId="3a0e46d7-2099-40af-a155-aa45b68bfff3" providerId="ADAL" clId="{57DA573B-B202-45D5-8B0F-E0DB3FD2BB69}" dt="2024-01-24T14:47:51.525" v="13876"/>
          <ac:spMkLst>
            <pc:docMk/>
            <pc:sldMk cId="3517841657" sldId="925"/>
            <ac:spMk id="30" creationId="{E000CE43-E858-927D-4444-A2CE70D247B8}"/>
          </ac:spMkLst>
        </pc:spChg>
        <pc:spChg chg="add del mod">
          <ac:chgData name="Paula Vázquez-Valero" userId="3a0e46d7-2099-40af-a155-aa45b68bfff3" providerId="ADAL" clId="{57DA573B-B202-45D5-8B0F-E0DB3FD2BB69}" dt="2024-01-31T13:23:32.460" v="17221" actId="478"/>
          <ac:spMkLst>
            <pc:docMk/>
            <pc:sldMk cId="3517841657" sldId="925"/>
            <ac:spMk id="32" creationId="{BE1489B9-4203-BF38-9DFC-339FA4266C3A}"/>
          </ac:spMkLst>
        </pc:spChg>
        <pc:spChg chg="add del mod">
          <ac:chgData name="Paula Vázquez-Valero" userId="3a0e46d7-2099-40af-a155-aa45b68bfff3" providerId="ADAL" clId="{57DA573B-B202-45D5-8B0F-E0DB3FD2BB69}" dt="2024-02-14T10:53:52.834" v="29958"/>
          <ac:spMkLst>
            <pc:docMk/>
            <pc:sldMk cId="3517841657" sldId="925"/>
            <ac:spMk id="32" creationId="{FD58FD77-890C-D22C-129F-7134C7AF2E65}"/>
          </ac:spMkLst>
        </pc:spChg>
        <pc:spChg chg="mod">
          <ac:chgData name="Paula Vázquez-Valero" userId="3a0e46d7-2099-40af-a155-aa45b68bfff3" providerId="ADAL" clId="{57DA573B-B202-45D5-8B0F-E0DB3FD2BB69}" dt="2024-01-24T14:56:05.684" v="14361"/>
          <ac:spMkLst>
            <pc:docMk/>
            <pc:sldMk cId="3517841657" sldId="925"/>
            <ac:spMk id="34" creationId="{0DA605C6-AA33-5332-EC3D-7C91C10F63C4}"/>
          </ac:spMkLst>
        </pc:spChg>
        <pc:spChg chg="mod">
          <ac:chgData name="Paula Vázquez-Valero" userId="3a0e46d7-2099-40af-a155-aa45b68bfff3" providerId="ADAL" clId="{57DA573B-B202-45D5-8B0F-E0DB3FD2BB69}" dt="2024-01-24T14:56:05.684" v="14361"/>
          <ac:spMkLst>
            <pc:docMk/>
            <pc:sldMk cId="3517841657" sldId="925"/>
            <ac:spMk id="36" creationId="{3797DFA4-2EB7-26A4-7DD1-4536A8FE9E69}"/>
          </ac:spMkLst>
        </pc:spChg>
        <pc:spChg chg="add del mod">
          <ac:chgData name="Paula Vázquez-Valero" userId="3a0e46d7-2099-40af-a155-aa45b68bfff3" providerId="ADAL" clId="{57DA573B-B202-45D5-8B0F-E0DB3FD2BB69}" dt="2024-01-31T13:21:42.279" v="17207" actId="21"/>
          <ac:spMkLst>
            <pc:docMk/>
            <pc:sldMk cId="3517841657" sldId="925"/>
            <ac:spMk id="42" creationId="{9111DB69-285C-1D9B-449A-E39064F62B44}"/>
          </ac:spMkLst>
        </pc:spChg>
        <pc:spChg chg="add del mod">
          <ac:chgData name="Paula Vázquez-Valero" userId="3a0e46d7-2099-40af-a155-aa45b68bfff3" providerId="ADAL" clId="{57DA573B-B202-45D5-8B0F-E0DB3FD2BB69}" dt="2024-01-31T13:21:42.279" v="17207" actId="21"/>
          <ac:spMkLst>
            <pc:docMk/>
            <pc:sldMk cId="3517841657" sldId="925"/>
            <ac:spMk id="43" creationId="{C9B616D3-DC86-CDDE-F1BF-3667746ECF01}"/>
          </ac:spMkLst>
        </pc:spChg>
        <pc:spChg chg="add del mod">
          <ac:chgData name="Paula Vázquez-Valero" userId="3a0e46d7-2099-40af-a155-aa45b68bfff3" providerId="ADAL" clId="{57DA573B-B202-45D5-8B0F-E0DB3FD2BB69}" dt="2024-01-31T13:21:42.279" v="17207" actId="21"/>
          <ac:spMkLst>
            <pc:docMk/>
            <pc:sldMk cId="3517841657" sldId="925"/>
            <ac:spMk id="44" creationId="{9BD4A7B1-AD55-BAA0-B2AB-403494AED7B3}"/>
          </ac:spMkLst>
        </pc:spChg>
        <pc:spChg chg="mod">
          <ac:chgData name="Paula Vázquez-Valero" userId="3a0e46d7-2099-40af-a155-aa45b68bfff3" providerId="ADAL" clId="{57DA573B-B202-45D5-8B0F-E0DB3FD2BB69}" dt="2024-01-31T13:23:36.054" v="17223" actId="1076"/>
          <ac:spMkLst>
            <pc:docMk/>
            <pc:sldMk cId="3517841657" sldId="925"/>
            <ac:spMk id="46" creationId="{930E9D92-0C97-9801-7694-54823B0E9DFD}"/>
          </ac:spMkLst>
        </pc:spChg>
        <pc:spChg chg="mod">
          <ac:chgData name="Paula Vázquez-Valero" userId="3a0e46d7-2099-40af-a155-aa45b68bfff3" providerId="ADAL" clId="{57DA573B-B202-45D5-8B0F-E0DB3FD2BB69}" dt="2024-01-31T13:23:36.054" v="17223" actId="1076"/>
          <ac:spMkLst>
            <pc:docMk/>
            <pc:sldMk cId="3517841657" sldId="925"/>
            <ac:spMk id="47" creationId="{3169DCE8-FA9E-7D39-8EB9-4593E700C066}"/>
          </ac:spMkLst>
        </pc:spChg>
        <pc:spChg chg="mod">
          <ac:chgData name="Paula Vázquez-Valero" userId="3a0e46d7-2099-40af-a155-aa45b68bfff3" providerId="ADAL" clId="{57DA573B-B202-45D5-8B0F-E0DB3FD2BB69}" dt="2024-01-24T14:56:51.759" v="14366" actId="20577"/>
          <ac:spMkLst>
            <pc:docMk/>
            <pc:sldMk cId="3517841657" sldId="925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1-24T14:47:51.525" v="13876"/>
          <ac:grpSpMkLst>
            <pc:docMk/>
            <pc:sldMk cId="3517841657" sldId="925"/>
            <ac:grpSpMk id="27" creationId="{951977A1-A021-CA04-2FD3-0132297912B4}"/>
          </ac:grpSpMkLst>
        </pc:grpChg>
        <pc:grpChg chg="add del mod">
          <ac:chgData name="Paula Vázquez-Valero" userId="3a0e46d7-2099-40af-a155-aa45b68bfff3" providerId="ADAL" clId="{57DA573B-B202-45D5-8B0F-E0DB3FD2BB69}" dt="2024-01-31T13:23:32.460" v="17221" actId="478"/>
          <ac:grpSpMkLst>
            <pc:docMk/>
            <pc:sldMk cId="3517841657" sldId="925"/>
            <ac:grpSpMk id="33" creationId="{70D1B53C-BA2F-4012-189F-67F68942D851}"/>
          </ac:grpSpMkLst>
        </pc:grpChg>
        <pc:grpChg chg="add mod">
          <ac:chgData name="Paula Vázquez-Valero" userId="3a0e46d7-2099-40af-a155-aa45b68bfff3" providerId="ADAL" clId="{57DA573B-B202-45D5-8B0F-E0DB3FD2BB69}" dt="2024-01-31T13:23:36.054" v="17223" actId="1076"/>
          <ac:grpSpMkLst>
            <pc:docMk/>
            <pc:sldMk cId="3517841657" sldId="925"/>
            <ac:grpSpMk id="45" creationId="{97CE7BF1-883F-D50C-CD87-AABFAD13035E}"/>
          </ac:grpSpMkLst>
        </pc:grpChg>
        <pc:graphicFrameChg chg="add del mod modGraphic">
          <ac:chgData name="Paula Vázquez-Valero" userId="3a0e46d7-2099-40af-a155-aa45b68bfff3" providerId="ADAL" clId="{57DA573B-B202-45D5-8B0F-E0DB3FD2BB69}" dt="2024-01-24T14:54:38.321" v="14301" actId="1036"/>
          <ac:graphicFrameMkLst>
            <pc:docMk/>
            <pc:sldMk cId="3517841657" sldId="925"/>
            <ac:graphicFrameMk id="17" creationId="{C7F1D4B5-D5D3-4266-3A6C-35C3C8154D10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21:42.279" v="17207" actId="21"/>
          <ac:graphicFrameMkLst>
            <pc:docMk/>
            <pc:sldMk cId="3517841657" sldId="925"/>
            <ac:graphicFrameMk id="37" creationId="{1DE83E2B-378F-4206-FE61-787A25F83685}"/>
          </ac:graphicFrameMkLst>
        </pc:graphicFrameChg>
        <pc:picChg chg="add mod">
          <ac:chgData name="Paula Vázquez-Valero" userId="3a0e46d7-2099-40af-a155-aa45b68bfff3" providerId="ADAL" clId="{57DA573B-B202-45D5-8B0F-E0DB3FD2BB69}" dt="2024-01-24T14:52:21.209" v="14139" actId="1076"/>
          <ac:picMkLst>
            <pc:docMk/>
            <pc:sldMk cId="3517841657" sldId="925"/>
            <ac:picMk id="13" creationId="{BC23E438-32D9-4B0D-0AF9-A3499D623CDB}"/>
          </ac:picMkLst>
        </pc:picChg>
        <pc:picChg chg="add mod">
          <ac:chgData name="Paula Vázquez-Valero" userId="3a0e46d7-2099-40af-a155-aa45b68bfff3" providerId="ADAL" clId="{57DA573B-B202-45D5-8B0F-E0DB3FD2BB69}" dt="2024-01-24T14:52:21.209" v="14139" actId="1076"/>
          <ac:picMkLst>
            <pc:docMk/>
            <pc:sldMk cId="3517841657" sldId="925"/>
            <ac:picMk id="15" creationId="{0910102E-439C-8787-43A5-F8AF3444DABB}"/>
          </ac:picMkLst>
        </pc:picChg>
        <pc:picChg chg="add mod">
          <ac:chgData name="Paula Vázquez-Valero" userId="3a0e46d7-2099-40af-a155-aa45b68bfff3" providerId="ADAL" clId="{57DA573B-B202-45D5-8B0F-E0DB3FD2BB69}" dt="2024-01-24T14:54:33.689" v="14285" actId="1036"/>
          <ac:picMkLst>
            <pc:docMk/>
            <pc:sldMk cId="3517841657" sldId="925"/>
            <ac:picMk id="25" creationId="{FFA7753F-37A9-06E3-70BA-FF3F902F424F}"/>
          </ac:picMkLst>
        </pc:picChg>
        <pc:picChg chg="add mod">
          <ac:chgData name="Paula Vázquez-Valero" userId="3a0e46d7-2099-40af-a155-aa45b68bfff3" providerId="ADAL" clId="{57DA573B-B202-45D5-8B0F-E0DB3FD2BB69}" dt="2024-01-24T14:54:33.689" v="14285" actId="1036"/>
          <ac:picMkLst>
            <pc:docMk/>
            <pc:sldMk cId="3517841657" sldId="925"/>
            <ac:picMk id="26" creationId="{FE538B6D-D3A0-136A-181E-17F31E439E58}"/>
          </ac:picMkLst>
        </pc:picChg>
        <pc:picChg chg="add mod">
          <ac:chgData name="Paula Vázquez-Valero" userId="3a0e46d7-2099-40af-a155-aa45b68bfff3" providerId="ADAL" clId="{57DA573B-B202-45D5-8B0F-E0DB3FD2BB69}" dt="2024-01-24T14:47:51.525" v="13876"/>
          <ac:picMkLst>
            <pc:docMk/>
            <pc:sldMk cId="3517841657" sldId="925"/>
            <ac:picMk id="31" creationId="{B339C428-B8C9-682D-C1D5-06913381F4B1}"/>
          </ac:picMkLst>
        </pc:picChg>
        <pc:picChg chg="mod">
          <ac:chgData name="Paula Vázquez-Valero" userId="3a0e46d7-2099-40af-a155-aa45b68bfff3" providerId="ADAL" clId="{57DA573B-B202-45D5-8B0F-E0DB3FD2BB69}" dt="2024-01-24T14:56:05.684" v="14361"/>
          <ac:picMkLst>
            <pc:docMk/>
            <pc:sldMk cId="3517841657" sldId="925"/>
            <ac:picMk id="35" creationId="{46C8DC58-3C35-8E6D-C9EB-22A2868ADA14}"/>
          </ac:picMkLst>
        </pc:picChg>
        <pc:picChg chg="add del mod">
          <ac:chgData name="Paula Vázquez-Valero" userId="3a0e46d7-2099-40af-a155-aa45b68bfff3" providerId="ADAL" clId="{57DA573B-B202-45D5-8B0F-E0DB3FD2BB69}" dt="2024-01-31T13:21:42.279" v="17207" actId="21"/>
          <ac:picMkLst>
            <pc:docMk/>
            <pc:sldMk cId="3517841657" sldId="925"/>
            <ac:picMk id="38" creationId="{F1E4E00C-5F15-7562-199F-4967F20AAF34}"/>
          </ac:picMkLst>
        </pc:picChg>
        <pc:picChg chg="add del mod">
          <ac:chgData name="Paula Vázquez-Valero" userId="3a0e46d7-2099-40af-a155-aa45b68bfff3" providerId="ADAL" clId="{57DA573B-B202-45D5-8B0F-E0DB3FD2BB69}" dt="2024-01-31T13:21:42.279" v="17207" actId="21"/>
          <ac:picMkLst>
            <pc:docMk/>
            <pc:sldMk cId="3517841657" sldId="925"/>
            <ac:picMk id="39" creationId="{8F253E45-78BE-A89E-8D23-69A8306209B0}"/>
          </ac:picMkLst>
        </pc:picChg>
        <pc:picChg chg="add del mod">
          <ac:chgData name="Paula Vázquez-Valero" userId="3a0e46d7-2099-40af-a155-aa45b68bfff3" providerId="ADAL" clId="{57DA573B-B202-45D5-8B0F-E0DB3FD2BB69}" dt="2024-01-31T13:21:42.279" v="17207" actId="21"/>
          <ac:picMkLst>
            <pc:docMk/>
            <pc:sldMk cId="3517841657" sldId="925"/>
            <ac:picMk id="40" creationId="{5FEE1536-463D-E3F4-9194-9F8E424A0C5D}"/>
          </ac:picMkLst>
        </pc:picChg>
        <pc:picChg chg="add del mod">
          <ac:chgData name="Paula Vázquez-Valero" userId="3a0e46d7-2099-40af-a155-aa45b68bfff3" providerId="ADAL" clId="{57DA573B-B202-45D5-8B0F-E0DB3FD2BB69}" dt="2024-01-31T13:21:42.279" v="17207" actId="21"/>
          <ac:picMkLst>
            <pc:docMk/>
            <pc:sldMk cId="3517841657" sldId="925"/>
            <ac:picMk id="41" creationId="{84D2F497-C716-F538-1611-9F60A4A2C96C}"/>
          </ac:picMkLst>
        </pc:picChg>
        <pc:picChg chg="add mod">
          <ac:chgData name="Paula Vázquez-Valero" userId="3a0e46d7-2099-40af-a155-aa45b68bfff3" providerId="ADAL" clId="{57DA573B-B202-45D5-8B0F-E0DB3FD2BB69}" dt="2024-01-31T13:23:36.054" v="17223" actId="1076"/>
          <ac:picMkLst>
            <pc:docMk/>
            <pc:sldMk cId="3517841657" sldId="925"/>
            <ac:picMk id="48" creationId="{6A85AF6D-0576-4069-3AE8-14A72651BA7C}"/>
          </ac:picMkLst>
        </pc:picChg>
        <pc:picChg chg="mod">
          <ac:chgData name="Paula Vázquez-Valero" userId="3a0e46d7-2099-40af-a155-aa45b68bfff3" providerId="ADAL" clId="{57DA573B-B202-45D5-8B0F-E0DB3FD2BB69}" dt="2024-01-24T14:56:49.919" v="14364" actId="166"/>
          <ac:picMkLst>
            <pc:docMk/>
            <pc:sldMk cId="3517841657" sldId="925"/>
            <ac:picMk id="2079" creationId="{3A7B6A95-6AB8-3394-AD68-713D43E5E03D}"/>
          </ac:picMkLst>
        </pc:picChg>
      </pc:sldChg>
      <pc:sldChg chg="addSp delSp modSp new del mod addAnim delAnim modAnim">
        <pc:chgData name="Paula Vázquez-Valero" userId="3a0e46d7-2099-40af-a155-aa45b68bfff3" providerId="ADAL" clId="{57DA573B-B202-45D5-8B0F-E0DB3FD2BB69}" dt="2024-02-11T20:55:31.063" v="24811" actId="47"/>
        <pc:sldMkLst>
          <pc:docMk/>
          <pc:sldMk cId="2949254601" sldId="926"/>
        </pc:sldMkLst>
        <pc:spChg chg="add mod">
          <ac:chgData name="Paula Vázquez-Valero" userId="3a0e46d7-2099-40af-a155-aa45b68bfff3" providerId="ADAL" clId="{57DA573B-B202-45D5-8B0F-E0DB3FD2BB69}" dt="2024-02-09T22:50:46.653" v="22562" actId="207"/>
          <ac:spMkLst>
            <pc:docMk/>
            <pc:sldMk cId="2949254601" sldId="926"/>
            <ac:spMk id="4" creationId="{3A19578A-9F81-E47C-3FB3-383C9D2F70B8}"/>
          </ac:spMkLst>
        </pc:spChg>
        <pc:spChg chg="add del mod">
          <ac:chgData name="Paula Vázquez-Valero" userId="3a0e46d7-2099-40af-a155-aa45b68bfff3" providerId="ADAL" clId="{57DA573B-B202-45D5-8B0F-E0DB3FD2BB69}" dt="2024-02-09T22:51:59.504" v="22594"/>
          <ac:spMkLst>
            <pc:docMk/>
            <pc:sldMk cId="2949254601" sldId="926"/>
            <ac:spMk id="6" creationId="{542B11F7-75C6-6C34-5617-63ECB4BB4319}"/>
          </ac:spMkLst>
        </pc:spChg>
        <pc:spChg chg="add del mod">
          <ac:chgData name="Paula Vázquez-Valero" userId="3a0e46d7-2099-40af-a155-aa45b68bfff3" providerId="ADAL" clId="{57DA573B-B202-45D5-8B0F-E0DB3FD2BB69}" dt="2024-02-09T22:52:49.729" v="22683" actId="21"/>
          <ac:spMkLst>
            <pc:docMk/>
            <pc:sldMk cId="2949254601" sldId="926"/>
            <ac:spMk id="7" creationId="{037C26A1-B374-701B-1882-F2CB663939E0}"/>
          </ac:spMkLst>
        </pc:spChg>
        <pc:spChg chg="add del mod">
          <ac:chgData name="Paula Vázquez-Valero" userId="3a0e46d7-2099-40af-a155-aa45b68bfff3" providerId="ADAL" clId="{57DA573B-B202-45D5-8B0F-E0DB3FD2BB69}" dt="2024-02-09T22:52:49.729" v="22683" actId="21"/>
          <ac:spMkLst>
            <pc:docMk/>
            <pc:sldMk cId="2949254601" sldId="926"/>
            <ac:spMk id="8" creationId="{C098525B-5B9B-F685-72DE-805A6FCCAEA5}"/>
          </ac:spMkLst>
        </pc:spChg>
        <pc:spChg chg="add del mod">
          <ac:chgData name="Paula Vázquez-Valero" userId="3a0e46d7-2099-40af-a155-aa45b68bfff3" providerId="ADAL" clId="{57DA573B-B202-45D5-8B0F-E0DB3FD2BB69}" dt="2024-02-09T22:52:49.729" v="22683" actId="21"/>
          <ac:spMkLst>
            <pc:docMk/>
            <pc:sldMk cId="2949254601" sldId="926"/>
            <ac:spMk id="10" creationId="{6C331B56-A0E2-27E7-D6BE-31E515C82A2F}"/>
          </ac:spMkLst>
        </pc:spChg>
        <pc:spChg chg="add del mod">
          <ac:chgData name="Paula Vázquez-Valero" userId="3a0e46d7-2099-40af-a155-aa45b68bfff3" providerId="ADAL" clId="{57DA573B-B202-45D5-8B0F-E0DB3FD2BB69}" dt="2024-02-09T22:52:49.729" v="22683" actId="21"/>
          <ac:spMkLst>
            <pc:docMk/>
            <pc:sldMk cId="2949254601" sldId="926"/>
            <ac:spMk id="11" creationId="{F324A1B9-3EDB-BB61-8435-02A78D1BA093}"/>
          </ac:spMkLst>
        </pc:spChg>
        <pc:spChg chg="add mod">
          <ac:chgData name="Paula Vázquez-Valero" userId="3a0e46d7-2099-40af-a155-aa45b68bfff3" providerId="ADAL" clId="{57DA573B-B202-45D5-8B0F-E0DB3FD2BB69}" dt="2024-02-09T22:50:46.653" v="22562" actId="207"/>
          <ac:spMkLst>
            <pc:docMk/>
            <pc:sldMk cId="2949254601" sldId="926"/>
            <ac:spMk id="13" creationId="{C32FE387-F224-9A53-FA0C-9E13221A9696}"/>
          </ac:spMkLst>
        </pc:spChg>
        <pc:spChg chg="add del mod">
          <ac:chgData name="Paula Vázquez-Valero" userId="3a0e46d7-2099-40af-a155-aa45b68bfff3" providerId="ADAL" clId="{57DA573B-B202-45D5-8B0F-E0DB3FD2BB69}" dt="2024-02-09T22:52:49.729" v="22683" actId="21"/>
          <ac:spMkLst>
            <pc:docMk/>
            <pc:sldMk cId="2949254601" sldId="926"/>
            <ac:spMk id="14" creationId="{4997C7A6-C707-A956-0BA3-691F706482FD}"/>
          </ac:spMkLst>
        </pc:spChg>
        <pc:spChg chg="add del mod">
          <ac:chgData name="Paula Vázquez-Valero" userId="3a0e46d7-2099-40af-a155-aa45b68bfff3" providerId="ADAL" clId="{57DA573B-B202-45D5-8B0F-E0DB3FD2BB69}" dt="2024-02-09T22:52:49.729" v="22683" actId="21"/>
          <ac:spMkLst>
            <pc:docMk/>
            <pc:sldMk cId="2949254601" sldId="926"/>
            <ac:spMk id="15" creationId="{ED606B73-7C5F-4433-6659-C26168F842D9}"/>
          </ac:spMkLst>
        </pc:spChg>
        <pc:spChg chg="add del mod">
          <ac:chgData name="Paula Vázquez-Valero" userId="3a0e46d7-2099-40af-a155-aa45b68bfff3" providerId="ADAL" clId="{57DA573B-B202-45D5-8B0F-E0DB3FD2BB69}" dt="2024-02-09T22:52:49.729" v="22683" actId="21"/>
          <ac:spMkLst>
            <pc:docMk/>
            <pc:sldMk cId="2949254601" sldId="926"/>
            <ac:spMk id="16" creationId="{61693956-A0D5-E68D-6F50-D390F0A566F6}"/>
          </ac:spMkLst>
        </pc:spChg>
        <pc:spChg chg="add del mod">
          <ac:chgData name="Paula Vázquez-Valero" userId="3a0e46d7-2099-40af-a155-aa45b68bfff3" providerId="ADAL" clId="{57DA573B-B202-45D5-8B0F-E0DB3FD2BB69}" dt="2024-02-09T22:52:49.729" v="22683" actId="21"/>
          <ac:spMkLst>
            <pc:docMk/>
            <pc:sldMk cId="2949254601" sldId="926"/>
            <ac:spMk id="17" creationId="{DABEF1D3-E3DA-D78A-2606-10E9CB556A8F}"/>
          </ac:spMkLst>
        </pc:spChg>
        <pc:spChg chg="add del mod">
          <ac:chgData name="Paula Vázquez-Valero" userId="3a0e46d7-2099-40af-a155-aa45b68bfff3" providerId="ADAL" clId="{57DA573B-B202-45D5-8B0F-E0DB3FD2BB69}" dt="2024-02-09T22:57:34.143" v="22898" actId="21"/>
          <ac:spMkLst>
            <pc:docMk/>
            <pc:sldMk cId="2949254601" sldId="926"/>
            <ac:spMk id="20" creationId="{E2ABDA63-D8D9-14E8-EF3D-ACC241B6D9EC}"/>
          </ac:spMkLst>
        </pc:spChg>
        <pc:spChg chg="add del mod">
          <ac:chgData name="Paula Vázquez-Valero" userId="3a0e46d7-2099-40af-a155-aa45b68bfff3" providerId="ADAL" clId="{57DA573B-B202-45D5-8B0F-E0DB3FD2BB69}" dt="2024-02-09T22:57:34.143" v="22898" actId="21"/>
          <ac:spMkLst>
            <pc:docMk/>
            <pc:sldMk cId="2949254601" sldId="926"/>
            <ac:spMk id="21" creationId="{E1139E87-7E8A-789E-84EF-9BD0C3EE6C3F}"/>
          </ac:spMkLst>
        </pc:spChg>
        <pc:spChg chg="add del mod">
          <ac:chgData name="Paula Vázquez-Valero" userId="3a0e46d7-2099-40af-a155-aa45b68bfff3" providerId="ADAL" clId="{57DA573B-B202-45D5-8B0F-E0DB3FD2BB69}" dt="2024-02-09T22:57:34.143" v="22898" actId="21"/>
          <ac:spMkLst>
            <pc:docMk/>
            <pc:sldMk cId="2949254601" sldId="926"/>
            <ac:spMk id="22" creationId="{A8010B7C-D7E3-3548-7F68-CA2B091773E5}"/>
          </ac:spMkLst>
        </pc:spChg>
        <pc:spChg chg="add del mod">
          <ac:chgData name="Paula Vázquez-Valero" userId="3a0e46d7-2099-40af-a155-aa45b68bfff3" providerId="ADAL" clId="{57DA573B-B202-45D5-8B0F-E0DB3FD2BB69}" dt="2024-02-09T22:57:34.143" v="22898" actId="21"/>
          <ac:spMkLst>
            <pc:docMk/>
            <pc:sldMk cId="2949254601" sldId="926"/>
            <ac:spMk id="24" creationId="{9483060C-C115-6414-1557-E1BD4F2AE69C}"/>
          </ac:spMkLst>
        </pc:spChg>
        <pc:spChg chg="add del mod">
          <ac:chgData name="Paula Vázquez-Valero" userId="3a0e46d7-2099-40af-a155-aa45b68bfff3" providerId="ADAL" clId="{57DA573B-B202-45D5-8B0F-E0DB3FD2BB69}" dt="2024-02-09T22:57:34.143" v="22898" actId="21"/>
          <ac:spMkLst>
            <pc:docMk/>
            <pc:sldMk cId="2949254601" sldId="926"/>
            <ac:spMk id="25" creationId="{F27F7092-8A07-57E1-434D-DBB58AB64FF1}"/>
          </ac:spMkLst>
        </pc:spChg>
        <pc:spChg chg="add del mod">
          <ac:chgData name="Paula Vázquez-Valero" userId="3a0e46d7-2099-40af-a155-aa45b68bfff3" providerId="ADAL" clId="{57DA573B-B202-45D5-8B0F-E0DB3FD2BB69}" dt="2024-02-09T22:57:34.143" v="22898" actId="21"/>
          <ac:spMkLst>
            <pc:docMk/>
            <pc:sldMk cId="2949254601" sldId="926"/>
            <ac:spMk id="27" creationId="{1B209F5E-A231-E20B-D6E5-7A6FF8B8C25B}"/>
          </ac:spMkLst>
        </pc:spChg>
        <pc:picChg chg="add mod">
          <ac:chgData name="Paula Vázquez-Valero" userId="3a0e46d7-2099-40af-a155-aa45b68bfff3" providerId="ADAL" clId="{57DA573B-B202-45D5-8B0F-E0DB3FD2BB69}" dt="2024-02-09T22:50:46.653" v="22562" actId="207"/>
          <ac:picMkLst>
            <pc:docMk/>
            <pc:sldMk cId="2949254601" sldId="926"/>
            <ac:picMk id="5" creationId="{9F002E70-D583-1A5C-9681-F3FDDF80EE03}"/>
          </ac:picMkLst>
        </pc:picChg>
        <pc:picChg chg="add del mod">
          <ac:chgData name="Paula Vázquez-Valero" userId="3a0e46d7-2099-40af-a155-aa45b68bfff3" providerId="ADAL" clId="{57DA573B-B202-45D5-8B0F-E0DB3FD2BB69}" dt="2024-02-09T22:52:49.729" v="22683" actId="21"/>
          <ac:picMkLst>
            <pc:docMk/>
            <pc:sldMk cId="2949254601" sldId="926"/>
            <ac:picMk id="9" creationId="{8186FBFD-17DB-F134-0569-F3F7EBDBF17F}"/>
          </ac:picMkLst>
        </pc:picChg>
        <pc:picChg chg="add del mod">
          <ac:chgData name="Paula Vázquez-Valero" userId="3a0e46d7-2099-40af-a155-aa45b68bfff3" providerId="ADAL" clId="{57DA573B-B202-45D5-8B0F-E0DB3FD2BB69}" dt="2024-02-09T22:52:49.729" v="22683" actId="21"/>
          <ac:picMkLst>
            <pc:docMk/>
            <pc:sldMk cId="2949254601" sldId="926"/>
            <ac:picMk id="12" creationId="{1B2F9199-7186-9EFF-B61F-003651F8AF5E}"/>
          </ac:picMkLst>
        </pc:picChg>
        <pc:picChg chg="add del mod">
          <ac:chgData name="Paula Vázquez-Valero" userId="3a0e46d7-2099-40af-a155-aa45b68bfff3" providerId="ADAL" clId="{57DA573B-B202-45D5-8B0F-E0DB3FD2BB69}" dt="2024-02-09T22:52:49.729" v="22683" actId="21"/>
          <ac:picMkLst>
            <pc:docMk/>
            <pc:sldMk cId="2949254601" sldId="926"/>
            <ac:picMk id="18" creationId="{8350655D-6059-ADC8-7DA9-5C320C6CC2B4}"/>
          </ac:picMkLst>
        </pc:picChg>
        <pc:picChg chg="add del mod">
          <ac:chgData name="Paula Vázquez-Valero" userId="3a0e46d7-2099-40af-a155-aa45b68bfff3" providerId="ADAL" clId="{57DA573B-B202-45D5-8B0F-E0DB3FD2BB69}" dt="2024-02-09T22:52:49.729" v="22683" actId="21"/>
          <ac:picMkLst>
            <pc:docMk/>
            <pc:sldMk cId="2949254601" sldId="926"/>
            <ac:picMk id="19" creationId="{B54F7447-589D-CE27-9820-6187CF8B10A4}"/>
          </ac:picMkLst>
        </pc:picChg>
        <pc:picChg chg="add del mod">
          <ac:chgData name="Paula Vázquez-Valero" userId="3a0e46d7-2099-40af-a155-aa45b68bfff3" providerId="ADAL" clId="{57DA573B-B202-45D5-8B0F-E0DB3FD2BB69}" dt="2024-02-09T22:57:34.143" v="22898" actId="21"/>
          <ac:picMkLst>
            <pc:docMk/>
            <pc:sldMk cId="2949254601" sldId="926"/>
            <ac:picMk id="23" creationId="{3650B418-FCD1-E48F-2B34-4B0750901350}"/>
          </ac:picMkLst>
        </pc:picChg>
        <pc:picChg chg="add del mod">
          <ac:chgData name="Paula Vázquez-Valero" userId="3a0e46d7-2099-40af-a155-aa45b68bfff3" providerId="ADAL" clId="{57DA573B-B202-45D5-8B0F-E0DB3FD2BB69}" dt="2024-02-09T22:57:34.143" v="22898" actId="21"/>
          <ac:picMkLst>
            <pc:docMk/>
            <pc:sldMk cId="2949254601" sldId="926"/>
            <ac:picMk id="26" creationId="{BCFF158A-D39E-4BE8-6FD1-8D6AB3C666C8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2-15T11:36:39.594" v="35445" actId="21"/>
        <pc:sldMkLst>
          <pc:docMk/>
          <pc:sldMk cId="263181372" sldId="927"/>
        </pc:sldMkLst>
        <pc:spChg chg="mod">
          <ac:chgData name="Paula Vázquez-Valero" userId="3a0e46d7-2099-40af-a155-aa45b68bfff3" providerId="ADAL" clId="{57DA573B-B202-45D5-8B0F-E0DB3FD2BB69}" dt="2024-01-31T13:52:53.070" v="18672" actId="20577"/>
          <ac:spMkLst>
            <pc:docMk/>
            <pc:sldMk cId="263181372" sldId="927"/>
            <ac:spMk id="2" creationId="{70740B15-F218-7BA0-9AFB-1B31D779EC2A}"/>
          </ac:spMkLst>
        </pc:spChg>
        <pc:spChg chg="del mod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9" creationId="{56A65821-D9CF-8DCE-458D-8E4EE9FF772B}"/>
          </ac:spMkLst>
        </pc:spChg>
        <pc:spChg chg="mod">
          <ac:chgData name="Paula Vázquez-Valero" userId="3a0e46d7-2099-40af-a155-aa45b68bfff3" providerId="ADAL" clId="{57DA573B-B202-45D5-8B0F-E0DB3FD2BB69}" dt="2024-01-24T15:24:00.711" v="14743" actId="20577"/>
          <ac:spMkLst>
            <pc:docMk/>
            <pc:sldMk cId="263181372" sldId="927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12" creationId="{6A05630D-7B2F-40FA-A3E3-58A2924EF2D9}"/>
          </ac:spMkLst>
        </pc:spChg>
        <pc:spChg chg="del mod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13" creationId="{FD1E93A2-CBED-209F-9061-107FCA89DDA9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14" creationId="{4CBD8D1D-EE99-20AA-87C3-CD818525D3CE}"/>
          </ac:spMkLst>
        </pc:spChg>
        <pc:spChg chg="del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17" creationId="{9B8E2C5F-CB43-CC55-C2DB-E621490CFA4F}"/>
          </ac:spMkLst>
        </pc:spChg>
        <pc:spChg chg="mod">
          <ac:chgData name="Paula Vázquez-Valero" userId="3a0e46d7-2099-40af-a155-aa45b68bfff3" providerId="ADAL" clId="{57DA573B-B202-45D5-8B0F-E0DB3FD2BB69}" dt="2024-01-31T13:50:45.585" v="18528" actId="20577"/>
          <ac:spMkLst>
            <pc:docMk/>
            <pc:sldMk cId="263181372" sldId="927"/>
            <ac:spMk id="19" creationId="{DCE2B040-5373-3E00-09A2-0BF54673CB3C}"/>
          </ac:spMkLst>
        </pc:spChg>
        <pc:spChg chg="mod">
          <ac:chgData name="Paula Vázquez-Valero" userId="3a0e46d7-2099-40af-a155-aa45b68bfff3" providerId="ADAL" clId="{57DA573B-B202-45D5-8B0F-E0DB3FD2BB69}" dt="2024-01-31T12:26:41.601" v="15240"/>
          <ac:spMkLst>
            <pc:docMk/>
            <pc:sldMk cId="263181372" sldId="927"/>
            <ac:spMk id="20" creationId="{7624106D-1646-3D7D-0EE5-16EEAC2899AF}"/>
          </ac:spMkLst>
        </pc:spChg>
        <pc:spChg chg="del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21" creationId="{E0E4180B-531D-C7DA-30F6-E5B1FFB9A536}"/>
          </ac:spMkLst>
        </pc:spChg>
        <pc:spChg chg="del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22" creationId="{DFF8A316-873A-530F-2C47-70C5C6A93FB5}"/>
          </ac:spMkLst>
        </pc:spChg>
        <pc:spChg chg="mod">
          <ac:chgData name="Paula Vázquez-Valero" userId="3a0e46d7-2099-40af-a155-aa45b68bfff3" providerId="ADAL" clId="{57DA573B-B202-45D5-8B0F-E0DB3FD2BB69}" dt="2024-01-31T13:51:20.216" v="18612" actId="20577"/>
          <ac:spMkLst>
            <pc:docMk/>
            <pc:sldMk cId="263181372" sldId="927"/>
            <ac:spMk id="23" creationId="{7312FD6C-A9F0-8D8D-11D6-2D518D3CD358}"/>
          </ac:spMkLst>
        </pc:spChg>
        <pc:spChg chg="del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25" creationId="{5151FB92-C9CB-A265-476C-1ED967C474D5}"/>
          </ac:spMkLst>
        </pc:spChg>
        <pc:spChg chg="mod">
          <ac:chgData name="Paula Vázquez-Valero" userId="3a0e46d7-2099-40af-a155-aa45b68bfff3" providerId="ADAL" clId="{57DA573B-B202-45D5-8B0F-E0DB3FD2BB69}" dt="2024-01-31T12:26:41.601" v="15240"/>
          <ac:spMkLst>
            <pc:docMk/>
            <pc:sldMk cId="263181372" sldId="927"/>
            <ac:spMk id="31" creationId="{B0660D54-6C5C-2DAE-287E-EA37BE483C43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32" creationId="{E22A8ED0-4D6D-9C7F-4525-9CE879C3342D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33" creationId="{2FA616F6-33A0-C33F-94E6-7DB3D4C74085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34" creationId="{EEFB606F-DBC5-BB2A-0A41-810AA243653B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35" creationId="{2143CB91-0F81-8551-27FC-95F9CA0E6C99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36" creationId="{CDA6622B-5E8C-F5F0-B263-80C08C408187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37" creationId="{8157B9D1-5F70-4048-950C-B7FE3B0435BC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38" creationId="{E192F526-7DDC-9767-93EF-4391B3E404E4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39" creationId="{B1425020-C69A-E4C0-88F2-21AB3FC7FE4C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40" creationId="{5B513553-EC8E-27FE-11BD-96CBCB7EAF22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41" creationId="{EDB02AE8-F081-94FD-0185-96A3A95292B6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42" creationId="{32545ADF-762C-FC94-1FA4-A5D53A3C376A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43" creationId="{5BDA23A0-D45C-1809-B541-C40BC51DF8C2}"/>
          </ac:spMkLst>
        </pc:spChg>
        <pc:spChg chg="add del mod">
          <ac:chgData name="Paula Vázquez-Valero" userId="3a0e46d7-2099-40af-a155-aa45b68bfff3" providerId="ADAL" clId="{57DA573B-B202-45D5-8B0F-E0DB3FD2BB69}" dt="2024-01-31T12:26:42.105" v="15241"/>
          <ac:spMkLst>
            <pc:docMk/>
            <pc:sldMk cId="263181372" sldId="927"/>
            <ac:spMk id="44" creationId="{FCD20EF1-7B2C-A8DC-FF5A-67F46E3E9536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46" creationId="{C5080C18-5118-7C33-A85A-9B4FBEA95F4E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48" creationId="{677C7F08-6A1D-2855-0FDD-2887DCEFE420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49" creationId="{03232F61-0E32-F2C9-9FD5-C4BB58C76EB8}"/>
          </ac:spMkLst>
        </pc:spChg>
        <pc:spChg chg="mod">
          <ac:chgData name="Paula Vázquez-Valero" userId="3a0e46d7-2099-40af-a155-aa45b68bfff3" providerId="ADAL" clId="{57DA573B-B202-45D5-8B0F-E0DB3FD2BB69}" dt="2024-01-31T12:26:43.561" v="15243"/>
          <ac:spMkLst>
            <pc:docMk/>
            <pc:sldMk cId="263181372" sldId="927"/>
            <ac:spMk id="52" creationId="{EE8BD89E-78B9-FD32-4EEB-52CAB26967E9}"/>
          </ac:spMkLst>
        </pc:spChg>
        <pc:spChg chg="mod">
          <ac:chgData name="Paula Vázquez-Valero" userId="3a0e46d7-2099-40af-a155-aa45b68bfff3" providerId="ADAL" clId="{57DA573B-B202-45D5-8B0F-E0DB3FD2BB69}" dt="2024-01-31T12:26:43.561" v="15243"/>
          <ac:spMkLst>
            <pc:docMk/>
            <pc:sldMk cId="263181372" sldId="927"/>
            <ac:spMk id="54" creationId="{B4ACF5C3-DA30-A84B-93ED-4307EFABC360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55" creationId="{C8F98017-A3C1-4CAC-FA99-FC1AFE4BDC72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56" creationId="{79761F58-8F1F-F31D-E3F5-73AC0A6AD093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59" creationId="{1F314219-F59E-1582-38FF-C56B261374B4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60" creationId="{CB4841BE-2307-3C85-787A-39554EBEF07E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61" creationId="{4AF029EB-73AE-F99C-E8DB-1031E0D23C1B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62" creationId="{ACFA0761-D402-AF70-80AB-3CCB1C02330E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63" creationId="{08AEB41D-8685-EFEF-2A1D-1D19A601A2F8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2048" creationId="{180B64CC-B264-3367-CCDB-C091925DD4FD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2049" creationId="{D5CB2DBA-EB47-46E7-1CE4-DE07B1249E8D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2050" creationId="{85258114-A3F0-84D4-CDFB-2D863585A044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2051" creationId="{8667D0A3-A518-0A12-BA04-54960286B6C3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2052" creationId="{DBBE5405-511E-A37F-B784-D54701A895C9}"/>
          </ac:spMkLst>
        </pc:spChg>
        <pc:spChg chg="add del mod">
          <ac:chgData name="Paula Vázquez-Valero" userId="3a0e46d7-2099-40af-a155-aa45b68bfff3" providerId="ADAL" clId="{57DA573B-B202-45D5-8B0F-E0DB3FD2BB69}" dt="2024-01-31T12:27:25.881" v="15277" actId="478"/>
          <ac:spMkLst>
            <pc:docMk/>
            <pc:sldMk cId="263181372" sldId="927"/>
            <ac:spMk id="2053" creationId="{D450CA26-D1E8-5F95-FFE9-DE9BB9CE9DA5}"/>
          </ac:spMkLst>
        </pc:spChg>
        <pc:spChg chg="add mod">
          <ac:chgData name="Paula Vázquez-Valero" userId="3a0e46d7-2099-40af-a155-aa45b68bfff3" providerId="ADAL" clId="{57DA573B-B202-45D5-8B0F-E0DB3FD2BB69}" dt="2024-01-31T12:33:25.444" v="15492" actId="14100"/>
          <ac:spMkLst>
            <pc:docMk/>
            <pc:sldMk cId="263181372" sldId="927"/>
            <ac:spMk id="2054" creationId="{A7862ECB-1FE4-BA5B-2777-C7AC9699F71F}"/>
          </ac:spMkLst>
        </pc:spChg>
        <pc:spChg chg="del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2055" creationId="{5A863DE9-7978-D4A4-BC3A-699034757288}"/>
          </ac:spMkLst>
        </pc:spChg>
        <pc:spChg chg="del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2056" creationId="{736A597A-A504-CB49-4FCF-FBE19B7B5212}"/>
          </ac:spMkLst>
        </pc:spChg>
        <pc:spChg chg="del">
          <ac:chgData name="Paula Vázquez-Valero" userId="3a0e46d7-2099-40af-a155-aa45b68bfff3" providerId="ADAL" clId="{57DA573B-B202-45D5-8B0F-E0DB3FD2BB69}" dt="2024-01-31T12:26:43.292" v="15242" actId="478"/>
          <ac:spMkLst>
            <pc:docMk/>
            <pc:sldMk cId="263181372" sldId="927"/>
            <ac:spMk id="2057" creationId="{FFFE332C-6576-D07A-0ABB-30995AE241C9}"/>
          </ac:spMkLst>
        </pc:spChg>
        <pc:spChg chg="del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2058" creationId="{74B9A9DF-3CC4-6C2D-5A19-0A66B38846DA}"/>
          </ac:spMkLst>
        </pc:spChg>
        <pc:spChg chg="del">
          <ac:chgData name="Paula Vázquez-Valero" userId="3a0e46d7-2099-40af-a155-aa45b68bfff3" providerId="ADAL" clId="{57DA573B-B202-45D5-8B0F-E0DB3FD2BB69}" dt="2024-01-31T12:26:41.332" v="15239" actId="478"/>
          <ac:spMkLst>
            <pc:docMk/>
            <pc:sldMk cId="263181372" sldId="927"/>
            <ac:spMk id="2060" creationId="{00C436BA-F6A8-7010-9494-FA5867AD8AAF}"/>
          </ac:spMkLst>
        </pc:spChg>
        <pc:spChg chg="del">
          <ac:chgData name="Paula Vázquez-Valero" userId="3a0e46d7-2099-40af-a155-aa45b68bfff3" providerId="ADAL" clId="{57DA573B-B202-45D5-8B0F-E0DB3FD2BB69}" dt="2024-01-31T12:26:43.292" v="15242" actId="478"/>
          <ac:spMkLst>
            <pc:docMk/>
            <pc:sldMk cId="263181372" sldId="927"/>
            <ac:spMk id="2061" creationId="{5F259198-EFA7-CDAB-B074-7E8E446A0316}"/>
          </ac:spMkLst>
        </pc:spChg>
        <pc:spChg chg="mod">
          <ac:chgData name="Paula Vázquez-Valero" userId="3a0e46d7-2099-40af-a155-aa45b68bfff3" providerId="ADAL" clId="{57DA573B-B202-45D5-8B0F-E0DB3FD2BB69}" dt="2024-01-31T12:27:26.241" v="15278"/>
          <ac:spMkLst>
            <pc:docMk/>
            <pc:sldMk cId="263181372" sldId="927"/>
            <ac:spMk id="2062" creationId="{1E7D09FB-9B3F-85BE-4437-3D8B66A13651}"/>
          </ac:spMkLst>
        </pc:spChg>
        <pc:spChg chg="mod">
          <ac:chgData name="Paula Vázquez-Valero" userId="3a0e46d7-2099-40af-a155-aa45b68bfff3" providerId="ADAL" clId="{57DA573B-B202-45D5-8B0F-E0DB3FD2BB69}" dt="2024-01-31T12:27:26.241" v="15278"/>
          <ac:spMkLst>
            <pc:docMk/>
            <pc:sldMk cId="263181372" sldId="927"/>
            <ac:spMk id="2064" creationId="{B204BDD9-768E-BA6F-341D-E9452E609B4B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2065" creationId="{F512B71B-B63F-C1E6-7E82-0B30F715BACC}"/>
          </ac:spMkLst>
        </pc:spChg>
        <pc:spChg chg="del">
          <ac:chgData name="Paula Vázquez-Valero" userId="3a0e46d7-2099-40af-a155-aa45b68bfff3" providerId="ADAL" clId="{57DA573B-B202-45D5-8B0F-E0DB3FD2BB69}" dt="2024-01-24T15:24:15.219" v="14750" actId="478"/>
          <ac:spMkLst>
            <pc:docMk/>
            <pc:sldMk cId="263181372" sldId="927"/>
            <ac:spMk id="2066" creationId="{2DB0E57F-8281-7410-7F3C-14A4AA84B582}"/>
          </ac:spMkLst>
        </pc:spChg>
        <pc:spChg chg="add mod">
          <ac:chgData name="Paula Vázquez-Valero" userId="3a0e46d7-2099-40af-a155-aa45b68bfff3" providerId="ADAL" clId="{57DA573B-B202-45D5-8B0F-E0DB3FD2BB69}" dt="2024-01-31T12:27:26.241" v="15278"/>
          <ac:spMkLst>
            <pc:docMk/>
            <pc:sldMk cId="263181372" sldId="927"/>
            <ac:spMk id="2066" creationId="{8AF2917D-6860-67FC-CDD2-47D686681A3B}"/>
          </ac:spMkLst>
        </pc:spChg>
        <pc:spChg chg="add mo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67" creationId="{9BD22ADA-57AA-F2A8-3C70-E67B40372271}"/>
          </ac:spMkLst>
        </pc:spChg>
        <pc:spChg chg="add mo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69" creationId="{FDFB7A5D-8D01-058E-5B4C-E5DE2162C6DB}"/>
          </ac:spMkLst>
        </pc:spChg>
        <pc:spChg chg="add mo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70" creationId="{E223ED00-1B7E-DA2E-B1F6-6C2C93514CD6}"/>
          </ac:spMkLst>
        </pc:spChg>
        <pc:spChg chg="add mod or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71" creationId="{F3A92A6C-1249-09A4-A29F-7E43E454ABC2}"/>
          </ac:spMkLst>
        </pc:spChg>
        <pc:spChg chg="add mo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72" creationId="{04892B00-B6DA-2CCF-B7B0-75F6F4BC3735}"/>
          </ac:spMkLst>
        </pc:spChg>
        <pc:spChg chg="add mod or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73" creationId="{D1A31224-EA9B-6364-C9C2-5156EFC59D7E}"/>
          </ac:spMkLst>
        </pc:spChg>
        <pc:spChg chg="add mo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74" creationId="{A41BBC7C-B0C0-97BB-CFA8-18B329DE5D92}"/>
          </ac:spMkLst>
        </pc:spChg>
        <pc:spChg chg="mod">
          <ac:chgData name="Paula Vázquez-Valero" userId="3a0e46d7-2099-40af-a155-aa45b68bfff3" providerId="ADAL" clId="{57DA573B-B202-45D5-8B0F-E0DB3FD2BB69}" dt="2024-01-31T12:44:40.189" v="15866" actId="207"/>
          <ac:spMkLst>
            <pc:docMk/>
            <pc:sldMk cId="263181372" sldId="927"/>
            <ac:spMk id="2075" creationId="{013E0EF7-A965-179C-D2B5-9E641AFABAD5}"/>
          </ac:spMkLst>
        </pc:spChg>
        <pc:spChg chg="add mod or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76" creationId="{DABCAA55-7E2E-E2FD-5A24-D43C3E654158}"/>
          </ac:spMkLst>
        </pc:spChg>
        <pc:spChg chg="add mo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78" creationId="{F0F5FB48-8C3A-C472-1EF2-9F4483370C0B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2081" creationId="{2E07391F-37B3-C599-E6DC-6F1FA143B5EC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2082" creationId="{C5A5A676-FA8B-B881-96CD-2BD5579257A3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2083" creationId="{1FD40BD3-9454-C396-324F-5EDB52E9780E}"/>
          </ac:spMkLst>
        </pc:spChg>
        <pc:spChg chg="add mod">
          <ac:chgData name="Paula Vázquez-Valero" userId="3a0e46d7-2099-40af-a155-aa45b68bfff3" providerId="ADAL" clId="{57DA573B-B202-45D5-8B0F-E0DB3FD2BB69}" dt="2024-01-31T12:37:36.405" v="15706" actId="1036"/>
          <ac:spMkLst>
            <pc:docMk/>
            <pc:sldMk cId="263181372" sldId="927"/>
            <ac:spMk id="2084" creationId="{2D1C918E-EDFF-76BE-EA33-5B36D388E135}"/>
          </ac:spMkLst>
        </pc:spChg>
        <pc:spChg chg="add del mod">
          <ac:chgData name="Paula Vázquez-Valero" userId="3a0e46d7-2099-40af-a155-aa45b68bfff3" providerId="ADAL" clId="{57DA573B-B202-45D5-8B0F-E0DB3FD2BB69}" dt="2024-02-15T11:36:39.594" v="35445" actId="21"/>
          <ac:spMkLst>
            <pc:docMk/>
            <pc:sldMk cId="263181372" sldId="927"/>
            <ac:spMk id="2085" creationId="{23D60CFE-6C1E-17F4-72AD-9D7D924306BA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2086" creationId="{F221B089-E596-94A4-FD86-3B8A426CFB2B}"/>
          </ac:spMkLst>
        </pc:spChg>
        <pc:spChg chg="add del mod">
          <ac:chgData name="Paula Vázquez-Valero" userId="3a0e46d7-2099-40af-a155-aa45b68bfff3" providerId="ADAL" clId="{57DA573B-B202-45D5-8B0F-E0DB3FD2BB69}" dt="2024-02-15T11:36:39.594" v="35445" actId="21"/>
          <ac:spMkLst>
            <pc:docMk/>
            <pc:sldMk cId="263181372" sldId="927"/>
            <ac:spMk id="2087" creationId="{8E9BEB90-BCED-0FAC-CD0E-B2016B35D80B}"/>
          </ac:spMkLst>
        </pc:spChg>
        <pc:spChg chg="mod">
          <ac:chgData name="Paula Vázquez-Valero" userId="3a0e46d7-2099-40af-a155-aa45b68bfff3" providerId="ADAL" clId="{57DA573B-B202-45D5-8B0F-E0DB3FD2BB69}" dt="2024-01-31T13:46:56.399" v="18382" actId="20577"/>
          <ac:spMkLst>
            <pc:docMk/>
            <pc:sldMk cId="263181372" sldId="927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2-15T11:36:39.594" v="35445" actId="21"/>
          <ac:spMkLst>
            <pc:docMk/>
            <pc:sldMk cId="263181372" sldId="927"/>
            <ac:spMk id="2090" creationId="{850A0A08-7DFB-3927-522A-7B9CA1CD3B26}"/>
          </ac:spMkLst>
        </pc:spChg>
        <pc:spChg chg="add del mod">
          <ac:chgData name="Paula Vázquez-Valero" userId="3a0e46d7-2099-40af-a155-aa45b68bfff3" providerId="ADAL" clId="{57DA573B-B202-45D5-8B0F-E0DB3FD2BB69}" dt="2024-02-15T11:36:39.594" v="35445" actId="21"/>
          <ac:spMkLst>
            <pc:docMk/>
            <pc:sldMk cId="263181372" sldId="927"/>
            <ac:spMk id="2091" creationId="{05BF2728-98AA-64CB-8DB0-6A913850F902}"/>
          </ac:spMkLst>
        </pc:spChg>
        <pc:spChg chg="del">
          <ac:chgData name="Paula Vázquez-Valero" userId="3a0e46d7-2099-40af-a155-aa45b68bfff3" providerId="ADAL" clId="{57DA573B-B202-45D5-8B0F-E0DB3FD2BB69}" dt="2024-01-24T15:26:24.350" v="14921" actId="478"/>
          <ac:spMkLst>
            <pc:docMk/>
            <pc:sldMk cId="263181372" sldId="927"/>
            <ac:spMk id="2091" creationId="{8B5B105E-2D90-BA30-3E3F-AAE3A799F316}"/>
          </ac:spMkLst>
        </pc:spChg>
        <pc:spChg chg="mod">
          <ac:chgData name="Paula Vázquez-Valero" userId="3a0e46d7-2099-40af-a155-aa45b68bfff3" providerId="ADAL" clId="{57DA573B-B202-45D5-8B0F-E0DB3FD2BB69}" dt="2024-01-31T12:44:05.489" v="15843" actId="20577"/>
          <ac:spMkLst>
            <pc:docMk/>
            <pc:sldMk cId="263181372" sldId="927"/>
            <ac:spMk id="2096" creationId="{543CC4CE-0382-C61C-609C-6372FBFD6D11}"/>
          </ac:spMkLst>
        </pc:spChg>
        <pc:spChg chg="add del mod">
          <ac:chgData name="Paula Vázquez-Valero" userId="3a0e46d7-2099-40af-a155-aa45b68bfff3" providerId="ADAL" clId="{57DA573B-B202-45D5-8B0F-E0DB3FD2BB69}" dt="2024-02-15T11:36:39.594" v="35445" actId="21"/>
          <ac:spMkLst>
            <pc:docMk/>
            <pc:sldMk cId="263181372" sldId="927"/>
            <ac:spMk id="2101" creationId="{B632BFFD-734C-F476-5718-6F36CF59B4FC}"/>
          </ac:spMkLst>
        </pc:spChg>
        <pc:spChg chg="add del mod">
          <ac:chgData name="Paula Vázquez-Valero" userId="3a0e46d7-2099-40af-a155-aa45b68bfff3" providerId="ADAL" clId="{57DA573B-B202-45D5-8B0F-E0DB3FD2BB69}" dt="2024-02-15T11:36:39.594" v="35445" actId="21"/>
          <ac:spMkLst>
            <pc:docMk/>
            <pc:sldMk cId="263181372" sldId="927"/>
            <ac:spMk id="2102" creationId="{9246C1C3-F4ED-8011-71DF-360F9B59556A}"/>
          </ac:spMkLst>
        </pc:spChg>
        <pc:spChg chg="add del mod ord">
          <ac:chgData name="Paula Vázquez-Valero" userId="3a0e46d7-2099-40af-a155-aa45b68bfff3" providerId="ADAL" clId="{57DA573B-B202-45D5-8B0F-E0DB3FD2BB69}" dt="2024-02-15T11:36:39.594" v="35445" actId="21"/>
          <ac:spMkLst>
            <pc:docMk/>
            <pc:sldMk cId="263181372" sldId="927"/>
            <ac:spMk id="2103" creationId="{24465A07-F5B6-0D14-9484-3CF21E3FB685}"/>
          </ac:spMkLst>
        </pc:spChg>
        <pc:spChg chg="add mod">
          <ac:chgData name="Paula Vázquez-Valero" userId="3a0e46d7-2099-40af-a155-aa45b68bfff3" providerId="ADAL" clId="{57DA573B-B202-45D5-8B0F-E0DB3FD2BB69}" dt="2024-01-31T12:36:54.419" v="15685" actId="1036"/>
          <ac:spMkLst>
            <pc:docMk/>
            <pc:sldMk cId="263181372" sldId="927"/>
            <ac:spMk id="2108" creationId="{77FD2DFA-EA11-6849-768B-4D1FA10D9730}"/>
          </ac:spMkLst>
        </pc:spChg>
        <pc:spChg chg="mod">
          <ac:chgData name="Paula Vázquez-Valero" userId="3a0e46d7-2099-40af-a155-aa45b68bfff3" providerId="ADAL" clId="{57DA573B-B202-45D5-8B0F-E0DB3FD2BB69}" dt="2024-01-31T12:44:42.436" v="15867"/>
          <ac:spMkLst>
            <pc:docMk/>
            <pc:sldMk cId="263181372" sldId="927"/>
            <ac:spMk id="2111" creationId="{281FDF4A-E8E7-6748-4EE4-3D5C7A7900A5}"/>
          </ac:spMkLst>
        </pc:spChg>
        <pc:spChg chg="add del mod">
          <ac:chgData name="Paula Vázquez-Valero" userId="3a0e46d7-2099-40af-a155-aa45b68bfff3" providerId="ADAL" clId="{57DA573B-B202-45D5-8B0F-E0DB3FD2BB69}" dt="2024-02-15T11:36:39.594" v="35445" actId="21"/>
          <ac:spMkLst>
            <pc:docMk/>
            <pc:sldMk cId="263181372" sldId="927"/>
            <ac:spMk id="2114" creationId="{47A81B04-EE37-79B3-8313-5E84459D036A}"/>
          </ac:spMkLst>
        </pc:spChg>
        <pc:spChg chg="mod">
          <ac:chgData name="Paula Vázquez-Valero" userId="3a0e46d7-2099-40af-a155-aa45b68bfff3" providerId="ADAL" clId="{57DA573B-B202-45D5-8B0F-E0DB3FD2BB69}" dt="2024-01-31T12:27:00.997" v="15271" actId="1036"/>
          <ac:spMkLst>
            <pc:docMk/>
            <pc:sldMk cId="263181372" sldId="927"/>
            <ac:spMk id="2115" creationId="{1C54C93C-22C5-9CB6-D25A-3CA85633127A}"/>
          </ac:spMkLst>
        </pc:spChg>
        <pc:spChg chg="add del mod">
          <ac:chgData name="Paula Vázquez-Valero" userId="3a0e46d7-2099-40af-a155-aa45b68bfff3" providerId="ADAL" clId="{57DA573B-B202-45D5-8B0F-E0DB3FD2BB69}" dt="2024-01-31T12:37:17.956" v="15696" actId="1076"/>
          <ac:spMkLst>
            <pc:docMk/>
            <pc:sldMk cId="263181372" sldId="927"/>
            <ac:spMk id="2116" creationId="{6D99C589-C862-5902-757A-8C8A883C3A1B}"/>
          </ac:spMkLst>
        </pc:spChg>
        <pc:grpChg chg="add del mod">
          <ac:chgData name="Paula Vázquez-Valero" userId="3a0e46d7-2099-40af-a155-aa45b68bfff3" providerId="ADAL" clId="{57DA573B-B202-45D5-8B0F-E0DB3FD2BB69}" dt="2024-01-31T12:26:42.105" v="15241"/>
          <ac:grpSpMkLst>
            <pc:docMk/>
            <pc:sldMk cId="263181372" sldId="927"/>
            <ac:grpSpMk id="15" creationId="{3794B876-2A8C-BFD8-FDB7-957EAD806D25}"/>
          </ac:grpSpMkLst>
        </pc:grpChg>
        <pc:grpChg chg="del">
          <ac:chgData name="Paula Vázquez-Valero" userId="3a0e46d7-2099-40af-a155-aa45b68bfff3" providerId="ADAL" clId="{57DA573B-B202-45D5-8B0F-E0DB3FD2BB69}" dt="2024-01-31T12:26:41.332" v="15239" actId="478"/>
          <ac:grpSpMkLst>
            <pc:docMk/>
            <pc:sldMk cId="263181372" sldId="927"/>
            <ac:grpSpMk id="26" creationId="{FC78670D-32FF-C047-2E24-DBEBFFDC0B6C}"/>
          </ac:grpSpMkLst>
        </pc:grpChg>
        <pc:grpChg chg="add del mod">
          <ac:chgData name="Paula Vázquez-Valero" userId="3a0e46d7-2099-40af-a155-aa45b68bfff3" providerId="ADAL" clId="{57DA573B-B202-45D5-8B0F-E0DB3FD2BB69}" dt="2024-01-31T12:27:25.881" v="15277" actId="478"/>
          <ac:grpSpMkLst>
            <pc:docMk/>
            <pc:sldMk cId="263181372" sldId="927"/>
            <ac:grpSpMk id="50" creationId="{2762FC39-4853-F60F-0D34-4AA2AFB2F04D}"/>
          </ac:grpSpMkLst>
        </pc:grpChg>
        <pc:grpChg chg="mod">
          <ac:chgData name="Paula Vázquez-Valero" userId="3a0e46d7-2099-40af-a155-aa45b68bfff3" providerId="ADAL" clId="{57DA573B-B202-45D5-8B0F-E0DB3FD2BB69}" dt="2024-01-31T12:27:00.997" v="15271" actId="1036"/>
          <ac:grpSpMkLst>
            <pc:docMk/>
            <pc:sldMk cId="263181372" sldId="927"/>
            <ac:grpSpMk id="57" creationId="{FB663850-457B-AB58-39E3-A184894DD6B5}"/>
          </ac:grpSpMkLst>
        </pc:grpChg>
        <pc:grpChg chg="add mod">
          <ac:chgData name="Paula Vázquez-Valero" userId="3a0e46d7-2099-40af-a155-aa45b68bfff3" providerId="ADAL" clId="{57DA573B-B202-45D5-8B0F-E0DB3FD2BB69}" dt="2024-01-31T12:37:26.286" v="15697" actId="1076"/>
          <ac:grpSpMkLst>
            <pc:docMk/>
            <pc:sldMk cId="263181372" sldId="927"/>
            <ac:grpSpMk id="2059" creationId="{7500F43F-A942-43B2-DE12-E849021817C2}"/>
          </ac:grpSpMkLst>
        </pc:grpChg>
        <pc:grpChg chg="mod">
          <ac:chgData name="Paula Vázquez-Valero" userId="3a0e46d7-2099-40af-a155-aa45b68bfff3" providerId="ADAL" clId="{57DA573B-B202-45D5-8B0F-E0DB3FD2BB69}" dt="2024-01-31T12:27:00.997" v="15271" actId="1036"/>
          <ac:grpSpMkLst>
            <pc:docMk/>
            <pc:sldMk cId="263181372" sldId="927"/>
            <ac:grpSpMk id="2068" creationId="{3F5E9FF1-64A3-9899-BD8E-C50ECAEEFB00}"/>
          </ac:grpSpMkLst>
        </pc:grpChg>
        <pc:grpChg chg="del">
          <ac:chgData name="Paula Vázquez-Valero" userId="3a0e46d7-2099-40af-a155-aa45b68bfff3" providerId="ADAL" clId="{57DA573B-B202-45D5-8B0F-E0DB3FD2BB69}" dt="2024-01-24T15:26:24.350" v="14921" actId="478"/>
          <ac:grpSpMkLst>
            <pc:docMk/>
            <pc:sldMk cId="263181372" sldId="927"/>
            <ac:grpSpMk id="2084" creationId="{89E21AB9-2A60-4579-0A23-DB10C0481E8A}"/>
          </ac:grpSpMkLst>
        </pc:grpChg>
        <pc:graphicFrameChg chg="mod modGraphic">
          <ac:chgData name="Paula Vázquez-Valero" userId="3a0e46d7-2099-40af-a155-aa45b68bfff3" providerId="ADAL" clId="{57DA573B-B202-45D5-8B0F-E0DB3FD2BB69}" dt="2024-01-31T12:39:03.831" v="15831" actId="113"/>
          <ac:graphicFrameMkLst>
            <pc:docMk/>
            <pc:sldMk cId="263181372" sldId="927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57DA573B-B202-45D5-8B0F-E0DB3FD2BB69}" dt="2024-01-31T12:27:00.997" v="15271" actId="1036"/>
          <ac:picMkLst>
            <pc:docMk/>
            <pc:sldMk cId="263181372" sldId="927"/>
            <ac:picMk id="3" creationId="{09549BD0-82FC-9446-C82B-B9A9AE44145D}"/>
          </ac:picMkLst>
        </pc:picChg>
        <pc:picChg chg="mod">
          <ac:chgData name="Paula Vázquez-Valero" userId="3a0e46d7-2099-40af-a155-aa45b68bfff3" providerId="ADAL" clId="{57DA573B-B202-45D5-8B0F-E0DB3FD2BB69}" dt="2024-01-31T12:26:41.601" v="15240"/>
          <ac:picMkLst>
            <pc:docMk/>
            <pc:sldMk cId="263181372" sldId="927"/>
            <ac:picMk id="30" creationId="{BFC18FE1-A85A-C2A2-2BD4-F885295250E5}"/>
          </ac:picMkLst>
        </pc:picChg>
        <pc:picChg chg="mod">
          <ac:chgData name="Paula Vázquez-Valero" userId="3a0e46d7-2099-40af-a155-aa45b68bfff3" providerId="ADAL" clId="{57DA573B-B202-45D5-8B0F-E0DB3FD2BB69}" dt="2024-01-31T12:27:00.997" v="15271" actId="1036"/>
          <ac:picMkLst>
            <pc:docMk/>
            <pc:sldMk cId="263181372" sldId="927"/>
            <ac:picMk id="45" creationId="{20C3FA9A-3800-D885-A87C-4629EB1CFAAB}"/>
          </ac:picMkLst>
        </pc:picChg>
        <pc:picChg chg="mod">
          <ac:chgData name="Paula Vázquez-Valero" userId="3a0e46d7-2099-40af-a155-aa45b68bfff3" providerId="ADAL" clId="{57DA573B-B202-45D5-8B0F-E0DB3FD2BB69}" dt="2024-01-31T12:26:43.561" v="15243"/>
          <ac:picMkLst>
            <pc:docMk/>
            <pc:sldMk cId="263181372" sldId="927"/>
            <ac:picMk id="53" creationId="{BC51FE6B-433B-9A8F-E8C4-D0F27AE45D0F}"/>
          </ac:picMkLst>
        </pc:picChg>
        <pc:picChg chg="mod">
          <ac:chgData name="Paula Vázquez-Valero" userId="3a0e46d7-2099-40af-a155-aa45b68bfff3" providerId="ADAL" clId="{57DA573B-B202-45D5-8B0F-E0DB3FD2BB69}" dt="2024-01-31T12:27:00.997" v="15271" actId="1036"/>
          <ac:picMkLst>
            <pc:docMk/>
            <pc:sldMk cId="263181372" sldId="927"/>
            <ac:picMk id="58" creationId="{7B204D0B-27AB-3F7C-E48E-A24B4B4091F6}"/>
          </ac:picMkLst>
        </pc:picChg>
        <pc:picChg chg="add mod">
          <ac:chgData name="Paula Vázquez-Valero" userId="3a0e46d7-2099-40af-a155-aa45b68bfff3" providerId="ADAL" clId="{57DA573B-B202-45D5-8B0F-E0DB3FD2BB69}" dt="2024-01-31T12:45:57.250" v="15878" actId="1076"/>
          <ac:picMkLst>
            <pc:docMk/>
            <pc:sldMk cId="263181372" sldId="927"/>
            <ac:picMk id="1026" creationId="{A3107DBF-61DA-AA79-4EBA-5BDC9BC6AE07}"/>
          </ac:picMkLst>
        </pc:picChg>
        <pc:picChg chg="del">
          <ac:chgData name="Paula Vázquez-Valero" userId="3a0e46d7-2099-40af-a155-aa45b68bfff3" providerId="ADAL" clId="{57DA573B-B202-45D5-8B0F-E0DB3FD2BB69}" dt="2024-01-24T15:24:20.989" v="14752" actId="478"/>
          <ac:picMkLst>
            <pc:docMk/>
            <pc:sldMk cId="263181372" sldId="927"/>
            <ac:picMk id="1028" creationId="{4453AABC-BCB0-A3EA-DFDD-4AF94FACE091}"/>
          </ac:picMkLst>
        </pc:picChg>
        <pc:picChg chg="del">
          <ac:chgData name="Paula Vázquez-Valero" userId="3a0e46d7-2099-40af-a155-aa45b68bfff3" providerId="ADAL" clId="{57DA573B-B202-45D5-8B0F-E0DB3FD2BB69}" dt="2024-01-24T15:24:15.219" v="14750" actId="478"/>
          <ac:picMkLst>
            <pc:docMk/>
            <pc:sldMk cId="263181372" sldId="927"/>
            <ac:picMk id="1030" creationId="{44907838-D0AD-96C7-D912-96241084F38B}"/>
          </ac:picMkLst>
        </pc:picChg>
        <pc:picChg chg="del">
          <ac:chgData name="Paula Vázquez-Valero" userId="3a0e46d7-2099-40af-a155-aa45b68bfff3" providerId="ADAL" clId="{57DA573B-B202-45D5-8B0F-E0DB3FD2BB69}" dt="2024-01-24T15:24:19.730" v="14751" actId="478"/>
          <ac:picMkLst>
            <pc:docMk/>
            <pc:sldMk cId="263181372" sldId="927"/>
            <ac:picMk id="1032" creationId="{DCFF0D8C-4374-8D64-D70D-1A456A00BF91}"/>
          </ac:picMkLst>
        </pc:picChg>
        <pc:picChg chg="del">
          <ac:chgData name="Paula Vázquez-Valero" userId="3a0e46d7-2099-40af-a155-aa45b68bfff3" providerId="ADAL" clId="{57DA573B-B202-45D5-8B0F-E0DB3FD2BB69}" dt="2024-01-24T15:24:19.730" v="14751" actId="478"/>
          <ac:picMkLst>
            <pc:docMk/>
            <pc:sldMk cId="263181372" sldId="927"/>
            <ac:picMk id="1034" creationId="{6E464EEC-ADE3-25FB-F430-3F09AA509AC5}"/>
          </ac:picMkLst>
        </pc:picChg>
        <pc:picChg chg="del">
          <ac:chgData name="Paula Vázquez-Valero" userId="3a0e46d7-2099-40af-a155-aa45b68bfff3" providerId="ADAL" clId="{57DA573B-B202-45D5-8B0F-E0DB3FD2BB69}" dt="2024-01-24T15:24:15.219" v="14750" actId="478"/>
          <ac:picMkLst>
            <pc:docMk/>
            <pc:sldMk cId="263181372" sldId="927"/>
            <ac:picMk id="1036" creationId="{DCE81C8C-A030-6FDE-160F-334191BAE750}"/>
          </ac:picMkLst>
        </pc:picChg>
        <pc:picChg chg="del">
          <ac:chgData name="Paula Vázquez-Valero" userId="3a0e46d7-2099-40af-a155-aa45b68bfff3" providerId="ADAL" clId="{57DA573B-B202-45D5-8B0F-E0DB3FD2BB69}" dt="2024-01-24T15:24:19.730" v="14751" actId="478"/>
          <ac:picMkLst>
            <pc:docMk/>
            <pc:sldMk cId="263181372" sldId="927"/>
            <ac:picMk id="1038" creationId="{060E0E37-982C-CFF6-0068-5F08CCC7141D}"/>
          </ac:picMkLst>
        </pc:picChg>
        <pc:picChg chg="del">
          <ac:chgData name="Paula Vázquez-Valero" userId="3a0e46d7-2099-40af-a155-aa45b68bfff3" providerId="ADAL" clId="{57DA573B-B202-45D5-8B0F-E0DB3FD2BB69}" dt="2024-01-24T15:24:19.730" v="14751" actId="478"/>
          <ac:picMkLst>
            <pc:docMk/>
            <pc:sldMk cId="263181372" sldId="927"/>
            <ac:picMk id="1040" creationId="{56B9E777-14EC-3196-A645-AEADE06554AB}"/>
          </ac:picMkLst>
        </pc:picChg>
        <pc:picChg chg="mod">
          <ac:chgData name="Paula Vázquez-Valero" userId="3a0e46d7-2099-40af-a155-aa45b68bfff3" providerId="ADAL" clId="{57DA573B-B202-45D5-8B0F-E0DB3FD2BB69}" dt="2024-01-31T13:12:39.818" v="16783" actId="14100"/>
          <ac:picMkLst>
            <pc:docMk/>
            <pc:sldMk cId="263181372" sldId="927"/>
            <ac:picMk id="2063" creationId="{EA409261-C8FC-3CE1-9DFA-F0804D524D0D}"/>
          </ac:picMkLst>
        </pc:picChg>
        <pc:picChg chg="mod">
          <ac:chgData name="Paula Vázquez-Valero" userId="3a0e46d7-2099-40af-a155-aa45b68bfff3" providerId="ADAL" clId="{57DA573B-B202-45D5-8B0F-E0DB3FD2BB69}" dt="2024-01-31T12:27:00.997" v="15271" actId="1036"/>
          <ac:picMkLst>
            <pc:docMk/>
            <pc:sldMk cId="263181372" sldId="927"/>
            <ac:picMk id="2077" creationId="{41B3B560-3C29-2C14-0873-B52F0BA1AD12}"/>
          </ac:picMkLst>
        </pc:picChg>
        <pc:picChg chg="mod">
          <ac:chgData name="Paula Vázquez-Valero" userId="3a0e46d7-2099-40af-a155-aa45b68bfff3" providerId="ADAL" clId="{57DA573B-B202-45D5-8B0F-E0DB3FD2BB69}" dt="2024-01-31T12:27:00.997" v="15271" actId="1036"/>
          <ac:picMkLst>
            <pc:docMk/>
            <pc:sldMk cId="263181372" sldId="927"/>
            <ac:picMk id="2080" creationId="{4DFAECA7-EAA1-0CD5-C721-45E09375926B}"/>
          </ac:picMkLst>
        </pc:picChg>
        <pc:picChg chg="mod">
          <ac:chgData name="Paula Vázquez-Valero" userId="3a0e46d7-2099-40af-a155-aa45b68bfff3" providerId="ADAL" clId="{57DA573B-B202-45D5-8B0F-E0DB3FD2BB69}" dt="2024-01-31T12:27:00.997" v="15271" actId="1036"/>
          <ac:picMkLst>
            <pc:docMk/>
            <pc:sldMk cId="263181372" sldId="927"/>
            <ac:picMk id="2095" creationId="{EE5D9290-E3C5-9130-29F3-EEE6E4163773}"/>
          </ac:picMkLst>
        </pc:picChg>
        <pc:picChg chg="add del mod">
          <ac:chgData name="Paula Vázquez-Valero" userId="3a0e46d7-2099-40af-a155-aa45b68bfff3" providerId="ADAL" clId="{57DA573B-B202-45D5-8B0F-E0DB3FD2BB69}" dt="2024-02-15T11:36:39.594" v="35445" actId="21"/>
          <ac:picMkLst>
            <pc:docMk/>
            <pc:sldMk cId="263181372" sldId="927"/>
            <ac:picMk id="2100" creationId="{B51F0391-F4F9-FC1A-964C-BF24AB0D8CDC}"/>
          </ac:picMkLst>
        </pc:picChg>
        <pc:picChg chg="add del mod">
          <ac:chgData name="Paula Vázquez-Valero" userId="3a0e46d7-2099-40af-a155-aa45b68bfff3" providerId="ADAL" clId="{57DA573B-B202-45D5-8B0F-E0DB3FD2BB69}" dt="2024-01-31T12:33:57.467" v="15524" actId="478"/>
          <ac:picMkLst>
            <pc:docMk/>
            <pc:sldMk cId="263181372" sldId="927"/>
            <ac:picMk id="2105" creationId="{41C04D61-A011-98EE-93F7-2CA9424CE663}"/>
          </ac:picMkLst>
        </pc:picChg>
        <pc:picChg chg="mod">
          <ac:chgData name="Paula Vázquez-Valero" userId="3a0e46d7-2099-40af-a155-aa45b68bfff3" providerId="ADAL" clId="{57DA573B-B202-45D5-8B0F-E0DB3FD2BB69}" dt="2024-01-31T12:27:00.997" v="15271" actId="1036"/>
          <ac:picMkLst>
            <pc:docMk/>
            <pc:sldMk cId="263181372" sldId="927"/>
            <ac:picMk id="2112" creationId="{E087ECE0-A539-893A-4EDF-FA2D6587F9C0}"/>
          </ac:picMkLst>
        </pc:picChg>
        <pc:picChg chg="add del mod ord">
          <ac:chgData name="Paula Vázquez-Valero" userId="3a0e46d7-2099-40af-a155-aa45b68bfff3" providerId="ADAL" clId="{57DA573B-B202-45D5-8B0F-E0DB3FD2BB69}" dt="2024-02-15T11:36:39.594" v="35445" actId="21"/>
          <ac:picMkLst>
            <pc:docMk/>
            <pc:sldMk cId="263181372" sldId="927"/>
            <ac:picMk id="2117" creationId="{61462A48-2F0C-291D-60EB-D46AF9376BC9}"/>
          </ac:picMkLst>
        </pc:picChg>
        <pc:picChg chg="del">
          <ac:chgData name="Paula Vázquez-Valero" userId="3a0e46d7-2099-40af-a155-aa45b68bfff3" providerId="ADAL" clId="{57DA573B-B202-45D5-8B0F-E0DB3FD2BB69}" dt="2024-01-24T15:26:24.350" v="14921" actId="478"/>
          <ac:picMkLst>
            <pc:docMk/>
            <pc:sldMk cId="263181372" sldId="927"/>
            <ac:picMk id="2118" creationId="{698CBE06-83E4-8D04-FCB8-B21E7A036FF9}"/>
          </ac:picMkLst>
        </pc:picChg>
        <pc:picChg chg="add del mod">
          <ac:chgData name="Paula Vázquez-Valero" userId="3a0e46d7-2099-40af-a155-aa45b68bfff3" providerId="ADAL" clId="{57DA573B-B202-45D5-8B0F-E0DB3FD2BB69}" dt="2024-01-31T12:36:37.607" v="15655"/>
          <ac:picMkLst>
            <pc:docMk/>
            <pc:sldMk cId="263181372" sldId="927"/>
            <ac:picMk id="2118" creationId="{88EDE6D5-9442-40E6-3110-859C4B6C6D00}"/>
          </ac:picMkLst>
        </pc:picChg>
        <pc:picChg chg="del">
          <ac:chgData name="Paula Vázquez-Valero" userId="3a0e46d7-2099-40af-a155-aa45b68bfff3" providerId="ADAL" clId="{57DA573B-B202-45D5-8B0F-E0DB3FD2BB69}" dt="2024-01-24T15:26:24.350" v="14921" actId="478"/>
          <ac:picMkLst>
            <pc:docMk/>
            <pc:sldMk cId="263181372" sldId="927"/>
            <ac:picMk id="2119" creationId="{2417DB33-A593-8152-C5EC-F2D8A91DBE7E}"/>
          </ac:picMkLst>
        </pc:picChg>
        <pc:picChg chg="add mod">
          <ac:chgData name="Paula Vázquez-Valero" userId="3a0e46d7-2099-40af-a155-aa45b68bfff3" providerId="ADAL" clId="{57DA573B-B202-45D5-8B0F-E0DB3FD2BB69}" dt="2024-01-31T12:39:26.316" v="15835" actId="14100"/>
          <ac:picMkLst>
            <pc:docMk/>
            <pc:sldMk cId="263181372" sldId="927"/>
            <ac:picMk id="2119" creationId="{6DE0D059-1060-FF32-9959-EA25B2AE5453}"/>
          </ac:picMkLst>
        </pc:picChg>
        <pc:picChg chg="del">
          <ac:chgData name="Paula Vázquez-Valero" userId="3a0e46d7-2099-40af-a155-aa45b68bfff3" providerId="ADAL" clId="{57DA573B-B202-45D5-8B0F-E0DB3FD2BB69}" dt="2024-01-24T15:24:19.730" v="14751" actId="478"/>
          <ac:picMkLst>
            <pc:docMk/>
            <pc:sldMk cId="263181372" sldId="927"/>
            <ac:picMk id="2120" creationId="{33B4FACF-686C-4CF9-AE3D-DCE769F2D1C4}"/>
          </ac:picMkLst>
        </pc:picChg>
        <pc:picChg chg="add del mod">
          <ac:chgData name="Paula Vázquez-Valero" userId="3a0e46d7-2099-40af-a155-aa45b68bfff3" providerId="ADAL" clId="{57DA573B-B202-45D5-8B0F-E0DB3FD2BB69}" dt="2024-01-31T12:48:50.962" v="15955" actId="21"/>
          <ac:picMkLst>
            <pc:docMk/>
            <pc:sldMk cId="263181372" sldId="927"/>
            <ac:picMk id="2120" creationId="{4538308D-D74C-1992-D35C-8DE4C09B16CD}"/>
          </ac:picMkLst>
        </pc:picChg>
        <pc:picChg chg="del">
          <ac:chgData name="Paula Vázquez-Valero" userId="3a0e46d7-2099-40af-a155-aa45b68bfff3" providerId="ADAL" clId="{57DA573B-B202-45D5-8B0F-E0DB3FD2BB69}" dt="2024-01-24T15:24:15.219" v="14750" actId="478"/>
          <ac:picMkLst>
            <pc:docMk/>
            <pc:sldMk cId="263181372" sldId="927"/>
            <ac:picMk id="2122" creationId="{DBF8A763-4B19-474C-D2AE-0546BC9A2D8C}"/>
          </ac:picMkLst>
        </pc:picChg>
        <pc:cxnChg chg="add mod">
          <ac:chgData name="Paula Vázquez-Valero" userId="3a0e46d7-2099-40af-a155-aa45b68bfff3" providerId="ADAL" clId="{57DA573B-B202-45D5-8B0F-E0DB3FD2BB69}" dt="2024-01-31T12:37:36.405" v="15706" actId="1036"/>
          <ac:cxnSpMkLst>
            <pc:docMk/>
            <pc:sldMk cId="263181372" sldId="927"/>
            <ac:cxnSpMk id="2092" creationId="{8217B262-6C0B-38DA-81AC-B9E35F9CE9BC}"/>
          </ac:cxnSpMkLst>
        </pc:cxnChg>
        <pc:cxnChg chg="add mod">
          <ac:chgData name="Paula Vázquez-Valero" userId="3a0e46d7-2099-40af-a155-aa45b68bfff3" providerId="ADAL" clId="{57DA573B-B202-45D5-8B0F-E0DB3FD2BB69}" dt="2024-01-31T12:37:36.405" v="15706" actId="1036"/>
          <ac:cxnSpMkLst>
            <pc:docMk/>
            <pc:sldMk cId="263181372" sldId="927"/>
            <ac:cxnSpMk id="2094" creationId="{CBC32696-34D3-8B26-CDCC-F33035081371}"/>
          </ac:cxnSpMkLst>
        </pc:cxnChg>
        <pc:cxnChg chg="add mod">
          <ac:chgData name="Paula Vázquez-Valero" userId="3a0e46d7-2099-40af-a155-aa45b68bfff3" providerId="ADAL" clId="{57DA573B-B202-45D5-8B0F-E0DB3FD2BB69}" dt="2024-01-31T12:37:36.405" v="15706" actId="1036"/>
          <ac:cxnSpMkLst>
            <pc:docMk/>
            <pc:sldMk cId="263181372" sldId="927"/>
            <ac:cxnSpMk id="2097" creationId="{3649E45D-8CE8-0275-1C1A-E46EB101E928}"/>
          </ac:cxnSpMkLst>
        </pc:cxnChg>
        <pc:cxnChg chg="add mod">
          <ac:chgData name="Paula Vázquez-Valero" userId="3a0e46d7-2099-40af-a155-aa45b68bfff3" providerId="ADAL" clId="{57DA573B-B202-45D5-8B0F-E0DB3FD2BB69}" dt="2024-01-31T12:37:36.405" v="15706" actId="1036"/>
          <ac:cxnSpMkLst>
            <pc:docMk/>
            <pc:sldMk cId="263181372" sldId="927"/>
            <ac:cxnSpMk id="2098" creationId="{A99C0B67-33B4-7B4E-C65C-8A1DF8D8B78C}"/>
          </ac:cxnSpMkLst>
        </pc:cxnChg>
        <pc:cxnChg chg="add del mod">
          <ac:chgData name="Paula Vázquez-Valero" userId="3a0e46d7-2099-40af-a155-aa45b68bfff3" providerId="ADAL" clId="{57DA573B-B202-45D5-8B0F-E0DB3FD2BB69}" dt="2024-02-15T11:36:39.594" v="35445" actId="21"/>
          <ac:cxnSpMkLst>
            <pc:docMk/>
            <pc:sldMk cId="263181372" sldId="927"/>
            <ac:cxnSpMk id="2099" creationId="{B687054F-3F41-4D71-8D64-FEEC89D7CD2F}"/>
          </ac:cxnSpMkLst>
        </pc:cxnChg>
        <pc:cxnChg chg="add del mod">
          <ac:chgData name="Paula Vázquez-Valero" userId="3a0e46d7-2099-40af-a155-aa45b68bfff3" providerId="ADAL" clId="{57DA573B-B202-45D5-8B0F-E0DB3FD2BB69}" dt="2024-02-15T11:36:39.594" v="35445" actId="21"/>
          <ac:cxnSpMkLst>
            <pc:docMk/>
            <pc:sldMk cId="263181372" sldId="927"/>
            <ac:cxnSpMk id="2104" creationId="{1E55F221-F16F-0C70-B533-833E85517DF1}"/>
          </ac:cxnSpMkLst>
        </pc:cxnChg>
        <pc:cxnChg chg="add del mod">
          <ac:chgData name="Paula Vázquez-Valero" userId="3a0e46d7-2099-40af-a155-aa45b68bfff3" providerId="ADAL" clId="{57DA573B-B202-45D5-8B0F-E0DB3FD2BB69}" dt="2024-02-15T11:36:39.594" v="35445" actId="21"/>
          <ac:cxnSpMkLst>
            <pc:docMk/>
            <pc:sldMk cId="263181372" sldId="927"/>
            <ac:cxnSpMk id="2106" creationId="{B280F8C4-F296-B468-3ABE-E1CB4D29BA9A}"/>
          </ac:cxnSpMkLst>
        </pc:cxnChg>
        <pc:cxnChg chg="add del mod">
          <ac:chgData name="Paula Vázquez-Valero" userId="3a0e46d7-2099-40af-a155-aa45b68bfff3" providerId="ADAL" clId="{57DA573B-B202-45D5-8B0F-E0DB3FD2BB69}" dt="2024-02-15T11:36:39.594" v="35445" actId="21"/>
          <ac:cxnSpMkLst>
            <pc:docMk/>
            <pc:sldMk cId="263181372" sldId="927"/>
            <ac:cxnSpMk id="2107" creationId="{AA60C02B-1DC8-577F-7D62-170DD2695A07}"/>
          </ac:cxnSpMkLst>
        </pc:cxnChg>
        <pc:cxnChg chg="add del mod">
          <ac:chgData name="Paula Vázquez-Valero" userId="3a0e46d7-2099-40af-a155-aa45b68bfff3" providerId="ADAL" clId="{57DA573B-B202-45D5-8B0F-E0DB3FD2BB69}" dt="2024-02-15T11:36:39.594" v="35445" actId="21"/>
          <ac:cxnSpMkLst>
            <pc:docMk/>
            <pc:sldMk cId="263181372" sldId="927"/>
            <ac:cxnSpMk id="2109" creationId="{841C69DD-B1F7-FA4F-7BD3-83101C4AB2C8}"/>
          </ac:cxnSpMkLst>
        </pc:cxnChg>
        <pc:cxnChg chg="add del mod">
          <ac:chgData name="Paula Vázquez-Valero" userId="3a0e46d7-2099-40af-a155-aa45b68bfff3" providerId="ADAL" clId="{57DA573B-B202-45D5-8B0F-E0DB3FD2BB69}" dt="2024-01-31T12:34:47.567" v="15627" actId="478"/>
          <ac:cxnSpMkLst>
            <pc:docMk/>
            <pc:sldMk cId="263181372" sldId="927"/>
            <ac:cxnSpMk id="2110" creationId="{9AB9EB5C-8A98-1B81-71C6-2CEE1CB11F39}"/>
          </ac:cxnSpMkLst>
        </pc:cxnChg>
        <pc:cxnChg chg="add del mod">
          <ac:chgData name="Paula Vázquez-Valero" userId="3a0e46d7-2099-40af-a155-aa45b68bfff3" providerId="ADAL" clId="{57DA573B-B202-45D5-8B0F-E0DB3FD2BB69}" dt="2024-01-31T12:34:49.308" v="15629" actId="21"/>
          <ac:cxnSpMkLst>
            <pc:docMk/>
            <pc:sldMk cId="263181372" sldId="927"/>
            <ac:cxnSpMk id="2113" creationId="{882A6E20-B240-6B5E-560E-7F45D9092C82}"/>
          </ac:cxnSpMkLst>
        </pc:cxnChg>
      </pc:sldChg>
      <pc:sldChg chg="add del">
        <pc:chgData name="Paula Vázquez-Valero" userId="3a0e46d7-2099-40af-a155-aa45b68bfff3" providerId="ADAL" clId="{57DA573B-B202-45D5-8B0F-E0DB3FD2BB69}" dt="2024-01-24T13:56:10.444" v="11648"/>
        <pc:sldMkLst>
          <pc:docMk/>
          <pc:sldMk cId="803993357" sldId="927"/>
        </pc:sldMkLst>
      </pc:sldChg>
      <pc:sldChg chg="addSp delSp modSp add mod delAnim modAnim">
        <pc:chgData name="Paula Vázquez-Valero" userId="3a0e46d7-2099-40af-a155-aa45b68bfff3" providerId="ADAL" clId="{57DA573B-B202-45D5-8B0F-E0DB3FD2BB69}" dt="2024-01-31T13:52:54.029" v="18674" actId="20577"/>
        <pc:sldMkLst>
          <pc:docMk/>
          <pc:sldMk cId="664111214" sldId="928"/>
        </pc:sldMkLst>
        <pc:spChg chg="mod">
          <ac:chgData name="Paula Vázquez-Valero" userId="3a0e46d7-2099-40af-a155-aa45b68bfff3" providerId="ADAL" clId="{57DA573B-B202-45D5-8B0F-E0DB3FD2BB69}" dt="2024-01-31T13:52:54.029" v="18674" actId="20577"/>
          <ac:spMkLst>
            <pc:docMk/>
            <pc:sldMk cId="664111214" sldId="928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1-31T12:50:06.531" v="16021" actId="1035"/>
          <ac:spMkLst>
            <pc:docMk/>
            <pc:sldMk cId="664111214" sldId="928"/>
            <ac:spMk id="3" creationId="{46112F5A-0E40-0D7D-67F8-9E0F0274466B}"/>
          </ac:spMkLst>
        </pc:spChg>
        <pc:spChg chg="mod">
          <ac:chgData name="Paula Vázquez-Valero" userId="3a0e46d7-2099-40af-a155-aa45b68bfff3" providerId="ADAL" clId="{57DA573B-B202-45D5-8B0F-E0DB3FD2BB69}" dt="2024-01-31T12:45:14.235" v="15869"/>
          <ac:spMkLst>
            <pc:docMk/>
            <pc:sldMk cId="664111214" sldId="928"/>
            <ac:spMk id="6" creationId="{7C6C86C6-03F7-8042-EF6E-D998E3ED1217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9" creationId="{56A65821-D9CF-8DCE-458D-8E4EE9FF772B}"/>
          </ac:spMkLst>
        </pc:spChg>
        <pc:spChg chg="mod">
          <ac:chgData name="Paula Vázquez-Valero" userId="3a0e46d7-2099-40af-a155-aa45b68bfff3" providerId="ADAL" clId="{57DA573B-B202-45D5-8B0F-E0DB3FD2BB69}" dt="2024-01-31T12:45:14.235" v="15869"/>
          <ac:spMkLst>
            <pc:docMk/>
            <pc:sldMk cId="664111214" sldId="928"/>
            <ac:spMk id="9" creationId="{D6BD98A8-2256-81CE-DF4C-681F13F036A6}"/>
          </ac:spMkLst>
        </pc:spChg>
        <pc:spChg chg="add mod">
          <ac:chgData name="Paula Vázquez-Valero" userId="3a0e46d7-2099-40af-a155-aa45b68bfff3" providerId="ADAL" clId="{57DA573B-B202-45D5-8B0F-E0DB3FD2BB69}" dt="2024-01-31T12:51:25.154" v="16083" actId="20577"/>
          <ac:spMkLst>
            <pc:docMk/>
            <pc:sldMk cId="664111214" sldId="928"/>
            <ac:spMk id="13" creationId="{10C4EE30-589C-07DC-1F11-CD6C60914374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13" creationId="{FD1E93A2-CBED-209F-9061-107FCA89DDA9}"/>
          </ac:spMkLst>
        </pc:spChg>
        <pc:spChg chg="add del mod">
          <ac:chgData name="Paula Vázquez-Valero" userId="3a0e46d7-2099-40af-a155-aa45b68bfff3" providerId="ADAL" clId="{57DA573B-B202-45D5-8B0F-E0DB3FD2BB69}" dt="2024-01-31T13:10:58.594" v="16782" actId="478"/>
          <ac:spMkLst>
            <pc:docMk/>
            <pc:sldMk cId="664111214" sldId="928"/>
            <ac:spMk id="14" creationId="{833BE8FF-0C83-6DBB-6D28-958637EDD11E}"/>
          </ac:spMkLst>
        </pc:spChg>
        <pc:spChg chg="add del mod">
          <ac:chgData name="Paula Vázquez-Valero" userId="3a0e46d7-2099-40af-a155-aa45b68bfff3" providerId="ADAL" clId="{57DA573B-B202-45D5-8B0F-E0DB3FD2BB69}" dt="2024-01-31T13:10:55.278" v="16781" actId="478"/>
          <ac:spMkLst>
            <pc:docMk/>
            <pc:sldMk cId="664111214" sldId="928"/>
            <ac:spMk id="15" creationId="{59631A53-5F15-9712-8727-81749B87DC49}"/>
          </ac:spMkLst>
        </pc:spChg>
        <pc:spChg chg="add mod">
          <ac:chgData name="Paula Vázquez-Valero" userId="3a0e46d7-2099-40af-a155-aa45b68bfff3" providerId="ADAL" clId="{57DA573B-B202-45D5-8B0F-E0DB3FD2BB69}" dt="2024-01-31T12:50:53.923" v="16071" actId="207"/>
          <ac:spMkLst>
            <pc:docMk/>
            <pc:sldMk cId="664111214" sldId="928"/>
            <ac:spMk id="16" creationId="{CD782375-C528-2707-7A17-7CA62DCEA108}"/>
          </ac:spMkLst>
        </pc:spChg>
        <pc:spChg chg="add mod">
          <ac:chgData name="Paula Vázquez-Valero" userId="3a0e46d7-2099-40af-a155-aa45b68bfff3" providerId="ADAL" clId="{57DA573B-B202-45D5-8B0F-E0DB3FD2BB69}" dt="2024-01-31T12:50:53.923" v="16071" actId="207"/>
          <ac:spMkLst>
            <pc:docMk/>
            <pc:sldMk cId="664111214" sldId="928"/>
            <ac:spMk id="17" creationId="{8D08D09A-531E-49CA-E0E9-EE29A7362AC3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17" creationId="{9B8E2C5F-CB43-CC55-C2DB-E621490CFA4F}"/>
          </ac:spMkLst>
        </pc:spChg>
        <pc:spChg chg="add mod">
          <ac:chgData name="Paula Vázquez-Valero" userId="3a0e46d7-2099-40af-a155-aa45b68bfff3" providerId="ADAL" clId="{57DA573B-B202-45D5-8B0F-E0DB3FD2BB69}" dt="2024-01-31T12:50:53.923" v="16071" actId="207"/>
          <ac:spMkLst>
            <pc:docMk/>
            <pc:sldMk cId="664111214" sldId="928"/>
            <ac:spMk id="18" creationId="{7E898D7F-E816-2FEB-0A1A-E00B05C0C620}"/>
          </ac:spMkLst>
        </pc:spChg>
        <pc:spChg chg="add mod">
          <ac:chgData name="Paula Vázquez-Valero" userId="3a0e46d7-2099-40af-a155-aa45b68bfff3" providerId="ADAL" clId="{57DA573B-B202-45D5-8B0F-E0DB3FD2BB69}" dt="2024-01-31T12:50:53.923" v="16071" actId="207"/>
          <ac:spMkLst>
            <pc:docMk/>
            <pc:sldMk cId="664111214" sldId="928"/>
            <ac:spMk id="19" creationId="{F581DF80-D302-7DB9-1672-8510542FFE72}"/>
          </ac:spMkLst>
        </pc:spChg>
        <pc:spChg chg="add del mod">
          <ac:chgData name="Paula Vázquez-Valero" userId="3a0e46d7-2099-40af-a155-aa45b68bfff3" providerId="ADAL" clId="{57DA573B-B202-45D5-8B0F-E0DB3FD2BB69}" dt="2024-01-31T13:10:55.278" v="16781" actId="478"/>
          <ac:spMkLst>
            <pc:docMk/>
            <pc:sldMk cId="664111214" sldId="928"/>
            <ac:spMk id="20" creationId="{B9CCF182-8617-61AC-FE72-777CBEC522E5}"/>
          </ac:spMkLst>
        </pc:spChg>
        <pc:spChg chg="add mod">
          <ac:chgData name="Paula Vázquez-Valero" userId="3a0e46d7-2099-40af-a155-aa45b68bfff3" providerId="ADAL" clId="{57DA573B-B202-45D5-8B0F-E0DB3FD2BB69}" dt="2024-01-31T12:50:53.923" v="16071" actId="207"/>
          <ac:spMkLst>
            <pc:docMk/>
            <pc:sldMk cId="664111214" sldId="928"/>
            <ac:spMk id="21" creationId="{7FCFC047-BD93-5EB1-8E08-77C7100E4F7B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1" creationId="{E0E4180B-531D-C7DA-30F6-E5B1FFB9A536}"/>
          </ac:spMkLst>
        </pc:spChg>
        <pc:spChg chg="add mod">
          <ac:chgData name="Paula Vázquez-Valero" userId="3a0e46d7-2099-40af-a155-aa45b68bfff3" providerId="ADAL" clId="{57DA573B-B202-45D5-8B0F-E0DB3FD2BB69}" dt="2024-01-31T12:50:53.923" v="16071" actId="207"/>
          <ac:spMkLst>
            <pc:docMk/>
            <pc:sldMk cId="664111214" sldId="928"/>
            <ac:spMk id="22" creationId="{961F9E32-1406-9128-910A-BF25DA333774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2" creationId="{DFF8A316-873A-530F-2C47-70C5C6A93FB5}"/>
          </ac:spMkLst>
        </pc:spChg>
        <pc:spChg chg="add mod">
          <ac:chgData name="Paula Vázquez-Valero" userId="3a0e46d7-2099-40af-a155-aa45b68bfff3" providerId="ADAL" clId="{57DA573B-B202-45D5-8B0F-E0DB3FD2BB69}" dt="2024-01-31T12:50:53.923" v="16071" actId="207"/>
          <ac:spMkLst>
            <pc:docMk/>
            <pc:sldMk cId="664111214" sldId="928"/>
            <ac:spMk id="23" creationId="{CF543573-A55F-1735-1058-AC436B951454}"/>
          </ac:spMkLst>
        </pc:spChg>
        <pc:spChg chg="add mod">
          <ac:chgData name="Paula Vázquez-Valero" userId="3a0e46d7-2099-40af-a155-aa45b68bfff3" providerId="ADAL" clId="{57DA573B-B202-45D5-8B0F-E0DB3FD2BB69}" dt="2024-01-31T12:50:53.923" v="16071" actId="207"/>
          <ac:spMkLst>
            <pc:docMk/>
            <pc:sldMk cId="664111214" sldId="928"/>
            <ac:spMk id="24" creationId="{7F60FAC0-4738-526E-4712-9C95232DD33A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5" creationId="{5151FB92-C9CB-A265-476C-1ED967C474D5}"/>
          </ac:spMkLst>
        </pc:spChg>
        <pc:spChg chg="mod">
          <ac:chgData name="Paula Vázquez-Valero" userId="3a0e46d7-2099-40af-a155-aa45b68bfff3" providerId="ADAL" clId="{57DA573B-B202-45D5-8B0F-E0DB3FD2BB69}" dt="2024-01-31T12:48:24.412" v="15949" actId="1076"/>
          <ac:spMkLst>
            <pc:docMk/>
            <pc:sldMk cId="664111214" sldId="928"/>
            <ac:spMk id="28" creationId="{C426B2A9-F581-8D0A-18D4-4A53D9F98E1D}"/>
          </ac:spMkLst>
        </pc:spChg>
        <pc:spChg chg="mod">
          <ac:chgData name="Paula Vázquez-Valero" userId="3a0e46d7-2099-40af-a155-aa45b68bfff3" providerId="ADAL" clId="{57DA573B-B202-45D5-8B0F-E0DB3FD2BB69}" dt="2024-01-31T12:48:24.412" v="15949" actId="1076"/>
          <ac:spMkLst>
            <pc:docMk/>
            <pc:sldMk cId="664111214" sldId="928"/>
            <ac:spMk id="29" creationId="{4AADD926-D975-C3A8-951C-7ABD88E48328}"/>
          </ac:spMkLst>
        </pc:spChg>
        <pc:spChg chg="mod">
          <ac:chgData name="Paula Vázquez-Valero" userId="3a0e46d7-2099-40af-a155-aa45b68bfff3" providerId="ADAL" clId="{57DA573B-B202-45D5-8B0F-E0DB3FD2BB69}" dt="2024-01-31T12:48:24.412" v="15949" actId="1076"/>
          <ac:spMkLst>
            <pc:docMk/>
            <pc:sldMk cId="664111214" sldId="928"/>
            <ac:spMk id="30" creationId="{05D8C10E-FF84-C82F-B669-6106E4B47C73}"/>
          </ac:spMkLst>
        </pc:spChg>
        <pc:spChg chg="add del mod">
          <ac:chgData name="Paula Vázquez-Valero" userId="3a0e46d7-2099-40af-a155-aa45b68bfff3" providerId="ADAL" clId="{57DA573B-B202-45D5-8B0F-E0DB3FD2BB69}" dt="2024-01-31T12:48:39.741" v="15952" actId="21"/>
          <ac:spMkLst>
            <pc:docMk/>
            <pc:sldMk cId="664111214" sldId="928"/>
            <ac:spMk id="31" creationId="{1DA22C93-2338-18AE-1797-8DF102D56897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36" creationId="{CDA6622B-5E8C-F5F0-B263-80C08C408187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37" creationId="{8157B9D1-5F70-4048-950C-B7FE3B0435BC}"/>
          </ac:spMkLst>
        </pc:spChg>
        <pc:spChg chg="mod">
          <ac:chgData name="Paula Vázquez-Valero" userId="3a0e46d7-2099-40af-a155-aa45b68bfff3" providerId="ADAL" clId="{57DA573B-B202-45D5-8B0F-E0DB3FD2BB69}" dt="2024-01-31T12:49:28.186" v="15982"/>
          <ac:spMkLst>
            <pc:docMk/>
            <pc:sldMk cId="664111214" sldId="928"/>
            <ac:spMk id="38" creationId="{746283EF-142B-87FB-4A29-B16E151BF665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38" creationId="{E192F526-7DDC-9767-93EF-4391B3E404E4}"/>
          </ac:spMkLst>
        </pc:spChg>
        <pc:spChg chg="mod">
          <ac:chgData name="Paula Vázquez-Valero" userId="3a0e46d7-2099-40af-a155-aa45b68bfff3" providerId="ADAL" clId="{57DA573B-B202-45D5-8B0F-E0DB3FD2BB69}" dt="2024-01-31T12:49:28.186" v="15982"/>
          <ac:spMkLst>
            <pc:docMk/>
            <pc:sldMk cId="664111214" sldId="928"/>
            <ac:spMk id="39" creationId="{A91E11B1-896E-2F9C-86DD-C623ABEE8AEE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39" creationId="{B1425020-C69A-E4C0-88F2-21AB3FC7FE4C}"/>
          </ac:spMkLst>
        </pc:spChg>
        <pc:spChg chg="mod">
          <ac:chgData name="Paula Vázquez-Valero" userId="3a0e46d7-2099-40af-a155-aa45b68bfff3" providerId="ADAL" clId="{57DA573B-B202-45D5-8B0F-E0DB3FD2BB69}" dt="2024-01-31T12:49:28.186" v="15982"/>
          <ac:spMkLst>
            <pc:docMk/>
            <pc:sldMk cId="664111214" sldId="928"/>
            <ac:spMk id="40" creationId="{05F3AFBF-95FB-88A9-5D59-0DDED7B66C39}"/>
          </ac:spMkLst>
        </pc:spChg>
        <pc:spChg chg="add del mod">
          <ac:chgData name="Paula Vázquez-Valero" userId="3a0e46d7-2099-40af-a155-aa45b68bfff3" providerId="ADAL" clId="{57DA573B-B202-45D5-8B0F-E0DB3FD2BB69}" dt="2024-01-31T12:49:38.623" v="15986" actId="21"/>
          <ac:spMkLst>
            <pc:docMk/>
            <pc:sldMk cId="664111214" sldId="928"/>
            <ac:spMk id="41" creationId="{041A47CA-52D0-132F-3AF7-DF5768EBE6BD}"/>
          </ac:spMkLst>
        </pc:spChg>
        <pc:spChg chg="add mod">
          <ac:chgData name="Paula Vázquez-Valero" userId="3a0e46d7-2099-40af-a155-aa45b68bfff3" providerId="ADAL" clId="{57DA573B-B202-45D5-8B0F-E0DB3FD2BB69}" dt="2024-01-31T12:51:02.478" v="16075" actId="1076"/>
          <ac:spMkLst>
            <pc:docMk/>
            <pc:sldMk cId="664111214" sldId="928"/>
            <ac:spMk id="44" creationId="{BD466F6C-5DD1-E46A-5001-AF7A6E8AD7C9}"/>
          </ac:spMkLst>
        </pc:spChg>
        <pc:spChg chg="add del mod">
          <ac:chgData name="Paula Vázquez-Valero" userId="3a0e46d7-2099-40af-a155-aa45b68bfff3" providerId="ADAL" clId="{57DA573B-B202-45D5-8B0F-E0DB3FD2BB69}" dt="2024-01-31T12:51:41.388" v="16088" actId="21"/>
          <ac:spMkLst>
            <pc:docMk/>
            <pc:sldMk cId="664111214" sldId="928"/>
            <ac:spMk id="46" creationId="{9913A474-55F9-C671-C7A4-0136C72A49E5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47" creationId="{E442531D-38AD-88A9-6EB1-1665650C19C6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48" creationId="{677C7F08-6A1D-2855-0FDD-2887DCEFE420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49" creationId="{03232F61-0E32-F2C9-9FD5-C4BB58C76EB8}"/>
          </ac:spMkLst>
        </pc:spChg>
        <pc:spChg chg="add mod">
          <ac:chgData name="Paula Vázquez-Valero" userId="3a0e46d7-2099-40af-a155-aa45b68bfff3" providerId="ADAL" clId="{57DA573B-B202-45D5-8B0F-E0DB3FD2BB69}" dt="2024-01-31T12:52:26.953" v="16200" actId="20577"/>
          <ac:spMkLst>
            <pc:docMk/>
            <pc:sldMk cId="664111214" sldId="928"/>
            <ac:spMk id="49" creationId="{AFE9871C-2EF9-D2B1-7788-3B0C3D6D4172}"/>
          </ac:spMkLst>
        </pc:spChg>
        <pc:spChg chg="mod">
          <ac:chgData name="Paula Vázquez-Valero" userId="3a0e46d7-2099-40af-a155-aa45b68bfff3" providerId="ADAL" clId="{57DA573B-B202-45D5-8B0F-E0DB3FD2BB69}" dt="2024-01-31T12:52:03.901" v="16092"/>
          <ac:spMkLst>
            <pc:docMk/>
            <pc:sldMk cId="664111214" sldId="928"/>
            <ac:spMk id="51" creationId="{36FE79EE-71A0-F0D2-6022-CB51721556D8}"/>
          </ac:spMkLst>
        </pc:spChg>
        <pc:spChg chg="mod">
          <ac:chgData name="Paula Vázquez-Valero" userId="3a0e46d7-2099-40af-a155-aa45b68bfff3" providerId="ADAL" clId="{57DA573B-B202-45D5-8B0F-E0DB3FD2BB69}" dt="2024-01-31T12:52:03.901" v="16092"/>
          <ac:spMkLst>
            <pc:docMk/>
            <pc:sldMk cId="664111214" sldId="928"/>
            <ac:spMk id="52" creationId="{F8387D09-7EC3-C51F-855C-6F0E1E3E9678}"/>
          </ac:spMkLst>
        </pc:spChg>
        <pc:spChg chg="mod">
          <ac:chgData name="Paula Vázquez-Valero" userId="3a0e46d7-2099-40af-a155-aa45b68bfff3" providerId="ADAL" clId="{57DA573B-B202-45D5-8B0F-E0DB3FD2BB69}" dt="2024-01-31T12:52:03.901" v="16092"/>
          <ac:spMkLst>
            <pc:docMk/>
            <pc:sldMk cId="664111214" sldId="928"/>
            <ac:spMk id="54" creationId="{613617ED-998E-567D-598A-B075A71E034F}"/>
          </ac:spMkLst>
        </pc:spChg>
        <pc:spChg chg="add mod">
          <ac:chgData name="Paula Vázquez-Valero" userId="3a0e46d7-2099-40af-a155-aa45b68bfff3" providerId="ADAL" clId="{57DA573B-B202-45D5-8B0F-E0DB3FD2BB69}" dt="2024-01-31T12:53:52.949" v="16286" actId="113"/>
          <ac:spMkLst>
            <pc:docMk/>
            <pc:sldMk cId="664111214" sldId="928"/>
            <ac:spMk id="56" creationId="{8C94B61B-93B3-8077-DC9F-53F052755982}"/>
          </ac:spMkLst>
        </pc:spChg>
        <pc:spChg chg="add mod">
          <ac:chgData name="Paula Vázquez-Valero" userId="3a0e46d7-2099-40af-a155-aa45b68bfff3" providerId="ADAL" clId="{57DA573B-B202-45D5-8B0F-E0DB3FD2BB69}" dt="2024-01-31T13:02:35.491" v="16406" actId="1035"/>
          <ac:spMkLst>
            <pc:docMk/>
            <pc:sldMk cId="664111214" sldId="928"/>
            <ac:spMk id="59" creationId="{425EFECA-1C74-8701-038E-DF9890723EEF}"/>
          </ac:spMkLst>
        </pc:spChg>
        <pc:spChg chg="add mod">
          <ac:chgData name="Paula Vázquez-Valero" userId="3a0e46d7-2099-40af-a155-aa45b68bfff3" providerId="ADAL" clId="{57DA573B-B202-45D5-8B0F-E0DB3FD2BB69}" dt="2024-01-31T12:54:34.744" v="16368" actId="14100"/>
          <ac:spMkLst>
            <pc:docMk/>
            <pc:sldMk cId="664111214" sldId="928"/>
            <ac:spMk id="61" creationId="{93DF8DEE-B46A-AE55-AC70-DEC8AA0FD569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62" creationId="{ACFA0761-D402-AF70-80AB-3CCB1C02330E}"/>
          </ac:spMkLst>
        </pc:spChg>
        <pc:spChg chg="add mod">
          <ac:chgData name="Paula Vázquez-Valero" userId="3a0e46d7-2099-40af-a155-aa45b68bfff3" providerId="ADAL" clId="{57DA573B-B202-45D5-8B0F-E0DB3FD2BB69}" dt="2024-01-31T13:02:35.491" v="16406" actId="1035"/>
          <ac:spMkLst>
            <pc:docMk/>
            <pc:sldMk cId="664111214" sldId="928"/>
            <ac:spMk id="62" creationId="{E58BD7FB-68F6-C023-827A-FF6D507A1774}"/>
          </ac:spMkLst>
        </pc:spChg>
        <pc:spChg chg="add mod">
          <ac:chgData name="Paula Vázquez-Valero" userId="3a0e46d7-2099-40af-a155-aa45b68bfff3" providerId="ADAL" clId="{57DA573B-B202-45D5-8B0F-E0DB3FD2BB69}" dt="2024-01-31T13:02:35.491" v="16406" actId="1035"/>
          <ac:spMkLst>
            <pc:docMk/>
            <pc:sldMk cId="664111214" sldId="928"/>
            <ac:spMk id="63" creationId="{EC021A12-DFC2-C0B5-2575-B03E20FFD89C}"/>
          </ac:spMkLst>
        </pc:spChg>
        <pc:spChg chg="add mod">
          <ac:chgData name="Paula Vázquez-Valero" userId="3a0e46d7-2099-40af-a155-aa45b68bfff3" providerId="ADAL" clId="{57DA573B-B202-45D5-8B0F-E0DB3FD2BB69}" dt="2024-01-31T13:02:35.491" v="16406" actId="1035"/>
          <ac:spMkLst>
            <pc:docMk/>
            <pc:sldMk cId="664111214" sldId="928"/>
            <ac:spMk id="2048" creationId="{25CBADCB-2A1E-68C5-A899-459F7C76D8E2}"/>
          </ac:spMkLst>
        </pc:spChg>
        <pc:spChg chg="add mod">
          <ac:chgData name="Paula Vázquez-Valero" userId="3a0e46d7-2099-40af-a155-aa45b68bfff3" providerId="ADAL" clId="{57DA573B-B202-45D5-8B0F-E0DB3FD2BB69}" dt="2024-01-31T13:02:35.491" v="16406" actId="1035"/>
          <ac:spMkLst>
            <pc:docMk/>
            <pc:sldMk cId="664111214" sldId="928"/>
            <ac:spMk id="2049" creationId="{66FBDDB0-DEFD-360F-8F8D-3DF951ED6E93}"/>
          </ac:spMkLst>
        </pc:spChg>
        <pc:spChg chg="mod">
          <ac:chgData name="Paula Vázquez-Valero" userId="3a0e46d7-2099-40af-a155-aa45b68bfff3" providerId="ADAL" clId="{57DA573B-B202-45D5-8B0F-E0DB3FD2BB69}" dt="2024-01-31T12:54:49.134" v="16370" actId="1076"/>
          <ac:spMkLst>
            <pc:docMk/>
            <pc:sldMk cId="664111214" sldId="928"/>
            <ac:spMk id="2054" creationId="{5FA3D426-3EAB-7F8D-81B3-A06A9674C8EE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55" creationId="{5A863DE9-7978-D4A4-BC3A-699034757288}"/>
          </ac:spMkLst>
        </pc:spChg>
        <pc:spChg chg="mod">
          <ac:chgData name="Paula Vázquez-Valero" userId="3a0e46d7-2099-40af-a155-aa45b68bfff3" providerId="ADAL" clId="{57DA573B-B202-45D5-8B0F-E0DB3FD2BB69}" dt="2024-01-31T12:54:49.134" v="16370" actId="1076"/>
          <ac:spMkLst>
            <pc:docMk/>
            <pc:sldMk cId="664111214" sldId="928"/>
            <ac:spMk id="2055" creationId="{AE83EDFF-5D6E-77CE-E2C7-A4C357F53D7F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56" creationId="{736A597A-A504-CB49-4FCF-FBE19B7B5212}"/>
          </ac:spMkLst>
        </pc:spChg>
        <pc:spChg chg="mod">
          <ac:chgData name="Paula Vázquez-Valero" userId="3a0e46d7-2099-40af-a155-aa45b68bfff3" providerId="ADAL" clId="{57DA573B-B202-45D5-8B0F-E0DB3FD2BB69}" dt="2024-01-31T12:54:49.134" v="16370" actId="1076"/>
          <ac:spMkLst>
            <pc:docMk/>
            <pc:sldMk cId="664111214" sldId="928"/>
            <ac:spMk id="2056" creationId="{A71A67DF-A7FE-A3B5-869F-42C4C97FAD9D}"/>
          </ac:spMkLst>
        </pc:spChg>
        <pc:spChg chg="add mod">
          <ac:chgData name="Paula Vázquez-Valero" userId="3a0e46d7-2099-40af-a155-aa45b68bfff3" providerId="ADAL" clId="{57DA573B-B202-45D5-8B0F-E0DB3FD2BB69}" dt="2024-01-31T13:09:53.564" v="16718" actId="1035"/>
          <ac:spMkLst>
            <pc:docMk/>
            <pc:sldMk cId="664111214" sldId="928"/>
            <ac:spMk id="2057" creationId="{8D5984D6-2BA3-70A6-B13B-208A83C2F0DC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57" creationId="{FFFE332C-6576-D07A-0ABB-30995AE241C9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58" creationId="{74B9A9DF-3CC4-6C2D-5A19-0A66B38846DA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60" creationId="{00C436BA-F6A8-7010-9494-FA5867AD8AAF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61" creationId="{5F259198-EFA7-CDAB-B074-7E8E446A0316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65" creationId="{F512B71B-B63F-C1E6-7E82-0B30F715BACC}"/>
          </ac:spMkLst>
        </pc:spChg>
        <pc:spChg chg="add mod">
          <ac:chgData name="Paula Vázquez-Valero" userId="3a0e46d7-2099-40af-a155-aa45b68bfff3" providerId="ADAL" clId="{57DA573B-B202-45D5-8B0F-E0DB3FD2BB69}" dt="2024-01-31T13:02:42.556" v="16411" actId="20577"/>
          <ac:spMkLst>
            <pc:docMk/>
            <pc:sldMk cId="664111214" sldId="928"/>
            <ac:spMk id="2067" creationId="{6C74DF98-8A39-06CE-F9D4-8D1D6BFE61F6}"/>
          </ac:spMkLst>
        </pc:spChg>
        <pc:spChg chg="add mod">
          <ac:chgData name="Paula Vázquez-Valero" userId="3a0e46d7-2099-40af-a155-aa45b68bfff3" providerId="ADAL" clId="{57DA573B-B202-45D5-8B0F-E0DB3FD2BB69}" dt="2024-01-31T13:04:03.618" v="16448" actId="1076"/>
          <ac:spMkLst>
            <pc:docMk/>
            <pc:sldMk cId="664111214" sldId="928"/>
            <ac:spMk id="2068" creationId="{D182AD13-DA2E-9894-CA0C-B4E7715B750F}"/>
          </ac:spMkLst>
        </pc:spChg>
        <pc:spChg chg="mod">
          <ac:chgData name="Paula Vázquez-Valero" userId="3a0e46d7-2099-40af-a155-aa45b68bfff3" providerId="ADAL" clId="{57DA573B-B202-45D5-8B0F-E0DB3FD2BB69}" dt="2024-01-31T13:03:36.947" v="16422" actId="1076"/>
          <ac:spMkLst>
            <pc:docMk/>
            <pc:sldMk cId="664111214" sldId="928"/>
            <ac:spMk id="2070" creationId="{E045F68D-3B91-928A-BB95-62BC0864A5B8}"/>
          </ac:spMkLst>
        </pc:spChg>
        <pc:spChg chg="mod">
          <ac:chgData name="Paula Vázquez-Valero" userId="3a0e46d7-2099-40af-a155-aa45b68bfff3" providerId="ADAL" clId="{57DA573B-B202-45D5-8B0F-E0DB3FD2BB69}" dt="2024-01-31T13:03:39.959" v="16423" actId="1076"/>
          <ac:spMkLst>
            <pc:docMk/>
            <pc:sldMk cId="664111214" sldId="928"/>
            <ac:spMk id="2072" creationId="{D96FBBEE-692D-93B3-A302-F865045C6411}"/>
          </ac:spMkLst>
        </pc:spChg>
        <pc:spChg chg="add mod">
          <ac:chgData name="Paula Vázquez-Valero" userId="3a0e46d7-2099-40af-a155-aa45b68bfff3" providerId="ADAL" clId="{57DA573B-B202-45D5-8B0F-E0DB3FD2BB69}" dt="2024-01-31T13:06:52.618" v="16552" actId="14100"/>
          <ac:spMkLst>
            <pc:docMk/>
            <pc:sldMk cId="664111214" sldId="928"/>
            <ac:spMk id="2074" creationId="{CF77DBD5-23F9-47FB-4748-A0732B9C5228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75" creationId="{013E0EF7-A965-179C-D2B5-9E641AFABAD5}"/>
          </ac:spMkLst>
        </pc:spChg>
        <pc:spChg chg="add mod">
          <ac:chgData name="Paula Vázquez-Valero" userId="3a0e46d7-2099-40af-a155-aa45b68bfff3" providerId="ADAL" clId="{57DA573B-B202-45D5-8B0F-E0DB3FD2BB69}" dt="2024-01-31T13:06:52.618" v="16552" actId="14100"/>
          <ac:spMkLst>
            <pc:docMk/>
            <pc:sldMk cId="664111214" sldId="928"/>
            <ac:spMk id="2075" creationId="{22138108-A61E-AA14-5C6E-FAF11227DD6F}"/>
          </ac:spMkLst>
        </pc:spChg>
        <pc:spChg chg="add mod">
          <ac:chgData name="Paula Vázquez-Valero" userId="3a0e46d7-2099-40af-a155-aa45b68bfff3" providerId="ADAL" clId="{57DA573B-B202-45D5-8B0F-E0DB3FD2BB69}" dt="2024-01-31T13:06:52.618" v="16552" actId="14100"/>
          <ac:spMkLst>
            <pc:docMk/>
            <pc:sldMk cId="664111214" sldId="928"/>
            <ac:spMk id="2076" creationId="{1F07CC80-DD1A-38D1-F646-B5F00B074F92}"/>
          </ac:spMkLst>
        </pc:spChg>
        <pc:spChg chg="add mod">
          <ac:chgData name="Paula Vázquez-Valero" userId="3a0e46d7-2099-40af-a155-aa45b68bfff3" providerId="ADAL" clId="{57DA573B-B202-45D5-8B0F-E0DB3FD2BB69}" dt="2024-01-31T13:06:52.618" v="16552" actId="14100"/>
          <ac:spMkLst>
            <pc:docMk/>
            <pc:sldMk cId="664111214" sldId="928"/>
            <ac:spMk id="2077" creationId="{A68CC9E2-10A8-6B23-857B-CAAFA0B9E84D}"/>
          </ac:spMkLst>
        </pc:spChg>
        <pc:spChg chg="add mod">
          <ac:chgData name="Paula Vázquez-Valero" userId="3a0e46d7-2099-40af-a155-aa45b68bfff3" providerId="ADAL" clId="{57DA573B-B202-45D5-8B0F-E0DB3FD2BB69}" dt="2024-01-31T13:06:52.618" v="16552" actId="14100"/>
          <ac:spMkLst>
            <pc:docMk/>
            <pc:sldMk cId="664111214" sldId="928"/>
            <ac:spMk id="2078" creationId="{BBC19AB4-AEE0-303B-8CF0-3AE709C76D98}"/>
          </ac:spMkLst>
        </pc:spChg>
        <pc:spChg chg="add mod">
          <ac:chgData name="Paula Vázquez-Valero" userId="3a0e46d7-2099-40af-a155-aa45b68bfff3" providerId="ADAL" clId="{57DA573B-B202-45D5-8B0F-E0DB3FD2BB69}" dt="2024-01-31T13:06:52.618" v="16552" actId="14100"/>
          <ac:spMkLst>
            <pc:docMk/>
            <pc:sldMk cId="664111214" sldId="928"/>
            <ac:spMk id="2080" creationId="{CCD162E5-036E-D007-FFFD-8F3AC8C4FBC3}"/>
          </ac:spMkLst>
        </pc:spChg>
        <pc:spChg chg="add mod">
          <ac:chgData name="Paula Vázquez-Valero" userId="3a0e46d7-2099-40af-a155-aa45b68bfff3" providerId="ADAL" clId="{57DA573B-B202-45D5-8B0F-E0DB3FD2BB69}" dt="2024-01-31T13:08:58.481" v="16584" actId="113"/>
          <ac:spMkLst>
            <pc:docMk/>
            <pc:sldMk cId="664111214" sldId="928"/>
            <ac:spMk id="2081" creationId="{1020F877-9ED7-0912-D04E-1BEBD15AD979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81" creationId="{2E07391F-37B3-C599-E6DC-6F1FA143B5EC}"/>
          </ac:spMkLst>
        </pc:spChg>
        <pc:spChg chg="add del mod">
          <ac:chgData name="Paula Vázquez-Valero" userId="3a0e46d7-2099-40af-a155-aa45b68bfff3" providerId="ADAL" clId="{57DA573B-B202-45D5-8B0F-E0DB3FD2BB69}" dt="2024-01-31T13:09:00.198" v="16585" actId="478"/>
          <ac:spMkLst>
            <pc:docMk/>
            <pc:sldMk cId="664111214" sldId="928"/>
            <ac:spMk id="2082" creationId="{658A50D4-17CA-5E36-9527-63271B50FFA8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82" creationId="{C5A5A676-FA8B-B881-96CD-2BD5579257A3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83" creationId="{1FD40BD3-9454-C396-324F-5EDB52E9780E}"/>
          </ac:spMkLst>
        </pc:spChg>
        <pc:spChg chg="mod">
          <ac:chgData name="Paula Vázquez-Valero" userId="3a0e46d7-2099-40af-a155-aa45b68bfff3" providerId="ADAL" clId="{57DA573B-B202-45D5-8B0F-E0DB3FD2BB69}" dt="2024-01-31T13:08:01.568" v="16558"/>
          <ac:spMkLst>
            <pc:docMk/>
            <pc:sldMk cId="664111214" sldId="928"/>
            <ac:spMk id="2084" creationId="{0413D6B0-D71C-952D-9C3E-418A9B91C4A8}"/>
          </ac:spMkLst>
        </pc:spChg>
        <pc:spChg chg="mod">
          <ac:chgData name="Paula Vázquez-Valero" userId="3a0e46d7-2099-40af-a155-aa45b68bfff3" providerId="ADAL" clId="{57DA573B-B202-45D5-8B0F-E0DB3FD2BB69}" dt="2024-01-31T13:10:04.810" v="16725" actId="1037"/>
          <ac:spMkLst>
            <pc:docMk/>
            <pc:sldMk cId="664111214" sldId="928"/>
            <ac:spMk id="2085" creationId="{73990B9A-7D68-8822-7F02-3F005CE3F93D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86" creationId="{F221B089-E596-94A4-FD86-3B8A426CFB2B}"/>
          </ac:spMkLst>
        </pc:spChg>
        <pc:spChg chg="add mod">
          <ac:chgData name="Paula Vázquez-Valero" userId="3a0e46d7-2099-40af-a155-aa45b68bfff3" providerId="ADAL" clId="{57DA573B-B202-45D5-8B0F-E0DB3FD2BB69}" dt="2024-01-31T13:08:57.148" v="16583" actId="113"/>
          <ac:spMkLst>
            <pc:docMk/>
            <pc:sldMk cId="664111214" sldId="928"/>
            <ac:spMk id="2087" creationId="{314A760B-919A-552B-9CDA-1262AAF4ECB0}"/>
          </ac:spMkLst>
        </pc:spChg>
        <pc:spChg chg="mod">
          <ac:chgData name="Paula Vázquez-Valero" userId="3a0e46d7-2099-40af-a155-aa45b68bfff3" providerId="ADAL" clId="{57DA573B-B202-45D5-8B0F-E0DB3FD2BB69}" dt="2024-01-31T13:47:00.593" v="18384" actId="20577"/>
          <ac:spMkLst>
            <pc:docMk/>
            <pc:sldMk cId="664111214" sldId="928"/>
            <ac:spMk id="2089" creationId="{B2AFFFD7-5E0E-9D9C-D583-13787BA98ED2}"/>
          </ac:spMkLst>
        </pc:spChg>
        <pc:spChg chg="add mod ord">
          <ac:chgData name="Paula Vázquez-Valero" userId="3a0e46d7-2099-40af-a155-aa45b68bfff3" providerId="ADAL" clId="{57DA573B-B202-45D5-8B0F-E0DB3FD2BB69}" dt="2024-01-31T13:10:43.457" v="16773" actId="167"/>
          <ac:spMkLst>
            <pc:docMk/>
            <pc:sldMk cId="664111214" sldId="928"/>
            <ac:spMk id="2091" creationId="{B73E09E7-A28B-9FA0-D93E-AD95921EDFCF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096" creationId="{543CC4CE-0382-C61C-609C-6372FBFD6D11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111" creationId="{281FDF4A-E8E7-6748-4EE4-3D5C7A7900A5}"/>
          </ac:spMkLst>
        </pc:spChg>
        <pc:spChg chg="del">
          <ac:chgData name="Paula Vázquez-Valero" userId="3a0e46d7-2099-40af-a155-aa45b68bfff3" providerId="ADAL" clId="{57DA573B-B202-45D5-8B0F-E0DB3FD2BB69}" dt="2024-01-24T15:26:30.422" v="14923" actId="478"/>
          <ac:spMkLst>
            <pc:docMk/>
            <pc:sldMk cId="664111214" sldId="928"/>
            <ac:spMk id="2115" creationId="{1C54C93C-22C5-9CB6-D25A-3CA85633127A}"/>
          </ac:spMkLst>
        </pc:spChg>
        <pc:grpChg chg="add mod">
          <ac:chgData name="Paula Vázquez-Valero" userId="3a0e46d7-2099-40af-a155-aa45b68bfff3" providerId="ADAL" clId="{57DA573B-B202-45D5-8B0F-E0DB3FD2BB69}" dt="2024-01-31T12:45:16.809" v="15870" actId="1076"/>
          <ac:grpSpMkLst>
            <pc:docMk/>
            <pc:sldMk cId="664111214" sldId="928"/>
            <ac:grpSpMk id="5" creationId="{1862F055-F394-B0DD-8060-BA42B9831299}"/>
          </ac:grpSpMkLst>
        </pc:grpChg>
        <pc:grpChg chg="del">
          <ac:chgData name="Paula Vázquez-Valero" userId="3a0e46d7-2099-40af-a155-aa45b68bfff3" providerId="ADAL" clId="{57DA573B-B202-45D5-8B0F-E0DB3FD2BB69}" dt="2024-01-24T15:26:30.422" v="14923" actId="478"/>
          <ac:grpSpMkLst>
            <pc:docMk/>
            <pc:sldMk cId="664111214" sldId="928"/>
            <ac:grpSpMk id="24" creationId="{FC061796-F242-942A-C65B-00B3BB3D8337}"/>
          </ac:grpSpMkLst>
        </pc:grpChg>
        <pc:grpChg chg="del">
          <ac:chgData name="Paula Vázquez-Valero" userId="3a0e46d7-2099-40af-a155-aa45b68bfff3" providerId="ADAL" clId="{57DA573B-B202-45D5-8B0F-E0DB3FD2BB69}" dt="2024-01-24T15:26:30.422" v="14923" actId="478"/>
          <ac:grpSpMkLst>
            <pc:docMk/>
            <pc:sldMk cId="664111214" sldId="928"/>
            <ac:grpSpMk id="26" creationId="{FC78670D-32FF-C047-2E24-DBEBFFDC0B6C}"/>
          </ac:grpSpMkLst>
        </pc:grpChg>
        <pc:grpChg chg="add del mod">
          <ac:chgData name="Paula Vázquez-Valero" userId="3a0e46d7-2099-40af-a155-aa45b68bfff3" providerId="ADAL" clId="{57DA573B-B202-45D5-8B0F-E0DB3FD2BB69}" dt="2024-01-31T12:48:39.741" v="15952" actId="21"/>
          <ac:grpSpMkLst>
            <pc:docMk/>
            <pc:sldMk cId="664111214" sldId="928"/>
            <ac:grpSpMk id="27" creationId="{CC0BDA3D-873D-13D0-91E9-6C624FAD40AF}"/>
          </ac:grpSpMkLst>
        </pc:grpChg>
        <pc:grpChg chg="add del mod">
          <ac:chgData name="Paula Vázquez-Valero" userId="3a0e46d7-2099-40af-a155-aa45b68bfff3" providerId="ADAL" clId="{57DA573B-B202-45D5-8B0F-E0DB3FD2BB69}" dt="2024-01-31T12:49:38.623" v="15986" actId="21"/>
          <ac:grpSpMkLst>
            <pc:docMk/>
            <pc:sldMk cId="664111214" sldId="928"/>
            <ac:grpSpMk id="37" creationId="{0BC8B3DA-56F1-3485-8D25-82D043BD8566}"/>
          </ac:grpSpMkLst>
        </pc:grpChg>
        <pc:grpChg chg="add mod">
          <ac:chgData name="Paula Vázquez-Valero" userId="3a0e46d7-2099-40af-a155-aa45b68bfff3" providerId="ADAL" clId="{57DA573B-B202-45D5-8B0F-E0DB3FD2BB69}" dt="2024-01-31T12:52:10.746" v="16157" actId="1035"/>
          <ac:grpSpMkLst>
            <pc:docMk/>
            <pc:sldMk cId="664111214" sldId="928"/>
            <ac:grpSpMk id="50" creationId="{FF8E2862-C0D7-911C-25A4-E669FCE4FC26}"/>
          </ac:grpSpMkLst>
        </pc:grpChg>
        <pc:grpChg chg="add mod">
          <ac:chgData name="Paula Vázquez-Valero" userId="3a0e46d7-2099-40af-a155-aa45b68bfff3" providerId="ADAL" clId="{57DA573B-B202-45D5-8B0F-E0DB3FD2BB69}" dt="2024-01-31T12:52:10.746" v="16157" actId="1035"/>
          <ac:grpSpMkLst>
            <pc:docMk/>
            <pc:sldMk cId="664111214" sldId="928"/>
            <ac:grpSpMk id="53" creationId="{EC37714C-594C-F2CC-4AF2-30BB5DFD4A02}"/>
          </ac:grpSpMkLst>
        </pc:grpChg>
        <pc:grpChg chg="del">
          <ac:chgData name="Paula Vázquez-Valero" userId="3a0e46d7-2099-40af-a155-aa45b68bfff3" providerId="ADAL" clId="{57DA573B-B202-45D5-8B0F-E0DB3FD2BB69}" dt="2024-01-24T15:26:30.422" v="14923" actId="478"/>
          <ac:grpSpMkLst>
            <pc:docMk/>
            <pc:sldMk cId="664111214" sldId="928"/>
            <ac:grpSpMk id="57" creationId="{FB663850-457B-AB58-39E3-A184894DD6B5}"/>
          </ac:grpSpMkLst>
        </pc:grpChg>
        <pc:grpChg chg="add del mod">
          <ac:chgData name="Paula Vázquez-Valero" userId="3a0e46d7-2099-40af-a155-aa45b68bfff3" providerId="ADAL" clId="{57DA573B-B202-45D5-8B0F-E0DB3FD2BB69}" dt="2024-01-31T13:02:01.052" v="16389" actId="478"/>
          <ac:grpSpMkLst>
            <pc:docMk/>
            <pc:sldMk cId="664111214" sldId="928"/>
            <ac:grpSpMk id="2053" creationId="{306015B2-C039-4DB3-3000-5B12119CB64F}"/>
          </ac:grpSpMkLst>
        </pc:grpChg>
        <pc:grpChg chg="del">
          <ac:chgData name="Paula Vázquez-Valero" userId="3a0e46d7-2099-40af-a155-aa45b68bfff3" providerId="ADAL" clId="{57DA573B-B202-45D5-8B0F-E0DB3FD2BB69}" dt="2024-01-24T15:26:30.422" v="14923" actId="478"/>
          <ac:grpSpMkLst>
            <pc:docMk/>
            <pc:sldMk cId="664111214" sldId="928"/>
            <ac:grpSpMk id="2068" creationId="{3F5E9FF1-64A3-9899-BD8E-C50ECAEEFB00}"/>
          </ac:grpSpMkLst>
        </pc:grpChg>
        <pc:grpChg chg="add mod">
          <ac:chgData name="Paula Vázquez-Valero" userId="3a0e46d7-2099-40af-a155-aa45b68bfff3" providerId="ADAL" clId="{57DA573B-B202-45D5-8B0F-E0DB3FD2BB69}" dt="2024-01-31T13:03:24.069" v="16418" actId="1076"/>
          <ac:grpSpMkLst>
            <pc:docMk/>
            <pc:sldMk cId="664111214" sldId="928"/>
            <ac:grpSpMk id="2069" creationId="{5E55C869-8BFD-87CD-BCC8-A80D1B74EB3A}"/>
          </ac:grpSpMkLst>
        </pc:grpChg>
        <pc:grpChg chg="add mod">
          <ac:chgData name="Paula Vázquez-Valero" userId="3a0e46d7-2099-40af-a155-aa45b68bfff3" providerId="ADAL" clId="{57DA573B-B202-45D5-8B0F-E0DB3FD2BB69}" dt="2024-01-31T13:10:38.869" v="16772" actId="1035"/>
          <ac:grpSpMkLst>
            <pc:docMk/>
            <pc:sldMk cId="664111214" sldId="928"/>
            <ac:grpSpMk id="2083" creationId="{63F7DFD1-86DC-D1F8-6A29-5DD6130346DE}"/>
          </ac:grpSpMkLst>
        </pc:grpChg>
        <pc:graphicFrameChg chg="del">
          <ac:chgData name="Paula Vázquez-Valero" userId="3a0e46d7-2099-40af-a155-aa45b68bfff3" providerId="ADAL" clId="{57DA573B-B202-45D5-8B0F-E0DB3FD2BB69}" dt="2024-01-24T15:26:30.422" v="14923" actId="478"/>
          <ac:graphicFrameMkLst>
            <pc:docMk/>
            <pc:sldMk cId="664111214" sldId="928"/>
            <ac:graphicFrameMk id="51" creationId="{F970A6E2-00FE-8705-BB1E-8B16E96391C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2:54:11.168" v="16308" actId="2161"/>
          <ac:graphicFrameMkLst>
            <pc:docMk/>
            <pc:sldMk cId="664111214" sldId="928"/>
            <ac:graphicFrameMk id="58" creationId="{68796BBD-05D5-2B8C-09FE-51014CDADAFB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2:54:16.389" v="16309" actId="1076"/>
          <ac:graphicFrameMkLst>
            <pc:docMk/>
            <pc:sldMk cId="664111214" sldId="928"/>
            <ac:graphicFrameMk id="60" creationId="{4D41ECBA-0A7E-E45D-185B-C88E070690C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3:07:13.775" v="16554" actId="14100"/>
          <ac:graphicFrameMkLst>
            <pc:docMk/>
            <pc:sldMk cId="664111214" sldId="928"/>
            <ac:graphicFrameMk id="2073" creationId="{0296589F-D9E4-40D4-66FD-30FA8ED8B00C}"/>
          </ac:graphicFrameMkLst>
        </pc:graphicFrameChg>
        <pc:picChg chg="del">
          <ac:chgData name="Paula Vázquez-Valero" userId="3a0e46d7-2099-40af-a155-aa45b68bfff3" providerId="ADAL" clId="{57DA573B-B202-45D5-8B0F-E0DB3FD2BB69}" dt="2024-01-24T15:26:30.422" v="14923" actId="478"/>
          <ac:picMkLst>
            <pc:docMk/>
            <pc:sldMk cId="664111214" sldId="928"/>
            <ac:picMk id="3" creationId="{09549BD0-82FC-9446-C82B-B9A9AE44145D}"/>
          </ac:picMkLst>
        </pc:picChg>
        <pc:picChg chg="mod">
          <ac:chgData name="Paula Vázquez-Valero" userId="3a0e46d7-2099-40af-a155-aa45b68bfff3" providerId="ADAL" clId="{57DA573B-B202-45D5-8B0F-E0DB3FD2BB69}" dt="2024-01-31T12:45:14.235" v="15869"/>
          <ac:picMkLst>
            <pc:docMk/>
            <pc:sldMk cId="664111214" sldId="928"/>
            <ac:picMk id="7" creationId="{25AC7A38-E9B6-2F4F-A00B-6394304593AB}"/>
          </ac:picMkLst>
        </pc:picChg>
        <pc:picChg chg="del">
          <ac:chgData name="Paula Vázquez-Valero" userId="3a0e46d7-2099-40af-a155-aa45b68bfff3" providerId="ADAL" clId="{57DA573B-B202-45D5-8B0F-E0DB3FD2BB69}" dt="2024-01-24T15:26:31.659" v="14924" actId="478"/>
          <ac:picMkLst>
            <pc:docMk/>
            <pc:sldMk cId="664111214" sldId="928"/>
            <ac:picMk id="16" creationId="{3E46A0D3-2E45-D132-4F32-1DBE2BD5FA70}"/>
          </ac:picMkLst>
        </pc:picChg>
        <pc:picChg chg="add del mod">
          <ac:chgData name="Paula Vázquez-Valero" userId="3a0e46d7-2099-40af-a155-aa45b68bfff3" providerId="ADAL" clId="{57DA573B-B202-45D5-8B0F-E0DB3FD2BB69}" dt="2024-01-31T12:48:39.741" v="15952" actId="21"/>
          <ac:picMkLst>
            <pc:docMk/>
            <pc:sldMk cId="664111214" sldId="928"/>
            <ac:picMk id="25" creationId="{46197B04-09AA-7F52-1BBD-FCFB4E0A43A7}"/>
          </ac:picMkLst>
        </pc:picChg>
        <pc:picChg chg="add del mod">
          <ac:chgData name="Paula Vázquez-Valero" userId="3a0e46d7-2099-40af-a155-aa45b68bfff3" providerId="ADAL" clId="{57DA573B-B202-45D5-8B0F-E0DB3FD2BB69}" dt="2024-01-31T12:48:39.741" v="15952" actId="21"/>
          <ac:picMkLst>
            <pc:docMk/>
            <pc:sldMk cId="664111214" sldId="928"/>
            <ac:picMk id="26" creationId="{0283AB59-63C8-30B1-7356-6F89FD79E3A1}"/>
          </ac:picMkLst>
        </pc:picChg>
        <pc:picChg chg="add del mod">
          <ac:chgData name="Paula Vázquez-Valero" userId="3a0e46d7-2099-40af-a155-aa45b68bfff3" providerId="ADAL" clId="{57DA573B-B202-45D5-8B0F-E0DB3FD2BB69}" dt="2024-01-31T12:48:39.741" v="15952" actId="21"/>
          <ac:picMkLst>
            <pc:docMk/>
            <pc:sldMk cId="664111214" sldId="928"/>
            <ac:picMk id="32" creationId="{F65C1086-065F-331D-E426-124705139F6E}"/>
          </ac:picMkLst>
        </pc:picChg>
        <pc:picChg chg="add mod">
          <ac:chgData name="Paula Vázquez-Valero" userId="3a0e46d7-2099-40af-a155-aa45b68bfff3" providerId="ADAL" clId="{57DA573B-B202-45D5-8B0F-E0DB3FD2BB69}" dt="2024-01-31T12:49:52.773" v="16005" actId="1035"/>
          <ac:picMkLst>
            <pc:docMk/>
            <pc:sldMk cId="664111214" sldId="928"/>
            <ac:picMk id="33" creationId="{1107F514-2D02-EAE1-739D-180D4C5CE408}"/>
          </ac:picMkLst>
        </pc:picChg>
        <pc:picChg chg="add del">
          <ac:chgData name="Paula Vázquez-Valero" userId="3a0e46d7-2099-40af-a155-aa45b68bfff3" providerId="ADAL" clId="{57DA573B-B202-45D5-8B0F-E0DB3FD2BB69}" dt="2024-01-31T12:49:25.578" v="15981"/>
          <ac:picMkLst>
            <pc:docMk/>
            <pc:sldMk cId="664111214" sldId="928"/>
            <ac:picMk id="34" creationId="{0CDAA328-4145-EE77-F795-A92D01C4B060}"/>
          </ac:picMkLst>
        </pc:picChg>
        <pc:picChg chg="add del mod">
          <ac:chgData name="Paula Vázquez-Valero" userId="3a0e46d7-2099-40af-a155-aa45b68bfff3" providerId="ADAL" clId="{57DA573B-B202-45D5-8B0F-E0DB3FD2BB69}" dt="2024-01-31T12:49:38.623" v="15986" actId="21"/>
          <ac:picMkLst>
            <pc:docMk/>
            <pc:sldMk cId="664111214" sldId="928"/>
            <ac:picMk id="35" creationId="{FD0033D4-5CD2-FB18-8CEB-43D1902A3D52}"/>
          </ac:picMkLst>
        </pc:picChg>
        <pc:picChg chg="add del mod">
          <ac:chgData name="Paula Vázquez-Valero" userId="3a0e46d7-2099-40af-a155-aa45b68bfff3" providerId="ADAL" clId="{57DA573B-B202-45D5-8B0F-E0DB3FD2BB69}" dt="2024-01-31T12:49:38.623" v="15986" actId="21"/>
          <ac:picMkLst>
            <pc:docMk/>
            <pc:sldMk cId="664111214" sldId="928"/>
            <ac:picMk id="36" creationId="{63454A2C-433C-518F-50CD-8E2FDFE42F4A}"/>
          </ac:picMkLst>
        </pc:picChg>
        <pc:picChg chg="add del mod">
          <ac:chgData name="Paula Vázquez-Valero" userId="3a0e46d7-2099-40af-a155-aa45b68bfff3" providerId="ADAL" clId="{57DA573B-B202-45D5-8B0F-E0DB3FD2BB69}" dt="2024-01-31T12:49:38.623" v="15986" actId="21"/>
          <ac:picMkLst>
            <pc:docMk/>
            <pc:sldMk cId="664111214" sldId="928"/>
            <ac:picMk id="42" creationId="{2FBC62B9-D00F-31DE-4FBA-3B0D41E7F81E}"/>
          </ac:picMkLst>
        </pc:picChg>
        <pc:picChg chg="add del mod">
          <ac:chgData name="Paula Vázquez-Valero" userId="3a0e46d7-2099-40af-a155-aa45b68bfff3" providerId="ADAL" clId="{57DA573B-B202-45D5-8B0F-E0DB3FD2BB69}" dt="2024-01-31T12:51:10.971" v="16078" actId="478"/>
          <ac:picMkLst>
            <pc:docMk/>
            <pc:sldMk cId="664111214" sldId="928"/>
            <ac:picMk id="43" creationId="{79DFD6FA-B902-7A93-0605-1AD0C1FD9634}"/>
          </ac:picMkLst>
        </pc:picChg>
        <pc:picChg chg="del">
          <ac:chgData name="Paula Vázquez-Valero" userId="3a0e46d7-2099-40af-a155-aa45b68bfff3" providerId="ADAL" clId="{57DA573B-B202-45D5-8B0F-E0DB3FD2BB69}" dt="2024-01-24T15:26:30.422" v="14923" actId="478"/>
          <ac:picMkLst>
            <pc:docMk/>
            <pc:sldMk cId="664111214" sldId="928"/>
            <ac:picMk id="45" creationId="{20C3FA9A-3800-D885-A87C-4629EB1CFAAB}"/>
          </ac:picMkLst>
        </pc:picChg>
        <pc:picChg chg="add mod">
          <ac:chgData name="Paula Vázquez-Valero" userId="3a0e46d7-2099-40af-a155-aa45b68bfff3" providerId="ADAL" clId="{57DA573B-B202-45D5-8B0F-E0DB3FD2BB69}" dt="2024-01-31T12:51:29.309" v="16084" actId="1076"/>
          <ac:picMkLst>
            <pc:docMk/>
            <pc:sldMk cId="664111214" sldId="928"/>
            <ac:picMk id="45" creationId="{D2567AA2-7F3D-A9F7-6D2B-145DCB375CE2}"/>
          </ac:picMkLst>
        </pc:picChg>
        <pc:picChg chg="add del mod">
          <ac:chgData name="Paula Vázquez-Valero" userId="3a0e46d7-2099-40af-a155-aa45b68bfff3" providerId="ADAL" clId="{57DA573B-B202-45D5-8B0F-E0DB3FD2BB69}" dt="2024-01-31T12:51:41.388" v="16088" actId="21"/>
          <ac:picMkLst>
            <pc:docMk/>
            <pc:sldMk cId="664111214" sldId="928"/>
            <ac:picMk id="47" creationId="{BB828213-00A0-D09A-7076-5AD62FF09A54}"/>
          </ac:picMkLst>
        </pc:picChg>
        <pc:picChg chg="add mod">
          <ac:chgData name="Paula Vázquez-Valero" userId="3a0e46d7-2099-40af-a155-aa45b68bfff3" providerId="ADAL" clId="{57DA573B-B202-45D5-8B0F-E0DB3FD2BB69}" dt="2024-01-31T12:51:46.254" v="16091" actId="1076"/>
          <ac:picMkLst>
            <pc:docMk/>
            <pc:sldMk cId="664111214" sldId="928"/>
            <ac:picMk id="48" creationId="{196E6B38-7519-FF3D-0150-45A53452F49F}"/>
          </ac:picMkLst>
        </pc:picChg>
        <pc:picChg chg="mod">
          <ac:chgData name="Paula Vázquez-Valero" userId="3a0e46d7-2099-40af-a155-aa45b68bfff3" providerId="ADAL" clId="{57DA573B-B202-45D5-8B0F-E0DB3FD2BB69}" dt="2024-01-31T12:52:03.901" v="16092"/>
          <ac:picMkLst>
            <pc:docMk/>
            <pc:sldMk cId="664111214" sldId="928"/>
            <ac:picMk id="55" creationId="{EBB475FC-84C0-A11B-F78C-973753A0A16F}"/>
          </ac:picMkLst>
        </pc:picChg>
        <pc:picChg chg="add mod">
          <ac:chgData name="Paula Vázquez-Valero" userId="3a0e46d7-2099-40af-a155-aa45b68bfff3" providerId="ADAL" clId="{57DA573B-B202-45D5-8B0F-E0DB3FD2BB69}" dt="2024-01-31T13:02:28.857" v="16394" actId="1076"/>
          <ac:picMkLst>
            <pc:docMk/>
            <pc:sldMk cId="664111214" sldId="928"/>
            <ac:picMk id="57" creationId="{49C4085C-5291-34FE-A237-0EAE1192591E}"/>
          </ac:picMkLst>
        </pc:picChg>
        <pc:picChg chg="add del mod">
          <ac:chgData name="Paula Vázquez-Valero" userId="3a0e46d7-2099-40af-a155-aa45b68bfff3" providerId="ADAL" clId="{57DA573B-B202-45D5-8B0F-E0DB3FD2BB69}" dt="2024-01-31T12:53:33.011" v="16234" actId="478"/>
          <ac:picMkLst>
            <pc:docMk/>
            <pc:sldMk cId="664111214" sldId="928"/>
            <ac:picMk id="2050" creationId="{F88615E9-201F-2650-A7BF-FB6A24AC4717}"/>
          </ac:picMkLst>
        </pc:picChg>
        <pc:picChg chg="add del mod">
          <ac:chgData name="Paula Vázquez-Valero" userId="3a0e46d7-2099-40af-a155-aa45b68bfff3" providerId="ADAL" clId="{57DA573B-B202-45D5-8B0F-E0DB3FD2BB69}" dt="2024-01-31T12:53:31.585" v="16233" actId="478"/>
          <ac:picMkLst>
            <pc:docMk/>
            <pc:sldMk cId="664111214" sldId="928"/>
            <ac:picMk id="2051" creationId="{5F4462D8-1C64-623A-EF25-EBB49A159DCC}"/>
          </ac:picMkLst>
        </pc:picChg>
        <pc:picChg chg="add del mod">
          <ac:chgData name="Paula Vázquez-Valero" userId="3a0e46d7-2099-40af-a155-aa45b68bfff3" providerId="ADAL" clId="{57DA573B-B202-45D5-8B0F-E0DB3FD2BB69}" dt="2024-01-31T13:02:01.052" v="16389" actId="478"/>
          <ac:picMkLst>
            <pc:docMk/>
            <pc:sldMk cId="664111214" sldId="928"/>
            <ac:picMk id="2052" creationId="{BA5CD550-3C37-A4C0-0055-14A67C912FC7}"/>
          </ac:picMkLst>
        </pc:picChg>
        <pc:picChg chg="add mod ord">
          <ac:chgData name="Paula Vázquez-Valero" userId="3a0e46d7-2099-40af-a155-aa45b68bfff3" providerId="ADAL" clId="{57DA573B-B202-45D5-8B0F-E0DB3FD2BB69}" dt="2024-01-31T13:09:53.564" v="16718" actId="1035"/>
          <ac:picMkLst>
            <pc:docMk/>
            <pc:sldMk cId="664111214" sldId="928"/>
            <ac:picMk id="2058" creationId="{3480A23B-D031-74A4-9FF5-2274F7154449}"/>
          </ac:picMkLst>
        </pc:picChg>
        <pc:picChg chg="add mod ord">
          <ac:chgData name="Paula Vázquez-Valero" userId="3a0e46d7-2099-40af-a155-aa45b68bfff3" providerId="ADAL" clId="{57DA573B-B202-45D5-8B0F-E0DB3FD2BB69}" dt="2024-01-31T13:09:53.564" v="16718" actId="1035"/>
          <ac:picMkLst>
            <pc:docMk/>
            <pc:sldMk cId="664111214" sldId="928"/>
            <ac:picMk id="2059" creationId="{34D53CE3-05EB-D9D3-CC46-D9E521748EBE}"/>
          </ac:picMkLst>
        </pc:picChg>
        <pc:picChg chg="add del mod">
          <ac:chgData name="Paula Vázquez-Valero" userId="3a0e46d7-2099-40af-a155-aa45b68bfff3" providerId="ADAL" clId="{57DA573B-B202-45D5-8B0F-E0DB3FD2BB69}" dt="2024-01-31T12:54:54.463" v="16372" actId="478"/>
          <ac:picMkLst>
            <pc:docMk/>
            <pc:sldMk cId="664111214" sldId="928"/>
            <ac:picMk id="2060" creationId="{FD32ACB7-4BC3-DB33-7222-147C0B7D59AD}"/>
          </ac:picMkLst>
        </pc:picChg>
        <pc:picChg chg="add mod">
          <ac:chgData name="Paula Vázquez-Valero" userId="3a0e46d7-2099-40af-a155-aa45b68bfff3" providerId="ADAL" clId="{57DA573B-B202-45D5-8B0F-E0DB3FD2BB69}" dt="2024-01-31T13:09:53.564" v="16718" actId="1035"/>
          <ac:picMkLst>
            <pc:docMk/>
            <pc:sldMk cId="664111214" sldId="928"/>
            <ac:picMk id="2061" creationId="{C9048B73-E868-B5E3-0943-91623B375112}"/>
          </ac:picMkLst>
        </pc:picChg>
        <pc:picChg chg="add del mod">
          <ac:chgData name="Paula Vázquez-Valero" userId="3a0e46d7-2099-40af-a155-aa45b68bfff3" providerId="ADAL" clId="{57DA573B-B202-45D5-8B0F-E0DB3FD2BB69}" dt="2024-01-31T12:58:49.355" v="16386" actId="21"/>
          <ac:picMkLst>
            <pc:docMk/>
            <pc:sldMk cId="664111214" sldId="928"/>
            <ac:picMk id="2063" creationId="{5AC63FF3-F29B-36D1-2A44-6F4D21EF5498}"/>
          </ac:picMkLst>
        </pc:picChg>
        <pc:picChg chg="add mod">
          <ac:chgData name="Paula Vázquez-Valero" userId="3a0e46d7-2099-40af-a155-aa45b68bfff3" providerId="ADAL" clId="{57DA573B-B202-45D5-8B0F-E0DB3FD2BB69}" dt="2024-01-31T13:09:53.564" v="16718" actId="1035"/>
          <ac:picMkLst>
            <pc:docMk/>
            <pc:sldMk cId="664111214" sldId="928"/>
            <ac:picMk id="2064" creationId="{C52434C6-A43B-74EA-0B35-9DFEE26E81E9}"/>
          </ac:picMkLst>
        </pc:picChg>
        <pc:picChg chg="add del mod">
          <ac:chgData name="Paula Vázquez-Valero" userId="3a0e46d7-2099-40af-a155-aa45b68bfff3" providerId="ADAL" clId="{57DA573B-B202-45D5-8B0F-E0DB3FD2BB69}" dt="2024-01-31T13:02:25.674" v="16393"/>
          <ac:picMkLst>
            <pc:docMk/>
            <pc:sldMk cId="664111214" sldId="928"/>
            <ac:picMk id="2065" creationId="{3349DBD3-6CC6-BE03-32AF-DDF99943BCA7}"/>
          </ac:picMkLst>
        </pc:picChg>
        <pc:picChg chg="add mod">
          <ac:chgData name="Paula Vázquez-Valero" userId="3a0e46d7-2099-40af-a155-aa45b68bfff3" providerId="ADAL" clId="{57DA573B-B202-45D5-8B0F-E0DB3FD2BB69}" dt="2024-01-31T13:02:32.695" v="16396" actId="1076"/>
          <ac:picMkLst>
            <pc:docMk/>
            <pc:sldMk cId="664111214" sldId="928"/>
            <ac:picMk id="2066" creationId="{55F648F7-2656-92F2-7C3A-D53DEB95804E}"/>
          </ac:picMkLst>
        </pc:picChg>
        <pc:picChg chg="mod">
          <ac:chgData name="Paula Vázquez-Valero" userId="3a0e46d7-2099-40af-a155-aa45b68bfff3" providerId="ADAL" clId="{57DA573B-B202-45D5-8B0F-E0DB3FD2BB69}" dt="2024-01-31T13:03:17.843" v="16417" actId="14100"/>
          <ac:picMkLst>
            <pc:docMk/>
            <pc:sldMk cId="664111214" sldId="928"/>
            <ac:picMk id="2071" creationId="{E742F1E0-983F-DE0F-BC3A-5116E5FDC14B}"/>
          </ac:picMkLst>
        </pc:picChg>
        <pc:picChg chg="del">
          <ac:chgData name="Paula Vázquez-Valero" userId="3a0e46d7-2099-40af-a155-aa45b68bfff3" providerId="ADAL" clId="{57DA573B-B202-45D5-8B0F-E0DB3FD2BB69}" dt="2024-01-24T15:26:30.422" v="14923" actId="478"/>
          <ac:picMkLst>
            <pc:docMk/>
            <pc:sldMk cId="664111214" sldId="928"/>
            <ac:picMk id="2077" creationId="{41B3B560-3C29-2C14-0873-B52F0BA1AD12}"/>
          </ac:picMkLst>
        </pc:picChg>
        <pc:picChg chg="del">
          <ac:chgData name="Paula Vázquez-Valero" userId="3a0e46d7-2099-40af-a155-aa45b68bfff3" providerId="ADAL" clId="{57DA573B-B202-45D5-8B0F-E0DB3FD2BB69}" dt="2024-01-24T15:26:30.422" v="14923" actId="478"/>
          <ac:picMkLst>
            <pc:docMk/>
            <pc:sldMk cId="664111214" sldId="928"/>
            <ac:picMk id="2080" creationId="{4DFAECA7-EAA1-0CD5-C721-45E09375926B}"/>
          </ac:picMkLst>
        </pc:picChg>
        <pc:picChg chg="add mod">
          <ac:chgData name="Paula Vázquez-Valero" userId="3a0e46d7-2099-40af-a155-aa45b68bfff3" providerId="ADAL" clId="{57DA573B-B202-45D5-8B0F-E0DB3FD2BB69}" dt="2024-01-31T13:10:38.869" v="16772" actId="1035"/>
          <ac:picMkLst>
            <pc:docMk/>
            <pc:sldMk cId="664111214" sldId="928"/>
            <ac:picMk id="2086" creationId="{EB816A75-22DF-C40F-0D2A-4CBB635A8507}"/>
          </ac:picMkLst>
        </pc:picChg>
        <pc:picChg chg="add mod">
          <ac:chgData name="Paula Vázquez-Valero" userId="3a0e46d7-2099-40af-a155-aa45b68bfff3" providerId="ADAL" clId="{57DA573B-B202-45D5-8B0F-E0DB3FD2BB69}" dt="2024-01-31T13:10:45.356" v="16780" actId="1038"/>
          <ac:picMkLst>
            <pc:docMk/>
            <pc:sldMk cId="664111214" sldId="928"/>
            <ac:picMk id="2090" creationId="{C9BF55AB-7E9A-368C-7A62-30F0A71389CF}"/>
          </ac:picMkLst>
        </pc:picChg>
        <pc:picChg chg="del">
          <ac:chgData name="Paula Vázquez-Valero" userId="3a0e46d7-2099-40af-a155-aa45b68bfff3" providerId="ADAL" clId="{57DA573B-B202-45D5-8B0F-E0DB3FD2BB69}" dt="2024-01-24T15:26:30.422" v="14923" actId="478"/>
          <ac:picMkLst>
            <pc:docMk/>
            <pc:sldMk cId="664111214" sldId="928"/>
            <ac:picMk id="2095" creationId="{EE5D9290-E3C5-9130-29F3-EEE6E4163773}"/>
          </ac:picMkLst>
        </pc:picChg>
        <pc:picChg chg="del">
          <ac:chgData name="Paula Vázquez-Valero" userId="3a0e46d7-2099-40af-a155-aa45b68bfff3" providerId="ADAL" clId="{57DA573B-B202-45D5-8B0F-E0DB3FD2BB69}" dt="2024-01-24T15:26:30.422" v="14923" actId="478"/>
          <ac:picMkLst>
            <pc:docMk/>
            <pc:sldMk cId="664111214" sldId="928"/>
            <ac:picMk id="2112" creationId="{E087ECE0-A539-893A-4EDF-FA2D6587F9C0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2-12T17:36:21.351" v="26234" actId="21"/>
        <pc:sldMkLst>
          <pc:docMk/>
          <pc:sldMk cId="1581195091" sldId="929"/>
        </pc:sldMkLst>
        <pc:spChg chg="mod">
          <ac:chgData name="Paula Vázquez-Valero" userId="3a0e46d7-2099-40af-a155-aa45b68bfff3" providerId="ADAL" clId="{57DA573B-B202-45D5-8B0F-E0DB3FD2BB69}" dt="2024-01-31T13:52:54.690" v="18676" actId="20577"/>
          <ac:spMkLst>
            <pc:docMk/>
            <pc:sldMk cId="1581195091" sldId="929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57DA573B-B202-45D5-8B0F-E0DB3FD2BB69}" dt="2024-01-31T13:12:52.762" v="16785"/>
          <ac:spMkLst>
            <pc:docMk/>
            <pc:sldMk cId="1581195091" sldId="929"/>
            <ac:spMk id="5" creationId="{B116AF02-9CD3-B377-570D-B1780C638A16}"/>
          </ac:spMkLst>
        </pc:spChg>
        <pc:spChg chg="mod">
          <ac:chgData name="Paula Vázquez-Valero" userId="3a0e46d7-2099-40af-a155-aa45b68bfff3" providerId="ADAL" clId="{57DA573B-B202-45D5-8B0F-E0DB3FD2BB69}" dt="2024-01-31T13:12:52.762" v="16785"/>
          <ac:spMkLst>
            <pc:docMk/>
            <pc:sldMk cId="1581195091" sldId="929"/>
            <ac:spMk id="7" creationId="{F523A5EB-0787-D0CE-000B-44C42175D864}"/>
          </ac:spMkLst>
        </pc:spChg>
        <pc:spChg chg="add mod">
          <ac:chgData name="Paula Vázquez-Valero" userId="3a0e46d7-2099-40af-a155-aa45b68bfff3" providerId="ADAL" clId="{57DA573B-B202-45D5-8B0F-E0DB3FD2BB69}" dt="2024-01-31T13:19:54.551" v="17145" actId="113"/>
          <ac:spMkLst>
            <pc:docMk/>
            <pc:sldMk cId="1581195091" sldId="929"/>
            <ac:spMk id="9" creationId="{9556AC26-C805-F3D2-9C10-7C525D3BE857}"/>
          </ac:spMkLst>
        </pc:spChg>
        <pc:spChg chg="add mod">
          <ac:chgData name="Paula Vázquez-Valero" userId="3a0e46d7-2099-40af-a155-aa45b68bfff3" providerId="ADAL" clId="{57DA573B-B202-45D5-8B0F-E0DB3FD2BB69}" dt="2024-01-31T13:19:09.523" v="17129" actId="113"/>
          <ac:spMkLst>
            <pc:docMk/>
            <pc:sldMk cId="1581195091" sldId="929"/>
            <ac:spMk id="13" creationId="{A0C49271-C59D-1728-CBAD-53D69238D69F}"/>
          </ac:spMkLst>
        </pc:spChg>
        <pc:spChg chg="del mod">
          <ac:chgData name="Paula Vázquez-Valero" userId="3a0e46d7-2099-40af-a155-aa45b68bfff3" providerId="ADAL" clId="{57DA573B-B202-45D5-8B0F-E0DB3FD2BB69}" dt="2024-01-31T13:12:52.495" v="16784" actId="478"/>
          <ac:spMkLst>
            <pc:docMk/>
            <pc:sldMk cId="1581195091" sldId="929"/>
            <ac:spMk id="14" creationId="{833BE8FF-0C83-6DBB-6D28-958637EDD11E}"/>
          </ac:spMkLst>
        </pc:spChg>
        <pc:spChg chg="del mod">
          <ac:chgData name="Paula Vázquez-Valero" userId="3a0e46d7-2099-40af-a155-aa45b68bfff3" providerId="ADAL" clId="{57DA573B-B202-45D5-8B0F-E0DB3FD2BB69}" dt="2024-01-24T15:29:21.509" v="15124"/>
          <ac:spMkLst>
            <pc:docMk/>
            <pc:sldMk cId="1581195091" sldId="929"/>
            <ac:spMk id="15" creationId="{59631A53-5F15-9712-8727-81749B87DC49}"/>
          </ac:spMkLst>
        </pc:spChg>
        <pc:spChg chg="add mod">
          <ac:chgData name="Paula Vázquez-Valero" userId="3a0e46d7-2099-40af-a155-aa45b68bfff3" providerId="ADAL" clId="{57DA573B-B202-45D5-8B0F-E0DB3FD2BB69}" dt="2024-01-31T13:14:15.159" v="16818" actId="1036"/>
          <ac:spMkLst>
            <pc:docMk/>
            <pc:sldMk cId="1581195091" sldId="929"/>
            <ac:spMk id="15" creationId="{6C07B323-F3A1-F158-6395-7A76AEA13BC5}"/>
          </ac:spMkLst>
        </pc:spChg>
        <pc:spChg chg="add del mod">
          <ac:chgData name="Paula Vázquez-Valero" userId="3a0e46d7-2099-40af-a155-aa45b68bfff3" providerId="ADAL" clId="{57DA573B-B202-45D5-8B0F-E0DB3FD2BB69}" dt="2024-01-31T13:14:12.904" v="16816" actId="478"/>
          <ac:spMkLst>
            <pc:docMk/>
            <pc:sldMk cId="1581195091" sldId="929"/>
            <ac:spMk id="16" creationId="{48C16FF6-D8DD-BA30-E225-22DE04BB5311}"/>
          </ac:spMkLst>
        </pc:spChg>
        <pc:spChg chg="add del mod">
          <ac:chgData name="Paula Vázquez-Valero" userId="3a0e46d7-2099-40af-a155-aa45b68bfff3" providerId="ADAL" clId="{57DA573B-B202-45D5-8B0F-E0DB3FD2BB69}" dt="2024-01-31T13:14:12.904" v="16816" actId="478"/>
          <ac:spMkLst>
            <pc:docMk/>
            <pc:sldMk cId="1581195091" sldId="929"/>
            <ac:spMk id="17" creationId="{CAC5D49B-3EE6-2ECC-EB61-4EB0F79F1321}"/>
          </ac:spMkLst>
        </pc:spChg>
        <pc:spChg chg="add mod">
          <ac:chgData name="Paula Vázquez-Valero" userId="3a0e46d7-2099-40af-a155-aa45b68bfff3" providerId="ADAL" clId="{57DA573B-B202-45D5-8B0F-E0DB3FD2BB69}" dt="2024-01-31T13:14:22.230" v="16822" actId="20577"/>
          <ac:spMkLst>
            <pc:docMk/>
            <pc:sldMk cId="1581195091" sldId="929"/>
            <ac:spMk id="18" creationId="{96E6278B-8835-A81C-BC34-E29F3C77F192}"/>
          </ac:spMkLst>
        </pc:spChg>
        <pc:spChg chg="add mod">
          <ac:chgData name="Paula Vázquez-Valero" userId="3a0e46d7-2099-40af-a155-aa45b68bfff3" providerId="ADAL" clId="{57DA573B-B202-45D5-8B0F-E0DB3FD2BB69}" dt="2024-01-31T13:14:41.491" v="16828" actId="255"/>
          <ac:spMkLst>
            <pc:docMk/>
            <pc:sldMk cId="1581195091" sldId="929"/>
            <ac:spMk id="19" creationId="{D90DD0F6-2D16-1F84-F797-3E3E942926FE}"/>
          </ac:spMkLst>
        </pc:spChg>
        <pc:spChg chg="del mod">
          <ac:chgData name="Paula Vázquez-Valero" userId="3a0e46d7-2099-40af-a155-aa45b68bfff3" providerId="ADAL" clId="{57DA573B-B202-45D5-8B0F-E0DB3FD2BB69}" dt="2024-01-31T13:19:44.558" v="17140" actId="478"/>
          <ac:spMkLst>
            <pc:docMk/>
            <pc:sldMk cId="1581195091" sldId="929"/>
            <ac:spMk id="20" creationId="{B9CCF182-8617-61AC-FE72-777CBEC522E5}"/>
          </ac:spMkLst>
        </pc:spChg>
        <pc:spChg chg="add mod">
          <ac:chgData name="Paula Vázquez-Valero" userId="3a0e46d7-2099-40af-a155-aa45b68bfff3" providerId="ADAL" clId="{57DA573B-B202-45D5-8B0F-E0DB3FD2BB69}" dt="2024-01-31T13:15:07.818" v="16839" actId="14100"/>
          <ac:spMkLst>
            <pc:docMk/>
            <pc:sldMk cId="1581195091" sldId="929"/>
            <ac:spMk id="21" creationId="{828012B0-E15E-5587-9EB8-86A8A306FC92}"/>
          </ac:spMkLst>
        </pc:spChg>
        <pc:spChg chg="add mod">
          <ac:chgData name="Paula Vázquez-Valero" userId="3a0e46d7-2099-40af-a155-aa45b68bfff3" providerId="ADAL" clId="{57DA573B-B202-45D5-8B0F-E0DB3FD2BB69}" dt="2024-01-31T13:15:14.019" v="16851" actId="1037"/>
          <ac:spMkLst>
            <pc:docMk/>
            <pc:sldMk cId="1581195091" sldId="929"/>
            <ac:spMk id="22" creationId="{56CB67B9-E3D7-A194-099D-DE8F493A33AD}"/>
          </ac:spMkLst>
        </pc:spChg>
        <pc:spChg chg="add mod">
          <ac:chgData name="Paula Vázquez-Valero" userId="3a0e46d7-2099-40af-a155-aa45b68bfff3" providerId="ADAL" clId="{57DA573B-B202-45D5-8B0F-E0DB3FD2BB69}" dt="2024-01-31T13:15:21.342" v="16867" actId="1036"/>
          <ac:spMkLst>
            <pc:docMk/>
            <pc:sldMk cId="1581195091" sldId="929"/>
            <ac:spMk id="23" creationId="{D5152099-D430-55CE-FD17-9916A1209C38}"/>
          </ac:spMkLst>
        </pc:spChg>
        <pc:spChg chg="add mod">
          <ac:chgData name="Paula Vázquez-Valero" userId="3a0e46d7-2099-40af-a155-aa45b68bfff3" providerId="ADAL" clId="{57DA573B-B202-45D5-8B0F-E0DB3FD2BB69}" dt="2024-01-31T13:15:40.810" v="16873" actId="14100"/>
          <ac:spMkLst>
            <pc:docMk/>
            <pc:sldMk cId="1581195091" sldId="929"/>
            <ac:spMk id="24" creationId="{DB057DBE-FBB9-6841-89B4-A1426AE4FDD7}"/>
          </ac:spMkLst>
        </pc:spChg>
        <pc:spChg chg="add mod">
          <ac:chgData name="Paula Vázquez-Valero" userId="3a0e46d7-2099-40af-a155-aa45b68bfff3" providerId="ADAL" clId="{57DA573B-B202-45D5-8B0F-E0DB3FD2BB69}" dt="2024-01-31T13:15:58.599" v="16915" actId="1037"/>
          <ac:spMkLst>
            <pc:docMk/>
            <pc:sldMk cId="1581195091" sldId="929"/>
            <ac:spMk id="25" creationId="{0FC93299-0DFD-0B3C-B6DC-7445F036A8FA}"/>
          </ac:spMkLst>
        </pc:spChg>
        <pc:spChg chg="add mod">
          <ac:chgData name="Paula Vázquez-Valero" userId="3a0e46d7-2099-40af-a155-aa45b68bfff3" providerId="ADAL" clId="{57DA573B-B202-45D5-8B0F-E0DB3FD2BB69}" dt="2024-01-31T13:15:56.075" v="16911" actId="1038"/>
          <ac:spMkLst>
            <pc:docMk/>
            <pc:sldMk cId="1581195091" sldId="929"/>
            <ac:spMk id="26" creationId="{CC851524-7BD2-FF87-154C-195450082699}"/>
          </ac:spMkLst>
        </pc:spChg>
        <pc:spChg chg="add mod">
          <ac:chgData name="Paula Vázquez-Valero" userId="3a0e46d7-2099-40af-a155-aa45b68bfff3" providerId="ADAL" clId="{57DA573B-B202-45D5-8B0F-E0DB3FD2BB69}" dt="2024-01-31T13:16:38.307" v="16988" actId="1037"/>
          <ac:spMkLst>
            <pc:docMk/>
            <pc:sldMk cId="1581195091" sldId="929"/>
            <ac:spMk id="27" creationId="{75C96489-7533-0592-C4A8-0C1FDB43366B}"/>
          </ac:spMkLst>
        </pc:spChg>
        <pc:spChg chg="add mod">
          <ac:chgData name="Paula Vázquez-Valero" userId="3a0e46d7-2099-40af-a155-aa45b68bfff3" providerId="ADAL" clId="{57DA573B-B202-45D5-8B0F-E0DB3FD2BB69}" dt="2024-01-31T13:16:34.041" v="16966" actId="1038"/>
          <ac:spMkLst>
            <pc:docMk/>
            <pc:sldMk cId="1581195091" sldId="929"/>
            <ac:spMk id="28" creationId="{04AD685F-7051-564F-B423-638BF8A2B9F5}"/>
          </ac:spMkLst>
        </pc:spChg>
        <pc:spChg chg="add mod">
          <ac:chgData name="Paula Vázquez-Valero" userId="3a0e46d7-2099-40af-a155-aa45b68bfff3" providerId="ADAL" clId="{57DA573B-B202-45D5-8B0F-E0DB3FD2BB69}" dt="2024-01-31T13:16:52.622" v="17001" actId="20577"/>
          <ac:spMkLst>
            <pc:docMk/>
            <pc:sldMk cId="1581195091" sldId="929"/>
            <ac:spMk id="29" creationId="{80F45FA9-F50E-8661-1462-B0E228735764}"/>
          </ac:spMkLst>
        </pc:spChg>
        <pc:spChg chg="add mod">
          <ac:chgData name="Paula Vázquez-Valero" userId="3a0e46d7-2099-40af-a155-aa45b68bfff3" providerId="ADAL" clId="{57DA573B-B202-45D5-8B0F-E0DB3FD2BB69}" dt="2024-01-31T13:17:03.494" v="17005" actId="14100"/>
          <ac:spMkLst>
            <pc:docMk/>
            <pc:sldMk cId="1581195091" sldId="929"/>
            <ac:spMk id="30" creationId="{4D099CD2-37D3-BDE6-4AA9-CA896ADD8CC8}"/>
          </ac:spMkLst>
        </pc:spChg>
        <pc:spChg chg="add mod">
          <ac:chgData name="Paula Vázquez-Valero" userId="3a0e46d7-2099-40af-a155-aa45b68bfff3" providerId="ADAL" clId="{57DA573B-B202-45D5-8B0F-E0DB3FD2BB69}" dt="2024-01-31T13:18:00.936" v="17072" actId="1076"/>
          <ac:spMkLst>
            <pc:docMk/>
            <pc:sldMk cId="1581195091" sldId="929"/>
            <ac:spMk id="31" creationId="{6D56D697-584A-BFF3-E29C-6AE5683BC7C5}"/>
          </ac:spMkLst>
        </pc:spChg>
        <pc:spChg chg="add mod">
          <ac:chgData name="Paula Vázquez-Valero" userId="3a0e46d7-2099-40af-a155-aa45b68bfff3" providerId="ADAL" clId="{57DA573B-B202-45D5-8B0F-E0DB3FD2BB69}" dt="2024-01-31T13:18:00.936" v="17072" actId="1076"/>
          <ac:spMkLst>
            <pc:docMk/>
            <pc:sldMk cId="1581195091" sldId="929"/>
            <ac:spMk id="32" creationId="{79C2D730-35A9-54BD-D0E2-73B3A835BBBD}"/>
          </ac:spMkLst>
        </pc:spChg>
        <pc:spChg chg="add mod">
          <ac:chgData name="Paula Vázquez-Valero" userId="3a0e46d7-2099-40af-a155-aa45b68bfff3" providerId="ADAL" clId="{57DA573B-B202-45D5-8B0F-E0DB3FD2BB69}" dt="2024-01-31T13:18:00.936" v="17072" actId="1076"/>
          <ac:spMkLst>
            <pc:docMk/>
            <pc:sldMk cId="1581195091" sldId="929"/>
            <ac:spMk id="33" creationId="{50C30DEF-D7D4-0EA3-3FF9-7C864DD2AF72}"/>
          </ac:spMkLst>
        </pc:spChg>
        <pc:spChg chg="add mod">
          <ac:chgData name="Paula Vázquez-Valero" userId="3a0e46d7-2099-40af-a155-aa45b68bfff3" providerId="ADAL" clId="{57DA573B-B202-45D5-8B0F-E0DB3FD2BB69}" dt="2024-01-31T13:18:00.936" v="17072" actId="1076"/>
          <ac:spMkLst>
            <pc:docMk/>
            <pc:sldMk cId="1581195091" sldId="929"/>
            <ac:spMk id="34" creationId="{E99989F7-F78C-B14D-7D8C-6C8622AF745C}"/>
          </ac:spMkLst>
        </pc:spChg>
        <pc:spChg chg="add mod">
          <ac:chgData name="Paula Vázquez-Valero" userId="3a0e46d7-2099-40af-a155-aa45b68bfff3" providerId="ADAL" clId="{57DA573B-B202-45D5-8B0F-E0DB3FD2BB69}" dt="2024-01-31T13:18:46.051" v="17106" actId="1076"/>
          <ac:spMkLst>
            <pc:docMk/>
            <pc:sldMk cId="1581195091" sldId="929"/>
            <ac:spMk id="35" creationId="{CFB43E8C-0BDB-1464-94D6-2B4203736F00}"/>
          </ac:spMkLst>
        </pc:spChg>
        <pc:spChg chg="add mod">
          <ac:chgData name="Paula Vázquez-Valero" userId="3a0e46d7-2099-40af-a155-aa45b68bfff3" providerId="ADAL" clId="{57DA573B-B202-45D5-8B0F-E0DB3FD2BB69}" dt="2024-01-31T13:18:46.051" v="17106" actId="1076"/>
          <ac:spMkLst>
            <pc:docMk/>
            <pc:sldMk cId="1581195091" sldId="929"/>
            <ac:spMk id="36" creationId="{3C4C0DC6-0D73-5738-624F-ABBD68F33DD7}"/>
          </ac:spMkLst>
        </pc:spChg>
        <pc:spChg chg="add mod">
          <ac:chgData name="Paula Vázquez-Valero" userId="3a0e46d7-2099-40af-a155-aa45b68bfff3" providerId="ADAL" clId="{57DA573B-B202-45D5-8B0F-E0DB3FD2BB69}" dt="2024-01-31T13:18:46.051" v="17106" actId="1076"/>
          <ac:spMkLst>
            <pc:docMk/>
            <pc:sldMk cId="1581195091" sldId="929"/>
            <ac:spMk id="37" creationId="{F2EF1222-3879-0A42-8118-947725DFC250}"/>
          </ac:spMkLst>
        </pc:spChg>
        <pc:spChg chg="add mod">
          <ac:chgData name="Paula Vázquez-Valero" userId="3a0e46d7-2099-40af-a155-aa45b68bfff3" providerId="ADAL" clId="{57DA573B-B202-45D5-8B0F-E0DB3FD2BB69}" dt="2024-01-31T13:19:08.111" v="17128" actId="1076"/>
          <ac:spMkLst>
            <pc:docMk/>
            <pc:sldMk cId="1581195091" sldId="929"/>
            <ac:spMk id="38" creationId="{78369F1D-74FB-345B-14ED-31E202154843}"/>
          </ac:spMkLst>
        </pc:spChg>
        <pc:spChg chg="add mod">
          <ac:chgData name="Paula Vázquez-Valero" userId="3a0e46d7-2099-40af-a155-aa45b68bfff3" providerId="ADAL" clId="{57DA573B-B202-45D5-8B0F-E0DB3FD2BB69}" dt="2024-01-31T13:19:08.111" v="17128" actId="1076"/>
          <ac:spMkLst>
            <pc:docMk/>
            <pc:sldMk cId="1581195091" sldId="929"/>
            <ac:spMk id="39" creationId="{B45E2AC9-160A-B1D6-E0CB-7ACE564E3FCD}"/>
          </ac:spMkLst>
        </pc:spChg>
        <pc:spChg chg="mod">
          <ac:chgData name="Paula Vázquez-Valero" userId="3a0e46d7-2099-40af-a155-aa45b68bfff3" providerId="ADAL" clId="{57DA573B-B202-45D5-8B0F-E0DB3FD2BB69}" dt="2024-01-31T13:19:17.214" v="17131" actId="207"/>
          <ac:spMkLst>
            <pc:docMk/>
            <pc:sldMk cId="1581195091" sldId="929"/>
            <ac:spMk id="44" creationId="{A43F364E-9963-863E-BDC3-D64312E3B780}"/>
          </ac:spMkLst>
        </pc:spChg>
        <pc:spChg chg="mod">
          <ac:chgData name="Paula Vázquez-Valero" userId="3a0e46d7-2099-40af-a155-aa45b68bfff3" providerId="ADAL" clId="{57DA573B-B202-45D5-8B0F-E0DB3FD2BB69}" dt="2024-01-31T13:19:22.611" v="17132"/>
          <ac:spMkLst>
            <pc:docMk/>
            <pc:sldMk cId="1581195091" sldId="929"/>
            <ac:spMk id="46" creationId="{5FA2310B-4F28-C535-1CCF-BC542A9E4174}"/>
          </ac:spMkLst>
        </pc:spChg>
        <pc:spChg chg="add mod">
          <ac:chgData name="Paula Vázquez-Valero" userId="3a0e46d7-2099-40af-a155-aa45b68bfff3" providerId="ADAL" clId="{57DA573B-B202-45D5-8B0F-E0DB3FD2BB69}" dt="2024-01-31T13:21:53.260" v="17216" actId="20577"/>
          <ac:spMkLst>
            <pc:docMk/>
            <pc:sldMk cId="1581195091" sldId="929"/>
            <ac:spMk id="50" creationId="{FC1A4718-DD25-D54C-7A56-F2BE8020FF09}"/>
          </ac:spMkLst>
        </pc:spChg>
        <pc:spChg chg="add del mod">
          <ac:chgData name="Paula Vázquez-Valero" userId="3a0e46d7-2099-40af-a155-aa45b68bfff3" providerId="ADAL" clId="{57DA573B-B202-45D5-8B0F-E0DB3FD2BB69}" dt="2024-01-31T13:21:14.792" v="17199" actId="21"/>
          <ac:spMkLst>
            <pc:docMk/>
            <pc:sldMk cId="1581195091" sldId="929"/>
            <ac:spMk id="55" creationId="{5B1636B3-30F8-FA29-400F-872AA464E236}"/>
          </ac:spMkLst>
        </pc:spChg>
        <pc:spChg chg="add del mod">
          <ac:chgData name="Paula Vázquez-Valero" userId="3a0e46d7-2099-40af-a155-aa45b68bfff3" providerId="ADAL" clId="{57DA573B-B202-45D5-8B0F-E0DB3FD2BB69}" dt="2024-01-31T13:21:14.792" v="17199" actId="21"/>
          <ac:spMkLst>
            <pc:docMk/>
            <pc:sldMk cId="1581195091" sldId="929"/>
            <ac:spMk id="56" creationId="{6C65FC1A-55B7-9C10-76CF-D703C39EAB55}"/>
          </ac:spMkLst>
        </pc:spChg>
        <pc:spChg chg="add del mod">
          <ac:chgData name="Paula Vázquez-Valero" userId="3a0e46d7-2099-40af-a155-aa45b68bfff3" providerId="ADAL" clId="{57DA573B-B202-45D5-8B0F-E0DB3FD2BB69}" dt="2024-01-31T13:21:14.792" v="17199" actId="21"/>
          <ac:spMkLst>
            <pc:docMk/>
            <pc:sldMk cId="1581195091" sldId="929"/>
            <ac:spMk id="57" creationId="{5B35A53D-505D-497E-6751-CDB43C988A0C}"/>
          </ac:spMkLst>
        </pc:spChg>
        <pc:spChg chg="add del mod">
          <ac:chgData name="Paula Vázquez-Valero" userId="3a0e46d7-2099-40af-a155-aa45b68bfff3" providerId="ADAL" clId="{57DA573B-B202-45D5-8B0F-E0DB3FD2BB69}" dt="2024-01-31T13:21:14.792" v="17199" actId="21"/>
          <ac:spMkLst>
            <pc:docMk/>
            <pc:sldMk cId="1581195091" sldId="929"/>
            <ac:spMk id="58" creationId="{1DCE5025-3253-5423-E42C-3355230960CD}"/>
          </ac:spMkLst>
        </pc:spChg>
        <pc:spChg chg="add del mod">
          <ac:chgData name="Paula Vázquez-Valero" userId="3a0e46d7-2099-40af-a155-aa45b68bfff3" providerId="ADAL" clId="{57DA573B-B202-45D5-8B0F-E0DB3FD2BB69}" dt="2024-01-31T13:21:14.792" v="17199" actId="21"/>
          <ac:spMkLst>
            <pc:docMk/>
            <pc:sldMk cId="1581195091" sldId="929"/>
            <ac:spMk id="59" creationId="{94748ED1-CB49-1B0F-B215-2007E67490D4}"/>
          </ac:spMkLst>
        </pc:spChg>
        <pc:spChg chg="add del mod">
          <ac:chgData name="Paula Vázquez-Valero" userId="3a0e46d7-2099-40af-a155-aa45b68bfff3" providerId="ADAL" clId="{57DA573B-B202-45D5-8B0F-E0DB3FD2BB69}" dt="2024-01-31T13:21:14.792" v="17199" actId="21"/>
          <ac:spMkLst>
            <pc:docMk/>
            <pc:sldMk cId="1581195091" sldId="929"/>
            <ac:spMk id="60" creationId="{4539A21B-56C2-77C7-CF4A-370AB16C7955}"/>
          </ac:spMkLst>
        </pc:spChg>
        <pc:spChg chg="add del mod">
          <ac:chgData name="Paula Vázquez-Valero" userId="3a0e46d7-2099-40af-a155-aa45b68bfff3" providerId="ADAL" clId="{57DA573B-B202-45D5-8B0F-E0DB3FD2BB69}" dt="2024-01-31T13:21:14.792" v="17199" actId="21"/>
          <ac:spMkLst>
            <pc:docMk/>
            <pc:sldMk cId="1581195091" sldId="929"/>
            <ac:spMk id="61" creationId="{36A53E92-8661-351D-4DD9-E9F2966BB780}"/>
          </ac:spMkLst>
        </pc:spChg>
        <pc:spChg chg="add del mod">
          <ac:chgData name="Paula Vázquez-Valero" userId="3a0e46d7-2099-40af-a155-aa45b68bfff3" providerId="ADAL" clId="{57DA573B-B202-45D5-8B0F-E0DB3FD2BB69}" dt="2024-01-31T13:21:14.792" v="17199" actId="21"/>
          <ac:spMkLst>
            <pc:docMk/>
            <pc:sldMk cId="1581195091" sldId="929"/>
            <ac:spMk id="63" creationId="{544FC34C-6067-2263-3B86-CE9F48807287}"/>
          </ac:spMkLst>
        </pc:spChg>
        <pc:spChg chg="add del mod">
          <ac:chgData name="Paula Vázquez-Valero" userId="3a0e46d7-2099-40af-a155-aa45b68bfff3" providerId="ADAL" clId="{57DA573B-B202-45D5-8B0F-E0DB3FD2BB69}" dt="2024-02-12T17:36:21.351" v="26234" actId="21"/>
          <ac:spMkLst>
            <pc:docMk/>
            <pc:sldMk cId="1581195091" sldId="929"/>
            <ac:spMk id="2052" creationId="{DE46075A-322B-50A6-C8EF-F6691398C1B3}"/>
          </ac:spMkLst>
        </pc:spChg>
        <pc:spChg chg="mod">
          <ac:chgData name="Paula Vázquez-Valero" userId="3a0e46d7-2099-40af-a155-aa45b68bfff3" providerId="ADAL" clId="{57DA573B-B202-45D5-8B0F-E0DB3FD2BB69}" dt="2024-01-31T13:21:44.022" v="17208"/>
          <ac:spMkLst>
            <pc:docMk/>
            <pc:sldMk cId="1581195091" sldId="929"/>
            <ac:spMk id="2054" creationId="{744038EC-04A4-89C1-A45C-4BB32F0E2AFE}"/>
          </ac:spMkLst>
        </pc:spChg>
        <pc:spChg chg="mod">
          <ac:chgData name="Paula Vázquez-Valero" userId="3a0e46d7-2099-40af-a155-aa45b68bfff3" providerId="ADAL" clId="{57DA573B-B202-45D5-8B0F-E0DB3FD2BB69}" dt="2024-01-31T13:21:44.022" v="17208"/>
          <ac:spMkLst>
            <pc:docMk/>
            <pc:sldMk cId="1581195091" sldId="929"/>
            <ac:spMk id="2056" creationId="{F245FB50-F574-DBEE-74B6-485709345A49}"/>
          </ac:spMkLst>
        </pc:spChg>
        <pc:spChg chg="add del mod">
          <ac:chgData name="Paula Vázquez-Valero" userId="3a0e46d7-2099-40af-a155-aa45b68bfff3" providerId="ADAL" clId="{57DA573B-B202-45D5-8B0F-E0DB3FD2BB69}" dt="2024-02-12T17:36:21.351" v="26234" actId="21"/>
          <ac:spMkLst>
            <pc:docMk/>
            <pc:sldMk cId="1581195091" sldId="929"/>
            <ac:spMk id="2062" creationId="{D971CF39-B2C0-C9B1-EB4B-5DC2BA4EB22B}"/>
          </ac:spMkLst>
        </pc:spChg>
        <pc:spChg chg="add del mod">
          <ac:chgData name="Paula Vázquez-Valero" userId="3a0e46d7-2099-40af-a155-aa45b68bfff3" providerId="ADAL" clId="{57DA573B-B202-45D5-8B0F-E0DB3FD2BB69}" dt="2024-02-12T17:36:21.351" v="26234" actId="21"/>
          <ac:spMkLst>
            <pc:docMk/>
            <pc:sldMk cId="1581195091" sldId="929"/>
            <ac:spMk id="2063" creationId="{3E28DEBB-2B69-2E51-4D93-DA008FE92620}"/>
          </ac:spMkLst>
        </pc:spChg>
        <pc:spChg chg="add del mod">
          <ac:chgData name="Paula Vázquez-Valero" userId="3a0e46d7-2099-40af-a155-aa45b68bfff3" providerId="ADAL" clId="{57DA573B-B202-45D5-8B0F-E0DB3FD2BB69}" dt="2024-02-12T17:36:21.351" v="26234" actId="21"/>
          <ac:spMkLst>
            <pc:docMk/>
            <pc:sldMk cId="1581195091" sldId="929"/>
            <ac:spMk id="2064" creationId="{58202A84-5798-1A83-1D13-5BA7DB638AF8}"/>
          </ac:spMkLst>
        </pc:spChg>
        <pc:spChg chg="mod">
          <ac:chgData name="Paula Vázquez-Valero" userId="3a0e46d7-2099-40af-a155-aa45b68bfff3" providerId="ADAL" clId="{57DA573B-B202-45D5-8B0F-E0DB3FD2BB69}" dt="2024-01-31T13:47:12.316" v="18388" actId="20577"/>
          <ac:spMkLst>
            <pc:docMk/>
            <pc:sldMk cId="1581195091" sldId="929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1-31T13:12:56.288" v="16786" actId="1076"/>
          <ac:grpSpMkLst>
            <pc:docMk/>
            <pc:sldMk cId="1581195091" sldId="929"/>
            <ac:grpSpMk id="3" creationId="{98EEF615-4B25-1809-CE58-12BDCF45AF90}"/>
          </ac:grpSpMkLst>
        </pc:grpChg>
        <pc:grpChg chg="add del mod">
          <ac:chgData name="Paula Vázquez-Valero" userId="3a0e46d7-2099-40af-a155-aa45b68bfff3" providerId="ADAL" clId="{57DA573B-B202-45D5-8B0F-E0DB3FD2BB69}" dt="2024-01-31T13:19:32.667" v="17136" actId="21"/>
          <ac:grpSpMkLst>
            <pc:docMk/>
            <pc:sldMk cId="1581195091" sldId="929"/>
            <ac:grpSpMk id="42" creationId="{7C54BBD3-B495-3B9D-A174-82978F0EAF95}"/>
          </ac:grpSpMkLst>
        </pc:grpChg>
        <pc:grpChg chg="add del mod">
          <ac:chgData name="Paula Vázquez-Valero" userId="3a0e46d7-2099-40af-a155-aa45b68bfff3" providerId="ADAL" clId="{57DA573B-B202-45D5-8B0F-E0DB3FD2BB69}" dt="2024-01-31T13:19:32.667" v="17136" actId="21"/>
          <ac:grpSpMkLst>
            <pc:docMk/>
            <pc:sldMk cId="1581195091" sldId="929"/>
            <ac:grpSpMk id="45" creationId="{8B306CC5-E126-6813-3A79-127DDA8D87EA}"/>
          </ac:grpSpMkLst>
        </pc:grpChg>
        <pc:grpChg chg="add del mod">
          <ac:chgData name="Paula Vázquez-Valero" userId="3a0e46d7-2099-40af-a155-aa45b68bfff3" providerId="ADAL" clId="{57DA573B-B202-45D5-8B0F-E0DB3FD2BB69}" dt="2024-02-12T17:36:21.351" v="26234" actId="21"/>
          <ac:grpSpMkLst>
            <pc:docMk/>
            <pc:sldMk cId="1581195091" sldId="929"/>
            <ac:grpSpMk id="2053" creationId="{C8F43D97-0254-393A-0287-956F4E975714}"/>
          </ac:grpSpMkLst>
        </pc:grpChg>
        <pc:graphicFrameChg chg="add del mod modGraphic">
          <ac:chgData name="Paula Vázquez-Valero" userId="3a0e46d7-2099-40af-a155-aa45b68bfff3" providerId="ADAL" clId="{57DA573B-B202-45D5-8B0F-E0DB3FD2BB69}" dt="2024-02-12T17:36:21.351" v="26234" actId="21"/>
          <ac:graphicFrameMkLst>
            <pc:docMk/>
            <pc:sldMk cId="1581195091" sldId="929"/>
            <ac:graphicFrameMk id="2057" creationId="{F6E7AF88-6167-F039-E791-814251083B8A}"/>
          </ac:graphicFrameMkLst>
        </pc:graphicFrameChg>
        <pc:picChg chg="mod">
          <ac:chgData name="Paula Vázquez-Valero" userId="3a0e46d7-2099-40af-a155-aa45b68bfff3" providerId="ADAL" clId="{57DA573B-B202-45D5-8B0F-E0DB3FD2BB69}" dt="2024-01-31T13:12:52.762" v="16785"/>
          <ac:picMkLst>
            <pc:docMk/>
            <pc:sldMk cId="1581195091" sldId="929"/>
            <ac:picMk id="6" creationId="{95B0CEFC-8F84-BEA7-E909-D0BCA1B467C8}"/>
          </ac:picMkLst>
        </pc:picChg>
        <pc:picChg chg="add del mod">
          <ac:chgData name="Paula Vázquez-Valero" userId="3a0e46d7-2099-40af-a155-aa45b68bfff3" providerId="ADAL" clId="{57DA573B-B202-45D5-8B0F-E0DB3FD2BB69}" dt="2024-01-31T13:19:32.667" v="17136" actId="21"/>
          <ac:picMkLst>
            <pc:docMk/>
            <pc:sldMk cId="1581195091" sldId="929"/>
            <ac:picMk id="40" creationId="{E3B91BAA-DBB0-822D-A997-DCDD571B7B6C}"/>
          </ac:picMkLst>
        </pc:picChg>
        <pc:picChg chg="add del mod">
          <ac:chgData name="Paula Vázquez-Valero" userId="3a0e46d7-2099-40af-a155-aa45b68bfff3" providerId="ADAL" clId="{57DA573B-B202-45D5-8B0F-E0DB3FD2BB69}" dt="2024-01-31T13:19:32.667" v="17136" actId="21"/>
          <ac:picMkLst>
            <pc:docMk/>
            <pc:sldMk cId="1581195091" sldId="929"/>
            <ac:picMk id="41" creationId="{40FCD8F4-A5C3-30F5-E097-C1D1AE3D2CA9}"/>
          </ac:picMkLst>
        </pc:picChg>
        <pc:picChg chg="mod">
          <ac:chgData name="Paula Vázquez-Valero" userId="3a0e46d7-2099-40af-a155-aa45b68bfff3" providerId="ADAL" clId="{57DA573B-B202-45D5-8B0F-E0DB3FD2BB69}" dt="2024-01-31T13:19:14.452" v="17130"/>
          <ac:picMkLst>
            <pc:docMk/>
            <pc:sldMk cId="1581195091" sldId="929"/>
            <ac:picMk id="43" creationId="{37B96A06-61EF-4CF3-A6D0-D490C36CAFF3}"/>
          </ac:picMkLst>
        </pc:picChg>
        <pc:picChg chg="mod">
          <ac:chgData name="Paula Vázquez-Valero" userId="3a0e46d7-2099-40af-a155-aa45b68bfff3" providerId="ADAL" clId="{57DA573B-B202-45D5-8B0F-E0DB3FD2BB69}" dt="2024-01-31T13:19:22.611" v="17132"/>
          <ac:picMkLst>
            <pc:docMk/>
            <pc:sldMk cId="1581195091" sldId="929"/>
            <ac:picMk id="47" creationId="{FC800CBA-5E35-4525-3168-AEA545CA622C}"/>
          </ac:picMkLst>
        </pc:picChg>
        <pc:picChg chg="mod">
          <ac:chgData name="Paula Vázquez-Valero" userId="3a0e46d7-2099-40af-a155-aa45b68bfff3" providerId="ADAL" clId="{57DA573B-B202-45D5-8B0F-E0DB3FD2BB69}" dt="2024-01-31T13:19:22.611" v="17132"/>
          <ac:picMkLst>
            <pc:docMk/>
            <pc:sldMk cId="1581195091" sldId="929"/>
            <ac:picMk id="48" creationId="{4F7353DB-3A26-57D0-4208-D75391F90A44}"/>
          </ac:picMkLst>
        </pc:picChg>
        <pc:picChg chg="add mod">
          <ac:chgData name="Paula Vázquez-Valero" userId="3a0e46d7-2099-40af-a155-aa45b68bfff3" providerId="ADAL" clId="{57DA573B-B202-45D5-8B0F-E0DB3FD2BB69}" dt="2024-01-31T13:19:42.508" v="17139" actId="1076"/>
          <ac:picMkLst>
            <pc:docMk/>
            <pc:sldMk cId="1581195091" sldId="929"/>
            <ac:picMk id="49" creationId="{145FAC48-6BF7-30C8-EE24-00187755C5F1}"/>
          </ac:picMkLst>
        </pc:picChg>
        <pc:picChg chg="add del mod">
          <ac:chgData name="Paula Vázquez-Valero" userId="3a0e46d7-2099-40af-a155-aa45b68bfff3" providerId="ADAL" clId="{57DA573B-B202-45D5-8B0F-E0DB3FD2BB69}" dt="2024-01-31T13:21:14.792" v="17199" actId="21"/>
          <ac:picMkLst>
            <pc:docMk/>
            <pc:sldMk cId="1581195091" sldId="929"/>
            <ac:picMk id="51" creationId="{C9D7B9A9-260A-3FAF-FF82-73376B849289}"/>
          </ac:picMkLst>
        </pc:picChg>
        <pc:picChg chg="add del mod">
          <ac:chgData name="Paula Vázquez-Valero" userId="3a0e46d7-2099-40af-a155-aa45b68bfff3" providerId="ADAL" clId="{57DA573B-B202-45D5-8B0F-E0DB3FD2BB69}" dt="2024-01-31T13:21:14.792" v="17199" actId="21"/>
          <ac:picMkLst>
            <pc:docMk/>
            <pc:sldMk cId="1581195091" sldId="929"/>
            <ac:picMk id="52" creationId="{EC9A5939-7145-5AD0-9522-FEABC3CFE1A8}"/>
          </ac:picMkLst>
        </pc:picChg>
        <pc:picChg chg="add del mod">
          <ac:chgData name="Paula Vázquez-Valero" userId="3a0e46d7-2099-40af-a155-aa45b68bfff3" providerId="ADAL" clId="{57DA573B-B202-45D5-8B0F-E0DB3FD2BB69}" dt="2024-01-31T13:21:14.792" v="17199" actId="21"/>
          <ac:picMkLst>
            <pc:docMk/>
            <pc:sldMk cId="1581195091" sldId="929"/>
            <ac:picMk id="53" creationId="{BC819E62-C202-FBE2-31C7-6C1009F05672}"/>
          </ac:picMkLst>
        </pc:picChg>
        <pc:picChg chg="add del mod">
          <ac:chgData name="Paula Vázquez-Valero" userId="3a0e46d7-2099-40af-a155-aa45b68bfff3" providerId="ADAL" clId="{57DA573B-B202-45D5-8B0F-E0DB3FD2BB69}" dt="2024-01-31T13:21:14.792" v="17199" actId="21"/>
          <ac:picMkLst>
            <pc:docMk/>
            <pc:sldMk cId="1581195091" sldId="929"/>
            <ac:picMk id="54" creationId="{1394447D-4A1F-0D0E-47BE-9D70B6632717}"/>
          </ac:picMkLst>
        </pc:picChg>
        <pc:picChg chg="add del mod">
          <ac:chgData name="Paula Vázquez-Valero" userId="3a0e46d7-2099-40af-a155-aa45b68bfff3" providerId="ADAL" clId="{57DA573B-B202-45D5-8B0F-E0DB3FD2BB69}" dt="2024-01-31T13:21:14.792" v="17199" actId="21"/>
          <ac:picMkLst>
            <pc:docMk/>
            <pc:sldMk cId="1581195091" sldId="929"/>
            <ac:picMk id="62" creationId="{9743A958-A8AC-D2A4-B78F-C20B09330CAF}"/>
          </ac:picMkLst>
        </pc:picChg>
        <pc:picChg chg="add del mod">
          <ac:chgData name="Paula Vázquez-Valero" userId="3a0e46d7-2099-40af-a155-aa45b68bfff3" providerId="ADAL" clId="{57DA573B-B202-45D5-8B0F-E0DB3FD2BB69}" dt="2024-01-31T13:21:14.792" v="17199" actId="21"/>
          <ac:picMkLst>
            <pc:docMk/>
            <pc:sldMk cId="1581195091" sldId="929"/>
            <ac:picMk id="2048" creationId="{237A7411-44B4-1C37-A755-28D9B1E2B3C8}"/>
          </ac:picMkLst>
        </pc:picChg>
        <pc:picChg chg="add del mod">
          <ac:chgData name="Paula Vázquez-Valero" userId="3a0e46d7-2099-40af-a155-aa45b68bfff3" providerId="ADAL" clId="{57DA573B-B202-45D5-8B0F-E0DB3FD2BB69}" dt="2024-01-31T13:21:14.792" v="17199" actId="21"/>
          <ac:picMkLst>
            <pc:docMk/>
            <pc:sldMk cId="1581195091" sldId="929"/>
            <ac:picMk id="2049" creationId="{2AA3E967-BF68-BF98-142C-6A2755FFFAF1}"/>
          </ac:picMkLst>
        </pc:picChg>
        <pc:picChg chg="add del mod">
          <ac:chgData name="Paula Vázquez-Valero" userId="3a0e46d7-2099-40af-a155-aa45b68bfff3" providerId="ADAL" clId="{57DA573B-B202-45D5-8B0F-E0DB3FD2BB69}" dt="2024-01-31T13:21:14.792" v="17199" actId="21"/>
          <ac:picMkLst>
            <pc:docMk/>
            <pc:sldMk cId="1581195091" sldId="929"/>
            <ac:picMk id="2050" creationId="{414776A6-EFA4-AF79-972E-68DD7C3412D9}"/>
          </ac:picMkLst>
        </pc:picChg>
        <pc:picChg chg="add mod">
          <ac:chgData name="Paula Vázquez-Valero" userId="3a0e46d7-2099-40af-a155-aa45b68bfff3" providerId="ADAL" clId="{57DA573B-B202-45D5-8B0F-E0DB3FD2BB69}" dt="2024-01-31T13:21:50.201" v="17214" actId="1036"/>
          <ac:picMkLst>
            <pc:docMk/>
            <pc:sldMk cId="1581195091" sldId="929"/>
            <ac:picMk id="2051" creationId="{C0BDD9F3-C113-EC63-355E-3E2D0B23D67E}"/>
          </ac:picMkLst>
        </pc:picChg>
        <pc:picChg chg="mod">
          <ac:chgData name="Paula Vázquez-Valero" userId="3a0e46d7-2099-40af-a155-aa45b68bfff3" providerId="ADAL" clId="{57DA573B-B202-45D5-8B0F-E0DB3FD2BB69}" dt="2024-01-31T13:21:44.022" v="17208"/>
          <ac:picMkLst>
            <pc:docMk/>
            <pc:sldMk cId="1581195091" sldId="929"/>
            <ac:picMk id="2055" creationId="{A0B690A3-19E5-AEE4-8F69-8A828EADA3FE}"/>
          </ac:picMkLst>
        </pc:picChg>
        <pc:picChg chg="add del mod">
          <ac:chgData name="Paula Vázquez-Valero" userId="3a0e46d7-2099-40af-a155-aa45b68bfff3" providerId="ADAL" clId="{57DA573B-B202-45D5-8B0F-E0DB3FD2BB69}" dt="2024-02-12T17:36:21.351" v="26234" actId="21"/>
          <ac:picMkLst>
            <pc:docMk/>
            <pc:sldMk cId="1581195091" sldId="929"/>
            <ac:picMk id="2058" creationId="{6193A661-28FE-D62F-1C41-9DFAA7D6F263}"/>
          </ac:picMkLst>
        </pc:picChg>
        <pc:picChg chg="add del mod">
          <ac:chgData name="Paula Vázquez-Valero" userId="3a0e46d7-2099-40af-a155-aa45b68bfff3" providerId="ADAL" clId="{57DA573B-B202-45D5-8B0F-E0DB3FD2BB69}" dt="2024-02-12T17:36:21.351" v="26234" actId="21"/>
          <ac:picMkLst>
            <pc:docMk/>
            <pc:sldMk cId="1581195091" sldId="929"/>
            <ac:picMk id="2059" creationId="{07ADC593-13D4-06AD-89E1-770643613268}"/>
          </ac:picMkLst>
        </pc:picChg>
        <pc:picChg chg="add del mod">
          <ac:chgData name="Paula Vázquez-Valero" userId="3a0e46d7-2099-40af-a155-aa45b68bfff3" providerId="ADAL" clId="{57DA573B-B202-45D5-8B0F-E0DB3FD2BB69}" dt="2024-02-12T17:36:21.351" v="26234" actId="21"/>
          <ac:picMkLst>
            <pc:docMk/>
            <pc:sldMk cId="1581195091" sldId="929"/>
            <ac:picMk id="2060" creationId="{92735BCA-AB14-DA86-671E-2AC463BE3D4B}"/>
          </ac:picMkLst>
        </pc:picChg>
        <pc:picChg chg="add del mod">
          <ac:chgData name="Paula Vázquez-Valero" userId="3a0e46d7-2099-40af-a155-aa45b68bfff3" providerId="ADAL" clId="{57DA573B-B202-45D5-8B0F-E0DB3FD2BB69}" dt="2024-02-12T17:36:21.351" v="26234" actId="21"/>
          <ac:picMkLst>
            <pc:docMk/>
            <pc:sldMk cId="1581195091" sldId="929"/>
            <ac:picMk id="2061" creationId="{2BA5DE7C-C62A-3C77-3A99-71CD325D579D}"/>
          </ac:picMkLst>
        </pc:picChg>
        <pc:picChg chg="mod">
          <ac:chgData name="Paula Vázquez-Valero" userId="3a0e46d7-2099-40af-a155-aa45b68bfff3" providerId="ADAL" clId="{57DA573B-B202-45D5-8B0F-E0DB3FD2BB69}" dt="2024-01-31T13:47:09.431" v="18386" actId="166"/>
          <ac:picMkLst>
            <pc:docMk/>
            <pc:sldMk cId="1581195091" sldId="929"/>
            <ac:picMk id="2079" creationId="{3A7B6A95-6AB8-3394-AD68-713D43E5E03D}"/>
          </ac:picMkLst>
        </pc:picChg>
      </pc:sldChg>
      <pc:sldChg chg="addSp delSp modSp add mod">
        <pc:chgData name="Paula Vázquez-Valero" userId="3a0e46d7-2099-40af-a155-aa45b68bfff3" providerId="ADAL" clId="{57DA573B-B202-45D5-8B0F-E0DB3FD2BB69}" dt="2024-01-31T13:52:55.399" v="18678" actId="20577"/>
        <pc:sldMkLst>
          <pc:docMk/>
          <pc:sldMk cId="3426264672" sldId="930"/>
        </pc:sldMkLst>
        <pc:spChg chg="mod">
          <ac:chgData name="Paula Vázquez-Valero" userId="3a0e46d7-2099-40af-a155-aa45b68bfff3" providerId="ADAL" clId="{57DA573B-B202-45D5-8B0F-E0DB3FD2BB69}" dt="2024-01-31T13:52:55.399" v="18678" actId="20577"/>
          <ac:spMkLst>
            <pc:docMk/>
            <pc:sldMk cId="3426264672" sldId="930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3" creationId="{81D971F9-73E1-77CD-2972-B191383EBEF1}"/>
          </ac:spMkLst>
        </pc:spChg>
        <pc:spChg chg="add del mod">
          <ac:chgData name="Paula Vázquez-Valero" userId="3a0e46d7-2099-40af-a155-aa45b68bfff3" providerId="ADAL" clId="{57DA573B-B202-45D5-8B0F-E0DB3FD2BB69}" dt="2024-01-24T15:29:57.479" v="15144" actId="21"/>
          <ac:spMkLst>
            <pc:docMk/>
            <pc:sldMk cId="3426264672" sldId="930"/>
            <ac:spMk id="3" creationId="{9DFA7ADF-FB68-C288-BD91-7E253A6FE902}"/>
          </ac:spMkLst>
        </pc:spChg>
        <pc:spChg chg="add del mod">
          <ac:chgData name="Paula Vázquez-Valero" userId="3a0e46d7-2099-40af-a155-aa45b68bfff3" providerId="ADAL" clId="{57DA573B-B202-45D5-8B0F-E0DB3FD2BB69}" dt="2024-01-24T15:30:00.597" v="15148"/>
          <ac:spMkLst>
            <pc:docMk/>
            <pc:sldMk cId="3426264672" sldId="930"/>
            <ac:spMk id="5" creationId="{806D1E7E-D2D2-C32C-C9A5-616AD4112990}"/>
          </ac:spMkLst>
        </pc:spChg>
        <pc:spChg chg="add del mod">
          <ac:chgData name="Paula Vázquez-Valero" userId="3a0e46d7-2099-40af-a155-aa45b68bfff3" providerId="ADAL" clId="{57DA573B-B202-45D5-8B0F-E0DB3FD2BB69}" dt="2024-01-24T15:30:02.519" v="15150"/>
          <ac:spMkLst>
            <pc:docMk/>
            <pc:sldMk cId="3426264672" sldId="930"/>
            <ac:spMk id="6" creationId="{2AD2BE34-1C5A-86FE-4F01-2AB3D06CFC0B}"/>
          </ac:spMkLst>
        </pc:spChg>
        <pc:spChg chg="add 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9" creationId="{B2EE2427-D697-FE9D-6F5E-BC99A5E23656}"/>
          </ac:spMkLst>
        </pc:spChg>
        <pc:spChg chg="add 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12" creationId="{9632F9F9-C831-23B1-D4EC-49D52A8210A0}"/>
          </ac:spMkLst>
        </pc:spChg>
        <pc:spChg chg="add mod">
          <ac:chgData name="Paula Vázquez-Valero" userId="3a0e46d7-2099-40af-a155-aa45b68bfff3" providerId="ADAL" clId="{57DA573B-B202-45D5-8B0F-E0DB3FD2BB69}" dt="2024-01-31T13:35:44.012" v="17874" actId="404"/>
          <ac:spMkLst>
            <pc:docMk/>
            <pc:sldMk cId="3426264672" sldId="930"/>
            <ac:spMk id="13" creationId="{101BA327-C2C5-3BF8-D496-F2AFC6F0492F}"/>
          </ac:spMkLst>
        </pc:spChg>
        <pc:spChg chg="add del mod">
          <ac:chgData name="Paula Vázquez-Valero" userId="3a0e46d7-2099-40af-a155-aa45b68bfff3" providerId="ADAL" clId="{57DA573B-B202-45D5-8B0F-E0DB3FD2BB69}" dt="2024-01-31T13:46:42.806" v="18380" actId="478"/>
          <ac:spMkLst>
            <pc:docMk/>
            <pc:sldMk cId="3426264672" sldId="930"/>
            <ac:spMk id="14" creationId="{833BE8FF-0C83-6DBB-6D28-958637EDD11E}"/>
          </ac:spMkLst>
        </pc:spChg>
        <pc:spChg chg="del">
          <ac:chgData name="Paula Vázquez-Valero" userId="3a0e46d7-2099-40af-a155-aa45b68bfff3" providerId="ADAL" clId="{57DA573B-B202-45D5-8B0F-E0DB3FD2BB69}" dt="2024-01-24T15:29:48.119" v="15142" actId="21"/>
          <ac:spMkLst>
            <pc:docMk/>
            <pc:sldMk cId="3426264672" sldId="930"/>
            <ac:spMk id="15" creationId="{59631A53-5F15-9712-8727-81749B87DC49}"/>
          </ac:spMkLst>
        </pc:spChg>
        <pc:spChg chg="add 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15" creationId="{7A8D38E5-28B7-F7E9-B049-0D26BC9826B5}"/>
          </ac:spMkLst>
        </pc:spChg>
        <pc:spChg chg="add 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16" creationId="{36F48DC3-1EF9-06A3-470E-1DA458482E94}"/>
          </ac:spMkLst>
        </pc:spChg>
        <pc:spChg chg="add del mod">
          <ac:chgData name="Paula Vázquez-Valero" userId="3a0e46d7-2099-40af-a155-aa45b68bfff3" providerId="ADAL" clId="{57DA573B-B202-45D5-8B0F-E0DB3FD2BB69}" dt="2024-01-31T13:25:00.488" v="17276" actId="478"/>
          <ac:spMkLst>
            <pc:docMk/>
            <pc:sldMk cId="3426264672" sldId="930"/>
            <ac:spMk id="17" creationId="{F1B6B285-863A-A840-1BA9-F29CEE493906}"/>
          </ac:spMkLst>
        </pc:spChg>
        <pc:spChg chg="add del mod">
          <ac:chgData name="Paula Vázquez-Valero" userId="3a0e46d7-2099-40af-a155-aa45b68bfff3" providerId="ADAL" clId="{57DA573B-B202-45D5-8B0F-E0DB3FD2BB69}" dt="2024-01-31T13:25:00.488" v="17276" actId="478"/>
          <ac:spMkLst>
            <pc:docMk/>
            <pc:sldMk cId="3426264672" sldId="930"/>
            <ac:spMk id="18" creationId="{38ED556C-1B63-1D61-5DB3-53CC03471327}"/>
          </ac:spMkLst>
        </pc:spChg>
        <pc:spChg chg="add del mod">
          <ac:chgData name="Paula Vázquez-Valero" userId="3a0e46d7-2099-40af-a155-aa45b68bfff3" providerId="ADAL" clId="{57DA573B-B202-45D5-8B0F-E0DB3FD2BB69}" dt="2024-01-31T13:25:00.488" v="17276" actId="478"/>
          <ac:spMkLst>
            <pc:docMk/>
            <pc:sldMk cId="3426264672" sldId="930"/>
            <ac:spMk id="19" creationId="{418F2E6F-2B0B-A3BF-73D8-730BD9E6C9D7}"/>
          </ac:spMkLst>
        </pc:spChg>
        <pc:spChg chg="del mod">
          <ac:chgData name="Paula Vázquez-Valero" userId="3a0e46d7-2099-40af-a155-aa45b68bfff3" providerId="ADAL" clId="{57DA573B-B202-45D5-8B0F-E0DB3FD2BB69}" dt="2024-01-24T15:30:55.139" v="15236"/>
          <ac:spMkLst>
            <pc:docMk/>
            <pc:sldMk cId="3426264672" sldId="930"/>
            <ac:spMk id="20" creationId="{B9CCF182-8617-61AC-FE72-777CBEC522E5}"/>
          </ac:spMkLst>
        </pc:spChg>
        <pc:spChg chg="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21" creationId="{C4F21D16-6DDF-A389-945C-5B060CB0D2EA}"/>
          </ac:spMkLst>
        </pc:spChg>
        <pc:spChg chg="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23" creationId="{E9EC59CA-FD8B-3845-2D39-DD7AE1C8FEC6}"/>
          </ac:spMkLst>
        </pc:spChg>
        <pc:spChg chg="add del mod">
          <ac:chgData name="Paula Vázquez-Valero" userId="3a0e46d7-2099-40af-a155-aa45b68bfff3" providerId="ADAL" clId="{57DA573B-B202-45D5-8B0F-E0DB3FD2BB69}" dt="2024-01-31T13:25:00.488" v="17276" actId="478"/>
          <ac:spMkLst>
            <pc:docMk/>
            <pc:sldMk cId="3426264672" sldId="930"/>
            <ac:spMk id="24" creationId="{B5ACCAE6-3F35-BC48-ECED-38084AC1EC44}"/>
          </ac:spMkLst>
        </pc:spChg>
        <pc:spChg chg="add del mod">
          <ac:chgData name="Paula Vázquez-Valero" userId="3a0e46d7-2099-40af-a155-aa45b68bfff3" providerId="ADAL" clId="{57DA573B-B202-45D5-8B0F-E0DB3FD2BB69}" dt="2024-01-31T13:25:00.488" v="17276" actId="478"/>
          <ac:spMkLst>
            <pc:docMk/>
            <pc:sldMk cId="3426264672" sldId="930"/>
            <ac:spMk id="25" creationId="{245E21F2-74B0-F248-9401-199A49BAFE05}"/>
          </ac:spMkLst>
        </pc:spChg>
        <pc:spChg chg="add del mod">
          <ac:chgData name="Paula Vázquez-Valero" userId="3a0e46d7-2099-40af-a155-aa45b68bfff3" providerId="ADAL" clId="{57DA573B-B202-45D5-8B0F-E0DB3FD2BB69}" dt="2024-01-31T13:25:00.488" v="17276" actId="478"/>
          <ac:spMkLst>
            <pc:docMk/>
            <pc:sldMk cId="3426264672" sldId="930"/>
            <ac:spMk id="32" creationId="{93E62A8C-76AE-8490-6BA8-CD741884AC4E}"/>
          </ac:spMkLst>
        </pc:spChg>
        <pc:spChg chg="add del mod">
          <ac:chgData name="Paula Vázquez-Valero" userId="3a0e46d7-2099-40af-a155-aa45b68bfff3" providerId="ADAL" clId="{57DA573B-B202-45D5-8B0F-E0DB3FD2BB69}" dt="2024-01-31T13:25:04.840" v="17278" actId="478"/>
          <ac:spMkLst>
            <pc:docMk/>
            <pc:sldMk cId="3426264672" sldId="930"/>
            <ac:spMk id="33" creationId="{445C2FC9-3ABE-0277-0EC0-4ABC4CE4530D}"/>
          </ac:spMkLst>
        </pc:spChg>
        <pc:spChg chg="add del mod">
          <ac:chgData name="Paula Vázquez-Valero" userId="3a0e46d7-2099-40af-a155-aa45b68bfff3" providerId="ADAL" clId="{57DA573B-B202-45D5-8B0F-E0DB3FD2BB69}" dt="2024-01-31T13:25:00.488" v="17276" actId="478"/>
          <ac:spMkLst>
            <pc:docMk/>
            <pc:sldMk cId="3426264672" sldId="930"/>
            <ac:spMk id="34" creationId="{20DFBB85-E58A-F4B1-C0D5-E944B7193C75}"/>
          </ac:spMkLst>
        </pc:spChg>
        <pc:spChg chg="add 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36" creationId="{7D42B4E9-C217-74C5-03EF-2722CCA5DF6D}"/>
          </ac:spMkLst>
        </pc:spChg>
        <pc:spChg chg="add 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38" creationId="{9E6234B4-31A2-282C-D9F6-E9712DE5BDAC}"/>
          </ac:spMkLst>
        </pc:spChg>
        <pc:spChg chg="add mod">
          <ac:chgData name="Paula Vázquez-Valero" userId="3a0e46d7-2099-40af-a155-aa45b68bfff3" providerId="ADAL" clId="{57DA573B-B202-45D5-8B0F-E0DB3FD2BB69}" dt="2024-01-31T13:35:39.480" v="17872" actId="1035"/>
          <ac:spMkLst>
            <pc:docMk/>
            <pc:sldMk cId="3426264672" sldId="930"/>
            <ac:spMk id="40" creationId="{1546FE82-3B15-D1DA-8689-D5477A2334B0}"/>
          </ac:spMkLst>
        </pc:spChg>
        <pc:spChg chg="add mod">
          <ac:chgData name="Paula Vázquez-Valero" userId="3a0e46d7-2099-40af-a155-aa45b68bfff3" providerId="ADAL" clId="{57DA573B-B202-45D5-8B0F-E0DB3FD2BB69}" dt="2024-01-31T13:31:50.028" v="17697" actId="1076"/>
          <ac:spMkLst>
            <pc:docMk/>
            <pc:sldMk cId="3426264672" sldId="930"/>
            <ac:spMk id="43" creationId="{6FF0BA68-B796-5A9F-6491-BA5620043502}"/>
          </ac:spMkLst>
        </pc:spChg>
        <pc:spChg chg="mod">
          <ac:chgData name="Paula Vázquez-Valero" userId="3a0e46d7-2099-40af-a155-aa45b68bfff3" providerId="ADAL" clId="{57DA573B-B202-45D5-8B0F-E0DB3FD2BB69}" dt="2024-01-31T13:28:35.391" v="17367"/>
          <ac:spMkLst>
            <pc:docMk/>
            <pc:sldMk cId="3426264672" sldId="930"/>
            <ac:spMk id="45" creationId="{45253835-FBA5-7ADE-F1E4-045A2C14C3BE}"/>
          </ac:spMkLst>
        </pc:spChg>
        <pc:spChg chg="mod">
          <ac:chgData name="Paula Vázquez-Valero" userId="3a0e46d7-2099-40af-a155-aa45b68bfff3" providerId="ADAL" clId="{57DA573B-B202-45D5-8B0F-E0DB3FD2BB69}" dt="2024-01-31T13:28:35.391" v="17367"/>
          <ac:spMkLst>
            <pc:docMk/>
            <pc:sldMk cId="3426264672" sldId="930"/>
            <ac:spMk id="46" creationId="{DD2C29D5-1F56-7BF8-2A75-4D3EC6571BB6}"/>
          </ac:spMkLst>
        </pc:spChg>
        <pc:spChg chg="mod">
          <ac:chgData name="Paula Vázquez-Valero" userId="3a0e46d7-2099-40af-a155-aa45b68bfff3" providerId="ADAL" clId="{57DA573B-B202-45D5-8B0F-E0DB3FD2BB69}" dt="2024-01-31T13:28:35.391" v="17367"/>
          <ac:spMkLst>
            <pc:docMk/>
            <pc:sldMk cId="3426264672" sldId="930"/>
            <ac:spMk id="48" creationId="{17DD6624-E74C-28E0-1728-0489D214713F}"/>
          </ac:spMkLst>
        </pc:spChg>
        <pc:spChg chg="add mod">
          <ac:chgData name="Paula Vázquez-Valero" userId="3a0e46d7-2099-40af-a155-aa45b68bfff3" providerId="ADAL" clId="{57DA573B-B202-45D5-8B0F-E0DB3FD2BB69}" dt="2024-01-31T13:37:20.145" v="18013" actId="20577"/>
          <ac:spMkLst>
            <pc:docMk/>
            <pc:sldMk cId="3426264672" sldId="930"/>
            <ac:spMk id="62" creationId="{CD837F06-3E21-40C0-D7DA-F274AF775844}"/>
          </ac:spMkLst>
        </pc:spChg>
        <pc:spChg chg="add mod">
          <ac:chgData name="Paula Vázquez-Valero" userId="3a0e46d7-2099-40af-a155-aa45b68bfff3" providerId="ADAL" clId="{57DA573B-B202-45D5-8B0F-E0DB3FD2BB69}" dt="2024-01-31T13:38:43.526" v="18077" actId="1076"/>
          <ac:spMkLst>
            <pc:docMk/>
            <pc:sldMk cId="3426264672" sldId="930"/>
            <ac:spMk id="2048" creationId="{E423D62B-6448-6514-1F34-FD7EC9DBD16C}"/>
          </ac:spMkLst>
        </pc:spChg>
        <pc:spChg chg="add mod">
          <ac:chgData name="Paula Vázquez-Valero" userId="3a0e46d7-2099-40af-a155-aa45b68bfff3" providerId="ADAL" clId="{57DA573B-B202-45D5-8B0F-E0DB3FD2BB69}" dt="2024-01-31T13:38:47.850" v="18078" actId="1076"/>
          <ac:spMkLst>
            <pc:docMk/>
            <pc:sldMk cId="3426264672" sldId="930"/>
            <ac:spMk id="2049" creationId="{DBA65DAC-C2C4-81AA-6A7E-242992C2E0D1}"/>
          </ac:spMkLst>
        </pc:spChg>
        <pc:spChg chg="add mod">
          <ac:chgData name="Paula Vázquez-Valero" userId="3a0e46d7-2099-40af-a155-aa45b68bfff3" providerId="ADAL" clId="{57DA573B-B202-45D5-8B0F-E0DB3FD2BB69}" dt="2024-01-31T13:39:04.879" v="18084" actId="1038"/>
          <ac:spMkLst>
            <pc:docMk/>
            <pc:sldMk cId="3426264672" sldId="930"/>
            <ac:spMk id="2050" creationId="{C61E99BA-39D1-8D5A-7893-C9653CAB2B16}"/>
          </ac:spMkLst>
        </pc:spChg>
        <pc:spChg chg="add mod">
          <ac:chgData name="Paula Vázquez-Valero" userId="3a0e46d7-2099-40af-a155-aa45b68bfff3" providerId="ADAL" clId="{57DA573B-B202-45D5-8B0F-E0DB3FD2BB69}" dt="2024-01-31T13:39:09.830" v="18085" actId="1038"/>
          <ac:spMkLst>
            <pc:docMk/>
            <pc:sldMk cId="3426264672" sldId="930"/>
            <ac:spMk id="2051" creationId="{A3EBE2FE-DB86-5EBE-D61B-EFE6DE6A6C3B}"/>
          </ac:spMkLst>
        </pc:spChg>
        <pc:spChg chg="add mod">
          <ac:chgData name="Paula Vázquez-Valero" userId="3a0e46d7-2099-40af-a155-aa45b68bfff3" providerId="ADAL" clId="{57DA573B-B202-45D5-8B0F-E0DB3FD2BB69}" dt="2024-01-31T13:39:11.480" v="18087" actId="1038"/>
          <ac:spMkLst>
            <pc:docMk/>
            <pc:sldMk cId="3426264672" sldId="930"/>
            <ac:spMk id="2052" creationId="{8D864F45-2B72-23DD-A588-9A13DAD37BB4}"/>
          </ac:spMkLst>
        </pc:spChg>
        <pc:spChg chg="add mod">
          <ac:chgData name="Paula Vázquez-Valero" userId="3a0e46d7-2099-40af-a155-aa45b68bfff3" providerId="ADAL" clId="{57DA573B-B202-45D5-8B0F-E0DB3FD2BB69}" dt="2024-01-31T13:38:38.537" v="18076" actId="1076"/>
          <ac:spMkLst>
            <pc:docMk/>
            <pc:sldMk cId="3426264672" sldId="930"/>
            <ac:spMk id="2053" creationId="{AC30D872-6B18-2490-8A1C-EBFD092C3C95}"/>
          </ac:spMkLst>
        </pc:spChg>
        <pc:spChg chg="mod">
          <ac:chgData name="Paula Vázquez-Valero" userId="3a0e46d7-2099-40af-a155-aa45b68bfff3" providerId="ADAL" clId="{57DA573B-B202-45D5-8B0F-E0DB3FD2BB69}" dt="2024-01-31T13:35:33.867" v="17850" actId="1076"/>
          <ac:spMkLst>
            <pc:docMk/>
            <pc:sldMk cId="3426264672" sldId="930"/>
            <ac:spMk id="2088" creationId="{6C797753-1413-54DA-948A-16DC26026C11}"/>
          </ac:spMkLst>
        </pc:spChg>
        <pc:spChg chg="mod">
          <ac:chgData name="Paula Vázquez-Valero" userId="3a0e46d7-2099-40af-a155-aa45b68bfff3" providerId="ADAL" clId="{57DA573B-B202-45D5-8B0F-E0DB3FD2BB69}" dt="2024-01-31T13:47:17.087" v="18392" actId="20577"/>
          <ac:spMkLst>
            <pc:docMk/>
            <pc:sldMk cId="3426264672" sldId="930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1-31T13:35:39.480" v="17872" actId="1035"/>
          <ac:grpSpMkLst>
            <pc:docMk/>
            <pc:sldMk cId="3426264672" sldId="930"/>
            <ac:grpSpMk id="20" creationId="{A98A666A-06DD-54F8-E158-094535FE86CD}"/>
          </ac:grpSpMkLst>
        </pc:grpChg>
        <pc:grpChg chg="add mod">
          <ac:chgData name="Paula Vázquez-Valero" userId="3a0e46d7-2099-40af-a155-aa45b68bfff3" providerId="ADAL" clId="{57DA573B-B202-45D5-8B0F-E0DB3FD2BB69}" dt="2024-01-31T13:28:41.306" v="17368" actId="1076"/>
          <ac:grpSpMkLst>
            <pc:docMk/>
            <pc:sldMk cId="3426264672" sldId="930"/>
            <ac:grpSpMk id="44" creationId="{F182BAB1-6A4B-53BE-C1AC-C3A8702D8F4E}"/>
          </ac:grpSpMkLst>
        </pc:grpChg>
        <pc:grpChg chg="add mod">
          <ac:chgData name="Paula Vázquez-Valero" userId="3a0e46d7-2099-40af-a155-aa45b68bfff3" providerId="ADAL" clId="{57DA573B-B202-45D5-8B0F-E0DB3FD2BB69}" dt="2024-01-31T13:28:41.306" v="17368" actId="1076"/>
          <ac:grpSpMkLst>
            <pc:docMk/>
            <pc:sldMk cId="3426264672" sldId="930"/>
            <ac:grpSpMk id="47" creationId="{93E23ABB-239E-195E-C7C0-89AA0148C6BA}"/>
          </ac:grpSpMkLst>
        </pc:grpChg>
        <pc:grpChg chg="add mod">
          <ac:chgData name="Paula Vázquez-Valero" userId="3a0e46d7-2099-40af-a155-aa45b68bfff3" providerId="ADAL" clId="{57DA573B-B202-45D5-8B0F-E0DB3FD2BB69}" dt="2024-01-31T13:35:39.480" v="17872" actId="1035"/>
          <ac:grpSpMkLst>
            <pc:docMk/>
            <pc:sldMk cId="3426264672" sldId="930"/>
            <ac:grpSpMk id="2056" creationId="{6CCD8D72-2DA8-762D-50A7-2C3B8EBFD9E0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31T13:29:41.186" v="17471" actId="20577"/>
          <ac:graphicFrameMkLst>
            <pc:docMk/>
            <pc:sldMk cId="3426264672" sldId="930"/>
            <ac:graphicFrameMk id="41" creationId="{66D56254-7588-57A8-D7CF-218122BD91A7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3:33:08.167" v="17732" actId="1036"/>
          <ac:graphicFrameMkLst>
            <pc:docMk/>
            <pc:sldMk cId="3426264672" sldId="930"/>
            <ac:graphicFrameMk id="50" creationId="{ABA55D43-E2B5-A58A-6FA3-D6056E17CC52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3:33:12.804" v="17736" actId="1036"/>
          <ac:graphicFrameMkLst>
            <pc:docMk/>
            <pc:sldMk cId="3426264672" sldId="930"/>
            <ac:graphicFrameMk id="51" creationId="{CFC15570-B884-1871-52F6-10C9411D4ACE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3:33:17.279" v="17740" actId="1036"/>
          <ac:graphicFrameMkLst>
            <pc:docMk/>
            <pc:sldMk cId="3426264672" sldId="930"/>
            <ac:graphicFrameMk id="52" creationId="{29696278-0B88-ACF6-25FE-DAFADFCD8341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3:33:20.698" v="17745" actId="1036"/>
          <ac:graphicFrameMkLst>
            <pc:docMk/>
            <pc:sldMk cId="3426264672" sldId="930"/>
            <ac:graphicFrameMk id="53" creationId="{96E95CC8-9697-EC80-4027-4D8CDB5E8EEE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3:33:25.234" v="17746" actId="1076"/>
          <ac:graphicFrameMkLst>
            <pc:docMk/>
            <pc:sldMk cId="3426264672" sldId="930"/>
            <ac:graphicFrameMk id="54" creationId="{30C00ED4-007D-3BE7-0831-AE93C4C3017D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31T13:36:16.189" v="17875" actId="478"/>
          <ac:graphicFrameMkLst>
            <pc:docMk/>
            <pc:sldMk cId="3426264672" sldId="930"/>
            <ac:graphicFrameMk id="55" creationId="{245C34DD-C851-14B5-3401-5DDC8885C111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3:38:22.092" v="18055" actId="1036"/>
          <ac:graphicFrameMkLst>
            <pc:docMk/>
            <pc:sldMk cId="3426264672" sldId="930"/>
            <ac:graphicFrameMk id="63" creationId="{A581D3E9-BA64-3A16-A8AB-ADCC2322348B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31T13:30:20.718" v="17586" actId="478"/>
          <ac:graphicFrameMkLst>
            <pc:docMk/>
            <pc:sldMk cId="3426264672" sldId="930"/>
            <ac:graphicFrameMk id="2054" creationId="{E84CDD4D-834F-A14F-BFAD-1A23E497C059}"/>
          </ac:graphicFrameMkLst>
        </pc:graphicFrameChg>
        <pc:picChg chg="add mod">
          <ac:chgData name="Paula Vázquez-Valero" userId="3a0e46d7-2099-40af-a155-aa45b68bfff3" providerId="ADAL" clId="{57DA573B-B202-45D5-8B0F-E0DB3FD2BB69}" dt="2024-01-31T13:35:39.480" v="17872" actId="1035"/>
          <ac:picMkLst>
            <pc:docMk/>
            <pc:sldMk cId="3426264672" sldId="930"/>
            <ac:picMk id="5" creationId="{29CA3A9C-E368-4456-8180-8C38FCD5EEE6}"/>
          </ac:picMkLst>
        </pc:picChg>
        <pc:picChg chg="add mod">
          <ac:chgData name="Paula Vázquez-Valero" userId="3a0e46d7-2099-40af-a155-aa45b68bfff3" providerId="ADAL" clId="{57DA573B-B202-45D5-8B0F-E0DB3FD2BB69}" dt="2024-01-31T13:35:39.480" v="17872" actId="1035"/>
          <ac:picMkLst>
            <pc:docMk/>
            <pc:sldMk cId="3426264672" sldId="930"/>
            <ac:picMk id="6" creationId="{0AE1373A-5414-8529-93E3-EC57B3FCC7E2}"/>
          </ac:picMkLst>
        </pc:picChg>
        <pc:picChg chg="add mod">
          <ac:chgData name="Paula Vázquez-Valero" userId="3a0e46d7-2099-40af-a155-aa45b68bfff3" providerId="ADAL" clId="{57DA573B-B202-45D5-8B0F-E0DB3FD2BB69}" dt="2024-01-31T13:35:39.480" v="17872" actId="1035"/>
          <ac:picMkLst>
            <pc:docMk/>
            <pc:sldMk cId="3426264672" sldId="930"/>
            <ac:picMk id="7" creationId="{0FFA349F-F462-897E-BA5B-66D64B1CD4EA}"/>
          </ac:picMkLst>
        </pc:picChg>
        <pc:picChg chg="mod">
          <ac:chgData name="Paula Vázquez-Valero" userId="3a0e46d7-2099-40af-a155-aa45b68bfff3" providerId="ADAL" clId="{57DA573B-B202-45D5-8B0F-E0DB3FD2BB69}" dt="2024-01-31T13:35:39.480" v="17872" actId="1035"/>
          <ac:picMkLst>
            <pc:docMk/>
            <pc:sldMk cId="3426264672" sldId="930"/>
            <ac:picMk id="22" creationId="{3E86D199-11B9-B913-62C9-10A39C146938}"/>
          </ac:picMkLst>
        </pc:picChg>
        <pc:picChg chg="add del mod">
          <ac:chgData name="Paula Vázquez-Valero" userId="3a0e46d7-2099-40af-a155-aa45b68bfff3" providerId="ADAL" clId="{57DA573B-B202-45D5-8B0F-E0DB3FD2BB69}" dt="2024-01-31T13:25:00.488" v="17276" actId="478"/>
          <ac:picMkLst>
            <pc:docMk/>
            <pc:sldMk cId="3426264672" sldId="930"/>
            <ac:picMk id="26" creationId="{85EEA11B-0BB1-2797-572B-4B7906D6FD8F}"/>
          </ac:picMkLst>
        </pc:picChg>
        <pc:picChg chg="add del mod">
          <ac:chgData name="Paula Vázquez-Valero" userId="3a0e46d7-2099-40af-a155-aa45b68bfff3" providerId="ADAL" clId="{57DA573B-B202-45D5-8B0F-E0DB3FD2BB69}" dt="2024-01-31T13:25:02.917" v="17277" actId="478"/>
          <ac:picMkLst>
            <pc:docMk/>
            <pc:sldMk cId="3426264672" sldId="930"/>
            <ac:picMk id="27" creationId="{D6ECB07D-5D98-2E06-E3B1-D8F48F276436}"/>
          </ac:picMkLst>
        </pc:picChg>
        <pc:picChg chg="add del mod">
          <ac:chgData name="Paula Vázquez-Valero" userId="3a0e46d7-2099-40af-a155-aa45b68bfff3" providerId="ADAL" clId="{57DA573B-B202-45D5-8B0F-E0DB3FD2BB69}" dt="2024-01-31T13:25:00.488" v="17276" actId="478"/>
          <ac:picMkLst>
            <pc:docMk/>
            <pc:sldMk cId="3426264672" sldId="930"/>
            <ac:picMk id="28" creationId="{4CC1AC67-1241-CB7A-21B6-BD0C059001EF}"/>
          </ac:picMkLst>
        </pc:picChg>
        <pc:picChg chg="add del mod">
          <ac:chgData name="Paula Vázquez-Valero" userId="3a0e46d7-2099-40af-a155-aa45b68bfff3" providerId="ADAL" clId="{57DA573B-B202-45D5-8B0F-E0DB3FD2BB69}" dt="2024-01-31T13:25:00.488" v="17276" actId="478"/>
          <ac:picMkLst>
            <pc:docMk/>
            <pc:sldMk cId="3426264672" sldId="930"/>
            <ac:picMk id="29" creationId="{30441010-CA72-9C8F-2C02-F5D427A3E2D1}"/>
          </ac:picMkLst>
        </pc:picChg>
        <pc:picChg chg="add del mod">
          <ac:chgData name="Paula Vázquez-Valero" userId="3a0e46d7-2099-40af-a155-aa45b68bfff3" providerId="ADAL" clId="{57DA573B-B202-45D5-8B0F-E0DB3FD2BB69}" dt="2024-01-31T13:25:00.488" v="17276" actId="478"/>
          <ac:picMkLst>
            <pc:docMk/>
            <pc:sldMk cId="3426264672" sldId="930"/>
            <ac:picMk id="30" creationId="{3A0C2034-3361-4A27-7F8B-C6D7B26FA05B}"/>
          </ac:picMkLst>
        </pc:picChg>
        <pc:picChg chg="add del mod">
          <ac:chgData name="Paula Vázquez-Valero" userId="3a0e46d7-2099-40af-a155-aa45b68bfff3" providerId="ADAL" clId="{57DA573B-B202-45D5-8B0F-E0DB3FD2BB69}" dt="2024-01-31T13:25:00.488" v="17276" actId="478"/>
          <ac:picMkLst>
            <pc:docMk/>
            <pc:sldMk cId="3426264672" sldId="930"/>
            <ac:picMk id="31" creationId="{B761F7BF-F5F5-1022-2A0A-B06AA14E8B28}"/>
          </ac:picMkLst>
        </pc:picChg>
        <pc:picChg chg="add del mod">
          <ac:chgData name="Paula Vázquez-Valero" userId="3a0e46d7-2099-40af-a155-aa45b68bfff3" providerId="ADAL" clId="{57DA573B-B202-45D5-8B0F-E0DB3FD2BB69}" dt="2024-01-31T13:25:00.488" v="17276" actId="478"/>
          <ac:picMkLst>
            <pc:docMk/>
            <pc:sldMk cId="3426264672" sldId="930"/>
            <ac:picMk id="35" creationId="{CF4D494F-0FB0-168F-93C4-D1178DA2B7C7}"/>
          </ac:picMkLst>
        </pc:picChg>
        <pc:picChg chg="add mod">
          <ac:chgData name="Paula Vázquez-Valero" userId="3a0e46d7-2099-40af-a155-aa45b68bfff3" providerId="ADAL" clId="{57DA573B-B202-45D5-8B0F-E0DB3FD2BB69}" dt="2024-01-31T13:35:39.480" v="17872" actId="1035"/>
          <ac:picMkLst>
            <pc:docMk/>
            <pc:sldMk cId="3426264672" sldId="930"/>
            <ac:picMk id="37" creationId="{83184D4D-9BE8-69B8-7FB3-5606701388EC}"/>
          </ac:picMkLst>
        </pc:picChg>
        <pc:picChg chg="add mod">
          <ac:chgData name="Paula Vázquez-Valero" userId="3a0e46d7-2099-40af-a155-aa45b68bfff3" providerId="ADAL" clId="{57DA573B-B202-45D5-8B0F-E0DB3FD2BB69}" dt="2024-01-31T13:28:56.656" v="17375" actId="1076"/>
          <ac:picMkLst>
            <pc:docMk/>
            <pc:sldMk cId="3426264672" sldId="930"/>
            <ac:picMk id="42" creationId="{6773D345-7638-C2C6-001A-1193B119F204}"/>
          </ac:picMkLst>
        </pc:picChg>
        <pc:picChg chg="mod">
          <ac:chgData name="Paula Vázquez-Valero" userId="3a0e46d7-2099-40af-a155-aa45b68bfff3" providerId="ADAL" clId="{57DA573B-B202-45D5-8B0F-E0DB3FD2BB69}" dt="2024-01-31T13:28:35.391" v="17367"/>
          <ac:picMkLst>
            <pc:docMk/>
            <pc:sldMk cId="3426264672" sldId="930"/>
            <ac:picMk id="49" creationId="{45A92FC4-533E-4DF4-4F62-455DF124D959}"/>
          </ac:picMkLst>
        </pc:picChg>
        <pc:picChg chg="add mod">
          <ac:chgData name="Paula Vázquez-Valero" userId="3a0e46d7-2099-40af-a155-aa45b68bfff3" providerId="ADAL" clId="{57DA573B-B202-45D5-8B0F-E0DB3FD2BB69}" dt="2024-01-31T13:33:08.167" v="17732" actId="1036"/>
          <ac:picMkLst>
            <pc:docMk/>
            <pc:sldMk cId="3426264672" sldId="930"/>
            <ac:picMk id="56" creationId="{F0CD1898-25DA-4476-2622-1C107C7FD804}"/>
          </ac:picMkLst>
        </pc:picChg>
        <pc:picChg chg="add mod">
          <ac:chgData name="Paula Vázquez-Valero" userId="3a0e46d7-2099-40af-a155-aa45b68bfff3" providerId="ADAL" clId="{57DA573B-B202-45D5-8B0F-E0DB3FD2BB69}" dt="2024-01-31T13:33:12.804" v="17736" actId="1036"/>
          <ac:picMkLst>
            <pc:docMk/>
            <pc:sldMk cId="3426264672" sldId="930"/>
            <ac:picMk id="57" creationId="{A0EDF745-5550-FD0A-049D-DF15AFA804FE}"/>
          </ac:picMkLst>
        </pc:picChg>
        <pc:picChg chg="add mod">
          <ac:chgData name="Paula Vázquez-Valero" userId="3a0e46d7-2099-40af-a155-aa45b68bfff3" providerId="ADAL" clId="{57DA573B-B202-45D5-8B0F-E0DB3FD2BB69}" dt="2024-01-31T13:33:17.279" v="17740" actId="1036"/>
          <ac:picMkLst>
            <pc:docMk/>
            <pc:sldMk cId="3426264672" sldId="930"/>
            <ac:picMk id="58" creationId="{AEDBDD69-0E5A-7F04-478D-278D9B006064}"/>
          </ac:picMkLst>
        </pc:picChg>
        <pc:picChg chg="add mod">
          <ac:chgData name="Paula Vázquez-Valero" userId="3a0e46d7-2099-40af-a155-aa45b68bfff3" providerId="ADAL" clId="{57DA573B-B202-45D5-8B0F-E0DB3FD2BB69}" dt="2024-01-31T13:33:20.698" v="17745" actId="1036"/>
          <ac:picMkLst>
            <pc:docMk/>
            <pc:sldMk cId="3426264672" sldId="930"/>
            <ac:picMk id="59" creationId="{C5C361DD-499F-DEBD-8A63-9F1E74D0A37A}"/>
          </ac:picMkLst>
        </pc:picChg>
        <pc:picChg chg="add mod">
          <ac:chgData name="Paula Vázquez-Valero" userId="3a0e46d7-2099-40af-a155-aa45b68bfff3" providerId="ADAL" clId="{57DA573B-B202-45D5-8B0F-E0DB3FD2BB69}" dt="2024-01-31T13:33:25.234" v="17746" actId="1076"/>
          <ac:picMkLst>
            <pc:docMk/>
            <pc:sldMk cId="3426264672" sldId="930"/>
            <ac:picMk id="60" creationId="{CB64DA05-EE2B-5FAE-746B-44DB68088348}"/>
          </ac:picMkLst>
        </pc:picChg>
        <pc:picChg chg="add del mod">
          <ac:chgData name="Paula Vázquez-Valero" userId="3a0e46d7-2099-40af-a155-aa45b68bfff3" providerId="ADAL" clId="{57DA573B-B202-45D5-8B0F-E0DB3FD2BB69}" dt="2024-01-31T13:36:16.189" v="17875" actId="478"/>
          <ac:picMkLst>
            <pc:docMk/>
            <pc:sldMk cId="3426264672" sldId="930"/>
            <ac:picMk id="61" creationId="{AC27DB02-4892-40B8-AB29-FED6109B65AE}"/>
          </ac:picMkLst>
        </pc:picChg>
        <pc:picChg chg="add del mod">
          <ac:chgData name="Paula Vázquez-Valero" userId="3a0e46d7-2099-40af-a155-aa45b68bfff3" providerId="ADAL" clId="{57DA573B-B202-45D5-8B0F-E0DB3FD2BB69}" dt="2024-01-31T13:30:20.718" v="17586" actId="478"/>
          <ac:picMkLst>
            <pc:docMk/>
            <pc:sldMk cId="3426264672" sldId="930"/>
            <ac:picMk id="2055" creationId="{5B05677F-63BD-4F7D-9A69-FB002F07DAF3}"/>
          </ac:picMkLst>
        </pc:picChg>
      </pc:sldChg>
      <pc:sldChg chg="addSp delSp modSp add mod">
        <pc:chgData name="Paula Vázquez-Valero" userId="3a0e46d7-2099-40af-a155-aa45b68bfff3" providerId="ADAL" clId="{57DA573B-B202-45D5-8B0F-E0DB3FD2BB69}" dt="2024-01-31T15:01:47.968" v="21955" actId="21"/>
        <pc:sldMkLst>
          <pc:docMk/>
          <pc:sldMk cId="2612324270" sldId="931"/>
        </pc:sldMkLst>
        <pc:spChg chg="mod">
          <ac:chgData name="Paula Vázquez-Valero" userId="3a0e46d7-2099-40af-a155-aa45b68bfff3" providerId="ADAL" clId="{57DA573B-B202-45D5-8B0F-E0DB3FD2BB69}" dt="2024-01-31T13:52:56.074" v="18680" actId="20577"/>
          <ac:spMkLst>
            <pc:docMk/>
            <pc:sldMk cId="2612324270" sldId="931"/>
            <ac:spMk id="2" creationId="{70740B15-F218-7BA0-9AFB-1B31D779EC2A}"/>
          </ac:spMkLst>
        </pc:spChg>
        <pc:spChg chg="add del mod">
          <ac:chgData name="Paula Vázquez-Valero" userId="3a0e46d7-2099-40af-a155-aa45b68bfff3" providerId="ADAL" clId="{57DA573B-B202-45D5-8B0F-E0DB3FD2BB69}" dt="2024-01-31T13:39:53.190" v="18089"/>
          <ac:spMkLst>
            <pc:docMk/>
            <pc:sldMk cId="2612324270" sldId="931"/>
            <ac:spMk id="3" creationId="{A9D43BA8-63B5-7638-94A5-4B443DDF8F9E}"/>
          </ac:spMkLst>
        </pc:spChg>
        <pc:spChg chg="add del mod">
          <ac:chgData name="Paula Vázquez-Valero" userId="3a0e46d7-2099-40af-a155-aa45b68bfff3" providerId="ADAL" clId="{57DA573B-B202-45D5-8B0F-E0DB3FD2BB69}" dt="2024-01-31T13:39:53.190" v="18089"/>
          <ac:spMkLst>
            <pc:docMk/>
            <pc:sldMk cId="2612324270" sldId="931"/>
            <ac:spMk id="5" creationId="{09A8F95F-B223-3B13-159C-500AD921D9DF}"/>
          </ac:spMkLst>
        </pc:spChg>
        <pc:spChg chg="add del mod">
          <ac:chgData name="Paula Vázquez-Valero" userId="3a0e46d7-2099-40af-a155-aa45b68bfff3" providerId="ADAL" clId="{57DA573B-B202-45D5-8B0F-E0DB3FD2BB69}" dt="2024-01-31T13:39:53.190" v="18089"/>
          <ac:spMkLst>
            <pc:docMk/>
            <pc:sldMk cId="2612324270" sldId="931"/>
            <ac:spMk id="7" creationId="{0D9484B5-704A-A722-5FA3-A81C3A80306E}"/>
          </ac:spMkLst>
        </pc:spChg>
        <pc:spChg chg="add del mod">
          <ac:chgData name="Paula Vázquez-Valero" userId="3a0e46d7-2099-40af-a155-aa45b68bfff3" providerId="ADAL" clId="{57DA573B-B202-45D5-8B0F-E0DB3FD2BB69}" dt="2024-01-31T13:39:53.190" v="18089"/>
          <ac:spMkLst>
            <pc:docMk/>
            <pc:sldMk cId="2612324270" sldId="931"/>
            <ac:spMk id="9" creationId="{A233879B-76AF-2211-3155-B660BDEE413B}"/>
          </ac:spMkLst>
        </pc:spChg>
        <pc:spChg chg="add del mod">
          <ac:chgData name="Paula Vázquez-Valero" userId="3a0e46d7-2099-40af-a155-aa45b68bfff3" providerId="ADAL" clId="{57DA573B-B202-45D5-8B0F-E0DB3FD2BB69}" dt="2024-01-31T13:39:53.190" v="18089"/>
          <ac:spMkLst>
            <pc:docMk/>
            <pc:sldMk cId="2612324270" sldId="931"/>
            <ac:spMk id="12" creationId="{A7C7A49F-A9F9-7173-F7B9-97DD173734BC}"/>
          </ac:spMkLst>
        </pc:spChg>
        <pc:spChg chg="add del mod">
          <ac:chgData name="Paula Vázquez-Valero" userId="3a0e46d7-2099-40af-a155-aa45b68bfff3" providerId="ADAL" clId="{57DA573B-B202-45D5-8B0F-E0DB3FD2BB69}" dt="2024-01-31T13:39:53.190" v="18089"/>
          <ac:spMkLst>
            <pc:docMk/>
            <pc:sldMk cId="2612324270" sldId="931"/>
            <ac:spMk id="13" creationId="{73ED1025-07F6-243A-C321-6A8774F66354}"/>
          </ac:spMkLst>
        </pc:spChg>
        <pc:spChg chg="del mod">
          <ac:chgData name="Paula Vázquez-Valero" userId="3a0e46d7-2099-40af-a155-aa45b68bfff3" providerId="ADAL" clId="{57DA573B-B202-45D5-8B0F-E0DB3FD2BB69}" dt="2024-01-31T13:40:08.468" v="18095"/>
          <ac:spMkLst>
            <pc:docMk/>
            <pc:sldMk cId="2612324270" sldId="931"/>
            <ac:spMk id="14" creationId="{833BE8FF-0C83-6DBB-6D28-958637EDD11E}"/>
          </ac:spMkLst>
        </pc:spChg>
        <pc:spChg chg="add del mod">
          <ac:chgData name="Paula Vázquez-Valero" userId="3a0e46d7-2099-40af-a155-aa45b68bfff3" providerId="ADAL" clId="{57DA573B-B202-45D5-8B0F-E0DB3FD2BB69}" dt="2024-01-31T13:39:53.190" v="18089"/>
          <ac:spMkLst>
            <pc:docMk/>
            <pc:sldMk cId="2612324270" sldId="931"/>
            <ac:spMk id="15" creationId="{F2EB3B30-5571-40EC-8E87-4F3497607D8B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16" creationId="{B7BF26AA-19BD-2016-FD3B-39743D3217A3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17" creationId="{06A867DE-98CE-CA9E-909F-9B336469C598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19" creationId="{704D2C77-9B64-7E63-EF91-28ACAAD27F22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20" creationId="{5D0D8CC4-6CD6-EB78-CCF7-5A687066211D}"/>
          </ac:spMkLst>
        </pc:spChg>
        <pc:spChg chg="del">
          <ac:chgData name="Paula Vázquez-Valero" userId="3a0e46d7-2099-40af-a155-aa45b68bfff3" providerId="ADAL" clId="{57DA573B-B202-45D5-8B0F-E0DB3FD2BB69}" dt="2024-01-24T15:30:21.546" v="15233" actId="478"/>
          <ac:spMkLst>
            <pc:docMk/>
            <pc:sldMk cId="2612324270" sldId="931"/>
            <ac:spMk id="20" creationId="{B9CCF182-8617-61AC-FE72-777CBEC522E5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21" creationId="{8171EBE0-858E-A00E-4070-43BD2F5B4FFC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22" creationId="{7A1DB2A9-1A57-99A3-42B0-839F96CDDC2C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23" creationId="{3C3DB747-88AF-F804-A3C0-D05E775750C7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24" creationId="{8B1AD24A-937A-E573-A8FD-BA78C24A73BD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25" creationId="{05DFA429-9EAF-42BA-C34A-80E7DFC185ED}"/>
          </ac:spMkLst>
        </pc:spChg>
        <pc:spChg chg="add del mod">
          <ac:chgData name="Paula Vázquez-Valero" userId="3a0e46d7-2099-40af-a155-aa45b68bfff3" providerId="ADAL" clId="{57DA573B-B202-45D5-8B0F-E0DB3FD2BB69}" dt="2024-01-31T13:41:39.381" v="18162" actId="478"/>
          <ac:spMkLst>
            <pc:docMk/>
            <pc:sldMk cId="2612324270" sldId="931"/>
            <ac:spMk id="26" creationId="{B7B86169-9B51-03FD-EE7F-6E1F32684CA2}"/>
          </ac:spMkLst>
        </pc:spChg>
        <pc:spChg chg="add del mod">
          <ac:chgData name="Paula Vázquez-Valero" userId="3a0e46d7-2099-40af-a155-aa45b68bfff3" providerId="ADAL" clId="{57DA573B-B202-45D5-8B0F-E0DB3FD2BB69}" dt="2024-01-31T13:40:57.773" v="18107"/>
          <ac:spMkLst>
            <pc:docMk/>
            <pc:sldMk cId="2612324270" sldId="931"/>
            <ac:spMk id="27" creationId="{ADA944A9-907F-0E1E-8F19-E190403C3BBB}"/>
          </ac:spMkLst>
        </pc:spChg>
        <pc:spChg chg="mod">
          <ac:chgData name="Paula Vázquez-Valero" userId="3a0e46d7-2099-40af-a155-aa45b68bfff3" providerId="ADAL" clId="{57DA573B-B202-45D5-8B0F-E0DB3FD2BB69}" dt="2024-01-31T13:40:12.486" v="18096"/>
          <ac:spMkLst>
            <pc:docMk/>
            <pc:sldMk cId="2612324270" sldId="931"/>
            <ac:spMk id="29" creationId="{65C46997-B2B3-7084-6F15-BEBD8CE414E3}"/>
          </ac:spMkLst>
        </pc:spChg>
        <pc:spChg chg="mod">
          <ac:chgData name="Paula Vázquez-Valero" userId="3a0e46d7-2099-40af-a155-aa45b68bfff3" providerId="ADAL" clId="{57DA573B-B202-45D5-8B0F-E0DB3FD2BB69}" dt="2024-01-31T13:40:12.486" v="18096"/>
          <ac:spMkLst>
            <pc:docMk/>
            <pc:sldMk cId="2612324270" sldId="931"/>
            <ac:spMk id="31" creationId="{C6D83624-8539-A1CA-ACBA-26E9DB49F067}"/>
          </ac:spMkLst>
        </pc:spChg>
        <pc:spChg chg="add mod">
          <ac:chgData name="Paula Vázquez-Valero" userId="3a0e46d7-2099-40af-a155-aa45b68bfff3" providerId="ADAL" clId="{57DA573B-B202-45D5-8B0F-E0DB3FD2BB69}" dt="2024-01-31T13:43:53.411" v="18299" actId="20577"/>
          <ac:spMkLst>
            <pc:docMk/>
            <pc:sldMk cId="2612324270" sldId="931"/>
            <ac:spMk id="32" creationId="{88F0306E-3CAF-6A8D-53E3-EB0F70B9F727}"/>
          </ac:spMkLst>
        </pc:spChg>
        <pc:spChg chg="mod">
          <ac:chgData name="Paula Vázquez-Valero" userId="3a0e46d7-2099-40af-a155-aa45b68bfff3" providerId="ADAL" clId="{57DA573B-B202-45D5-8B0F-E0DB3FD2BB69}" dt="2024-01-31T13:41:16.178" v="18151" actId="1076"/>
          <ac:spMkLst>
            <pc:docMk/>
            <pc:sldMk cId="2612324270" sldId="931"/>
            <ac:spMk id="34" creationId="{BBA7E83C-4672-D901-E279-78FBC37CFA45}"/>
          </ac:spMkLst>
        </pc:spChg>
        <pc:spChg chg="mod">
          <ac:chgData name="Paula Vázquez-Valero" userId="3a0e46d7-2099-40af-a155-aa45b68bfff3" providerId="ADAL" clId="{57DA573B-B202-45D5-8B0F-E0DB3FD2BB69}" dt="2024-01-31T13:41:16.178" v="18151" actId="1076"/>
          <ac:spMkLst>
            <pc:docMk/>
            <pc:sldMk cId="2612324270" sldId="931"/>
            <ac:spMk id="35" creationId="{D9F4EADF-ACE9-0989-6B8B-F09AE24450F7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38" creationId="{2BD84744-4709-0DC4-6635-EAB0F296F296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39" creationId="{79A3420F-2250-98AD-365C-8CFA147B94CE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41" creationId="{6D78BD2B-D436-B6EF-372C-4D94EB4F9443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42" creationId="{629162DE-CB41-33F5-13B3-260FF9D7E5DF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43" creationId="{6B414C61-F353-05B2-EC13-CC920A4AFC73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44" creationId="{62509FC3-6A90-063C-0942-0AA62CA90818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45" creationId="{43079121-8901-CABB-9B48-E274DA4A0CD8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46" creationId="{36AB52D3-397B-BA49-67E9-5B9BCA205F9C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47" creationId="{2034E707-D47D-9EFF-77DA-4474A73B938B}"/>
          </ac:spMkLst>
        </pc:spChg>
        <pc:spChg chg="add del mod">
          <ac:chgData name="Paula Vázquez-Valero" userId="3a0e46d7-2099-40af-a155-aa45b68bfff3" providerId="ADAL" clId="{57DA573B-B202-45D5-8B0F-E0DB3FD2BB69}" dt="2024-01-31T13:41:40.275" v="18164"/>
          <ac:spMkLst>
            <pc:docMk/>
            <pc:sldMk cId="2612324270" sldId="931"/>
            <ac:spMk id="48" creationId="{2A30EC17-5F28-1E35-3A1D-A3D2F1871636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49" creationId="{4E58FDE8-9E91-A351-67D5-B1A42E8DDAC3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0" creationId="{E5B716FD-5CEA-E88E-7EDA-B1F254311104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2" creationId="{10437399-F327-FD48-7633-C673EA51C8E5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3" creationId="{9736AA73-FA6F-7DFC-D68B-2E43BAD0CA59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4" creationId="{C07DFEC4-540F-CBD5-CF21-FC047901885D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5" creationId="{B50C105D-BEFF-1408-15C6-EBEA7FEC3897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6" creationId="{4B40F4A6-A939-194B-9AD8-15230F479C50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7" creationId="{F442C3A0-F55D-C257-5A61-1759E647CCF8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8" creationId="{4E207E58-C986-AD78-7331-BF78006FB830}"/>
          </ac:spMkLst>
        </pc:spChg>
        <pc:spChg chg="add del mod">
          <ac:chgData name="Paula Vázquez-Valero" userId="3a0e46d7-2099-40af-a155-aa45b68bfff3" providerId="ADAL" clId="{57DA573B-B202-45D5-8B0F-E0DB3FD2BB69}" dt="2024-01-31T13:41:42.433" v="18166"/>
          <ac:spMkLst>
            <pc:docMk/>
            <pc:sldMk cId="2612324270" sldId="931"/>
            <ac:spMk id="59" creationId="{D0934FA2-AE46-2CD6-A97B-B01D214BCAAC}"/>
          </ac:spMkLst>
        </pc:spChg>
        <pc:spChg chg="add mod">
          <ac:chgData name="Paula Vázquez-Valero" userId="3a0e46d7-2099-40af-a155-aa45b68bfff3" providerId="ADAL" clId="{57DA573B-B202-45D5-8B0F-E0DB3FD2BB69}" dt="2024-01-31T13:42:51.181" v="18253" actId="1038"/>
          <ac:spMkLst>
            <pc:docMk/>
            <pc:sldMk cId="2612324270" sldId="931"/>
            <ac:spMk id="62" creationId="{24531879-349A-3059-7DCC-2F855BF5A024}"/>
          </ac:spMkLst>
        </pc:spChg>
        <pc:spChg chg="add mod">
          <ac:chgData name="Paula Vázquez-Valero" userId="3a0e46d7-2099-40af-a155-aa45b68bfff3" providerId="ADAL" clId="{57DA573B-B202-45D5-8B0F-E0DB3FD2BB69}" dt="2024-01-31T13:42:54.140" v="18255" actId="1076"/>
          <ac:spMkLst>
            <pc:docMk/>
            <pc:sldMk cId="2612324270" sldId="931"/>
            <ac:spMk id="63" creationId="{F1266A4E-A25F-C22E-F7BD-3BED50B8DE1F}"/>
          </ac:spMkLst>
        </pc:spChg>
        <pc:spChg chg="add mod">
          <ac:chgData name="Paula Vázquez-Valero" userId="3a0e46d7-2099-40af-a155-aa45b68bfff3" providerId="ADAL" clId="{57DA573B-B202-45D5-8B0F-E0DB3FD2BB69}" dt="2024-01-31T13:42:56.603" v="18257" actId="1076"/>
          <ac:spMkLst>
            <pc:docMk/>
            <pc:sldMk cId="2612324270" sldId="931"/>
            <ac:spMk id="2048" creationId="{7F5DD9C4-8A9A-C323-517C-4F506DABE3B8}"/>
          </ac:spMkLst>
        </pc:spChg>
        <pc:spChg chg="add mod">
          <ac:chgData name="Paula Vázquez-Valero" userId="3a0e46d7-2099-40af-a155-aa45b68bfff3" providerId="ADAL" clId="{57DA573B-B202-45D5-8B0F-E0DB3FD2BB69}" dt="2024-01-31T13:43:03.535" v="18267" actId="20577"/>
          <ac:spMkLst>
            <pc:docMk/>
            <pc:sldMk cId="2612324270" sldId="931"/>
            <ac:spMk id="2049" creationId="{52FC560C-D7F8-109B-2721-BF23F285E408}"/>
          </ac:spMkLst>
        </pc:spChg>
        <pc:spChg chg="add mod">
          <ac:chgData name="Paula Vázquez-Valero" userId="3a0e46d7-2099-40af-a155-aa45b68bfff3" providerId="ADAL" clId="{57DA573B-B202-45D5-8B0F-E0DB3FD2BB69}" dt="2024-01-31T13:43:09.250" v="18269" actId="1076"/>
          <ac:spMkLst>
            <pc:docMk/>
            <pc:sldMk cId="2612324270" sldId="931"/>
            <ac:spMk id="2050" creationId="{9EEC6B4D-4E5B-8F0C-C294-7B99DA03596A}"/>
          </ac:spMkLst>
        </pc:spChg>
        <pc:spChg chg="add mod">
          <ac:chgData name="Paula Vázquez-Valero" userId="3a0e46d7-2099-40af-a155-aa45b68bfff3" providerId="ADAL" clId="{57DA573B-B202-45D5-8B0F-E0DB3FD2BB69}" dt="2024-01-31T13:43:13.361" v="18271" actId="1076"/>
          <ac:spMkLst>
            <pc:docMk/>
            <pc:sldMk cId="2612324270" sldId="931"/>
            <ac:spMk id="2051" creationId="{0601E16E-6DA1-B9D0-643B-5D76F2015063}"/>
          </ac:spMkLst>
        </pc:spChg>
        <pc:spChg chg="add mod">
          <ac:chgData name="Paula Vázquez-Valero" userId="3a0e46d7-2099-40af-a155-aa45b68bfff3" providerId="ADAL" clId="{57DA573B-B202-45D5-8B0F-E0DB3FD2BB69}" dt="2024-01-31T13:43:17.363" v="18273" actId="1076"/>
          <ac:spMkLst>
            <pc:docMk/>
            <pc:sldMk cId="2612324270" sldId="931"/>
            <ac:spMk id="2052" creationId="{2078E9D0-04FF-3697-CE49-69E41BF8FCAC}"/>
          </ac:spMkLst>
        </pc:spChg>
        <pc:spChg chg="add mod">
          <ac:chgData name="Paula Vázquez-Valero" userId="3a0e46d7-2099-40af-a155-aa45b68bfff3" providerId="ADAL" clId="{57DA573B-B202-45D5-8B0F-E0DB3FD2BB69}" dt="2024-01-31T13:43:25.052" v="18275" actId="1076"/>
          <ac:spMkLst>
            <pc:docMk/>
            <pc:sldMk cId="2612324270" sldId="931"/>
            <ac:spMk id="2053" creationId="{EF4225A9-A57B-B940-0F2C-A4ECF3B762E5}"/>
          </ac:spMkLst>
        </pc:spChg>
        <pc:spChg chg="add mod">
          <ac:chgData name="Paula Vázquez-Valero" userId="3a0e46d7-2099-40af-a155-aa45b68bfff3" providerId="ADAL" clId="{57DA573B-B202-45D5-8B0F-E0DB3FD2BB69}" dt="2024-01-31T13:43:25.052" v="18275" actId="1076"/>
          <ac:spMkLst>
            <pc:docMk/>
            <pc:sldMk cId="2612324270" sldId="931"/>
            <ac:spMk id="2054" creationId="{A3F88984-3224-7368-B2EA-3D18E7C7B646}"/>
          </ac:spMkLst>
        </pc:spChg>
        <pc:spChg chg="add mod">
          <ac:chgData name="Paula Vázquez-Valero" userId="3a0e46d7-2099-40af-a155-aa45b68bfff3" providerId="ADAL" clId="{57DA573B-B202-45D5-8B0F-E0DB3FD2BB69}" dt="2024-01-31T13:43:30.311" v="18277" actId="1076"/>
          <ac:spMkLst>
            <pc:docMk/>
            <pc:sldMk cId="2612324270" sldId="931"/>
            <ac:spMk id="2055" creationId="{32575B1B-F625-CFE4-1C61-F68C7C4071BA}"/>
          </ac:spMkLst>
        </pc:spChg>
        <pc:spChg chg="add mod">
          <ac:chgData name="Paula Vázquez-Valero" userId="3a0e46d7-2099-40af-a155-aa45b68bfff3" providerId="ADAL" clId="{57DA573B-B202-45D5-8B0F-E0DB3FD2BB69}" dt="2024-01-31T13:43:37.010" v="18279" actId="1076"/>
          <ac:spMkLst>
            <pc:docMk/>
            <pc:sldMk cId="2612324270" sldId="931"/>
            <ac:spMk id="2056" creationId="{D09D0831-D36B-F3C3-372B-53EF5BD05B4B}"/>
          </ac:spMkLst>
        </pc:spChg>
        <pc:spChg chg="add mod">
          <ac:chgData name="Paula Vázquez-Valero" userId="3a0e46d7-2099-40af-a155-aa45b68bfff3" providerId="ADAL" clId="{57DA573B-B202-45D5-8B0F-E0DB3FD2BB69}" dt="2024-01-31T13:44:20.419" v="18317" actId="20577"/>
          <ac:spMkLst>
            <pc:docMk/>
            <pc:sldMk cId="2612324270" sldId="931"/>
            <ac:spMk id="2057" creationId="{869C8B98-0095-2965-03DE-8DCB5AB10482}"/>
          </ac:spMkLst>
        </pc:spChg>
        <pc:spChg chg="add del mod">
          <ac:chgData name="Paula Vázquez-Valero" userId="3a0e46d7-2099-40af-a155-aa45b68bfff3" providerId="ADAL" clId="{57DA573B-B202-45D5-8B0F-E0DB3FD2BB69}" dt="2024-01-31T15:01:47.968" v="21955" actId="21"/>
          <ac:spMkLst>
            <pc:docMk/>
            <pc:sldMk cId="2612324270" sldId="931"/>
            <ac:spMk id="2063" creationId="{F29A2FBF-AD82-73BA-8261-399E5416F719}"/>
          </ac:spMkLst>
        </pc:spChg>
        <pc:spChg chg="add del mod">
          <ac:chgData name="Paula Vázquez-Valero" userId="3a0e46d7-2099-40af-a155-aa45b68bfff3" providerId="ADAL" clId="{57DA573B-B202-45D5-8B0F-E0DB3FD2BB69}" dt="2024-01-31T15:01:47.968" v="21955" actId="21"/>
          <ac:spMkLst>
            <pc:docMk/>
            <pc:sldMk cId="2612324270" sldId="931"/>
            <ac:spMk id="2064" creationId="{E21DC84C-69B1-F6A5-4CA4-85B8E2251A8A}"/>
          </ac:spMkLst>
        </pc:spChg>
        <pc:spChg chg="add del mod">
          <ac:chgData name="Paula Vázquez-Valero" userId="3a0e46d7-2099-40af-a155-aa45b68bfff3" providerId="ADAL" clId="{57DA573B-B202-45D5-8B0F-E0DB3FD2BB69}" dt="2024-01-31T15:01:47.968" v="21955" actId="21"/>
          <ac:spMkLst>
            <pc:docMk/>
            <pc:sldMk cId="2612324270" sldId="931"/>
            <ac:spMk id="2065" creationId="{750F391C-4E4E-91A4-2550-27CBC9BAAD84}"/>
          </ac:spMkLst>
        </pc:spChg>
        <pc:spChg chg="add del mod">
          <ac:chgData name="Paula Vázquez-Valero" userId="3a0e46d7-2099-40af-a155-aa45b68bfff3" providerId="ADAL" clId="{57DA573B-B202-45D5-8B0F-E0DB3FD2BB69}" dt="2024-01-31T15:01:47.968" v="21955" actId="21"/>
          <ac:spMkLst>
            <pc:docMk/>
            <pc:sldMk cId="2612324270" sldId="931"/>
            <ac:spMk id="2066" creationId="{7E235CDE-DCB3-9C70-3ACC-B4E2D9B64B34}"/>
          </ac:spMkLst>
        </pc:spChg>
        <pc:spChg chg="mod">
          <ac:chgData name="Paula Vázquez-Valero" userId="3a0e46d7-2099-40af-a155-aa45b68bfff3" providerId="ADAL" clId="{57DA573B-B202-45D5-8B0F-E0DB3FD2BB69}" dt="2024-01-31T13:48:01.240" v="18433" actId="1035"/>
          <ac:spMkLst>
            <pc:docMk/>
            <pc:sldMk cId="2612324270" sldId="931"/>
            <ac:spMk id="2068" creationId="{079C0A7F-E6E0-EB27-711F-0ADB93333A83}"/>
          </ac:spMkLst>
        </pc:spChg>
        <pc:spChg chg="mod">
          <ac:chgData name="Paula Vázquez-Valero" userId="3a0e46d7-2099-40af-a155-aa45b68bfff3" providerId="ADAL" clId="{57DA573B-B202-45D5-8B0F-E0DB3FD2BB69}" dt="2024-01-31T13:48:01.240" v="18433" actId="1035"/>
          <ac:spMkLst>
            <pc:docMk/>
            <pc:sldMk cId="2612324270" sldId="931"/>
            <ac:spMk id="2069" creationId="{C1FB4AA2-FA97-D1E7-7854-940C15F1AC37}"/>
          </ac:spMkLst>
        </pc:spChg>
        <pc:spChg chg="add mod">
          <ac:chgData name="Paula Vázquez-Valero" userId="3a0e46d7-2099-40af-a155-aa45b68bfff3" providerId="ADAL" clId="{57DA573B-B202-45D5-8B0F-E0DB3FD2BB69}" dt="2024-01-31T13:48:34.570" v="18488" actId="1038"/>
          <ac:spMkLst>
            <pc:docMk/>
            <pc:sldMk cId="2612324270" sldId="931"/>
            <ac:spMk id="2071" creationId="{74C54A3D-0CFD-FC70-8746-1C9B81F6C29D}"/>
          </ac:spMkLst>
        </pc:spChg>
        <pc:spChg chg="mod">
          <ac:chgData name="Paula Vázquez-Valero" userId="3a0e46d7-2099-40af-a155-aa45b68bfff3" providerId="ADAL" clId="{57DA573B-B202-45D5-8B0F-E0DB3FD2BB69}" dt="2024-01-31T13:48:37.692" v="18497" actId="1035"/>
          <ac:spMkLst>
            <pc:docMk/>
            <pc:sldMk cId="2612324270" sldId="931"/>
            <ac:spMk id="2073" creationId="{BBB3A2B7-E01D-DCD3-8552-8D68F27F4F8E}"/>
          </ac:spMkLst>
        </pc:spChg>
        <pc:spChg chg="mod">
          <ac:chgData name="Paula Vázquez-Valero" userId="3a0e46d7-2099-40af-a155-aa45b68bfff3" providerId="ADAL" clId="{57DA573B-B202-45D5-8B0F-E0DB3FD2BB69}" dt="2024-01-31T13:48:37.692" v="18497" actId="1035"/>
          <ac:spMkLst>
            <pc:docMk/>
            <pc:sldMk cId="2612324270" sldId="931"/>
            <ac:spMk id="2074" creationId="{0D357BF6-DA29-9005-B086-2618D3D53AF7}"/>
          </ac:spMkLst>
        </pc:spChg>
        <pc:spChg chg="mod">
          <ac:chgData name="Paula Vázquez-Valero" userId="3a0e46d7-2099-40af-a155-aa45b68bfff3" providerId="ADAL" clId="{57DA573B-B202-45D5-8B0F-E0DB3FD2BB69}" dt="2024-01-31T13:47:21.277" v="18394" actId="20577"/>
          <ac:spMkLst>
            <pc:docMk/>
            <pc:sldMk cId="2612324270" sldId="931"/>
            <ac:spMk id="2089" creationId="{B2AFFFD7-5E0E-9D9C-D583-13787BA98ED2}"/>
          </ac:spMkLst>
        </pc:spChg>
        <pc:grpChg chg="add del mod">
          <ac:chgData name="Paula Vázquez-Valero" userId="3a0e46d7-2099-40af-a155-aa45b68bfff3" providerId="ADAL" clId="{57DA573B-B202-45D5-8B0F-E0DB3FD2BB69}" dt="2024-01-31T13:41:12.147" v="18150" actId="478"/>
          <ac:grpSpMkLst>
            <pc:docMk/>
            <pc:sldMk cId="2612324270" sldId="931"/>
            <ac:grpSpMk id="28" creationId="{BA19D931-C84A-EC81-5633-5AE0CCCE7AC0}"/>
          </ac:grpSpMkLst>
        </pc:grpChg>
        <pc:grpChg chg="add mod">
          <ac:chgData name="Paula Vázquez-Valero" userId="3a0e46d7-2099-40af-a155-aa45b68bfff3" providerId="ADAL" clId="{57DA573B-B202-45D5-8B0F-E0DB3FD2BB69}" dt="2024-01-31T13:41:16.178" v="18151" actId="1076"/>
          <ac:grpSpMkLst>
            <pc:docMk/>
            <pc:sldMk cId="2612324270" sldId="931"/>
            <ac:grpSpMk id="33" creationId="{09B6CF95-F80D-702D-CD94-105A6AD49889}"/>
          </ac:grpSpMkLst>
        </pc:grpChg>
        <pc:grpChg chg="add del mod">
          <ac:chgData name="Paula Vázquez-Valero" userId="3a0e46d7-2099-40af-a155-aa45b68bfff3" providerId="ADAL" clId="{57DA573B-B202-45D5-8B0F-E0DB3FD2BB69}" dt="2024-01-31T15:01:47.968" v="21955" actId="21"/>
          <ac:grpSpMkLst>
            <pc:docMk/>
            <pc:sldMk cId="2612324270" sldId="931"/>
            <ac:grpSpMk id="2067" creationId="{EB5A70F1-6F86-925A-6158-F360B0DADB5C}"/>
          </ac:grpSpMkLst>
        </pc:grpChg>
        <pc:grpChg chg="add mod">
          <ac:chgData name="Paula Vázquez-Valero" userId="3a0e46d7-2099-40af-a155-aa45b68bfff3" providerId="ADAL" clId="{57DA573B-B202-45D5-8B0F-E0DB3FD2BB69}" dt="2024-01-31T13:48:37.692" v="18497" actId="1035"/>
          <ac:grpSpMkLst>
            <pc:docMk/>
            <pc:sldMk cId="2612324270" sldId="931"/>
            <ac:grpSpMk id="2072" creationId="{BFBA542E-E6B4-2F66-DF97-A97B61C75D8F}"/>
          </ac:grpSpMkLst>
        </pc:grpChg>
        <pc:graphicFrameChg chg="add del mod modGraphic">
          <ac:chgData name="Paula Vázquez-Valero" userId="3a0e46d7-2099-40af-a155-aa45b68bfff3" providerId="ADAL" clId="{57DA573B-B202-45D5-8B0F-E0DB3FD2BB69}" dt="2024-01-31T15:01:47.968" v="21955" actId="21"/>
          <ac:graphicFrameMkLst>
            <pc:docMk/>
            <pc:sldMk cId="2612324270" sldId="931"/>
            <ac:graphicFrameMk id="2058" creationId="{A92C09BB-BC7E-DD42-75D7-DC7F06507EB4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31T13:39:53.190" v="18089"/>
          <ac:picMkLst>
            <pc:docMk/>
            <pc:sldMk cId="2612324270" sldId="931"/>
            <ac:picMk id="6" creationId="{2BC0DC23-7CB7-21B1-2F95-52B71D86905F}"/>
          </ac:picMkLst>
        </pc:picChg>
        <pc:picChg chg="add del mod">
          <ac:chgData name="Paula Vázquez-Valero" userId="3a0e46d7-2099-40af-a155-aa45b68bfff3" providerId="ADAL" clId="{57DA573B-B202-45D5-8B0F-E0DB3FD2BB69}" dt="2024-01-31T13:41:39.381" v="18162" actId="478"/>
          <ac:picMkLst>
            <pc:docMk/>
            <pc:sldMk cId="2612324270" sldId="931"/>
            <ac:picMk id="18" creationId="{5D5854CE-98EF-4BB2-7B40-7E086C118D10}"/>
          </ac:picMkLst>
        </pc:picChg>
        <pc:picChg chg="mod">
          <ac:chgData name="Paula Vázquez-Valero" userId="3a0e46d7-2099-40af-a155-aa45b68bfff3" providerId="ADAL" clId="{57DA573B-B202-45D5-8B0F-E0DB3FD2BB69}" dt="2024-01-31T13:40:12.486" v="18096"/>
          <ac:picMkLst>
            <pc:docMk/>
            <pc:sldMk cId="2612324270" sldId="931"/>
            <ac:picMk id="30" creationId="{8EB07317-BFA9-61E9-88BA-AA3307717824}"/>
          </ac:picMkLst>
        </pc:picChg>
        <pc:picChg chg="add mod">
          <ac:chgData name="Paula Vázquez-Valero" userId="3a0e46d7-2099-40af-a155-aa45b68bfff3" providerId="ADAL" clId="{57DA573B-B202-45D5-8B0F-E0DB3FD2BB69}" dt="2024-01-31T13:41:16.178" v="18151" actId="1076"/>
          <ac:picMkLst>
            <pc:docMk/>
            <pc:sldMk cId="2612324270" sldId="931"/>
            <ac:picMk id="36" creationId="{0B5F9B78-E99C-BA55-E390-F8DE54B2E8A4}"/>
          </ac:picMkLst>
        </pc:picChg>
        <pc:picChg chg="add del mod">
          <ac:chgData name="Paula Vázquez-Valero" userId="3a0e46d7-2099-40af-a155-aa45b68bfff3" providerId="ADAL" clId="{57DA573B-B202-45D5-8B0F-E0DB3FD2BB69}" dt="2024-01-31T13:41:26.203" v="18158"/>
          <ac:picMkLst>
            <pc:docMk/>
            <pc:sldMk cId="2612324270" sldId="931"/>
            <ac:picMk id="37" creationId="{12381D3B-14BE-6C85-1281-8184A1D85500}"/>
          </ac:picMkLst>
        </pc:picChg>
        <pc:picChg chg="add del mod">
          <ac:chgData name="Paula Vázquez-Valero" userId="3a0e46d7-2099-40af-a155-aa45b68bfff3" providerId="ADAL" clId="{57DA573B-B202-45D5-8B0F-E0DB3FD2BB69}" dt="2024-01-31T13:41:40.275" v="18164"/>
          <ac:picMkLst>
            <pc:docMk/>
            <pc:sldMk cId="2612324270" sldId="931"/>
            <ac:picMk id="40" creationId="{BBDD2681-0A00-E0E8-AFFE-32439B57E361}"/>
          </ac:picMkLst>
        </pc:picChg>
        <pc:picChg chg="add del mod">
          <ac:chgData name="Paula Vázquez-Valero" userId="3a0e46d7-2099-40af-a155-aa45b68bfff3" providerId="ADAL" clId="{57DA573B-B202-45D5-8B0F-E0DB3FD2BB69}" dt="2024-01-31T13:41:42.433" v="18166"/>
          <ac:picMkLst>
            <pc:docMk/>
            <pc:sldMk cId="2612324270" sldId="931"/>
            <ac:picMk id="51" creationId="{94109537-2E9C-1797-4C6E-B98E1272E581}"/>
          </ac:picMkLst>
        </pc:picChg>
        <pc:picChg chg="add mod">
          <ac:chgData name="Paula Vázquez-Valero" userId="3a0e46d7-2099-40af-a155-aa45b68bfff3" providerId="ADAL" clId="{57DA573B-B202-45D5-8B0F-E0DB3FD2BB69}" dt="2024-01-31T13:42:33.045" v="18194" actId="1037"/>
          <ac:picMkLst>
            <pc:docMk/>
            <pc:sldMk cId="2612324270" sldId="931"/>
            <ac:picMk id="60" creationId="{1292346C-1425-5E7E-42CF-D5C796845BA7}"/>
          </ac:picMkLst>
        </pc:picChg>
        <pc:picChg chg="add mod">
          <ac:chgData name="Paula Vázquez-Valero" userId="3a0e46d7-2099-40af-a155-aa45b68bfff3" providerId="ADAL" clId="{57DA573B-B202-45D5-8B0F-E0DB3FD2BB69}" dt="2024-01-31T13:42:36.968" v="18200" actId="1038"/>
          <ac:picMkLst>
            <pc:docMk/>
            <pc:sldMk cId="2612324270" sldId="931"/>
            <ac:picMk id="61" creationId="{232BA87C-2C4C-EFED-6D0C-ACC16F5D282A}"/>
          </ac:picMkLst>
        </pc:picChg>
        <pc:picChg chg="add del mod">
          <ac:chgData name="Paula Vázquez-Valero" userId="3a0e46d7-2099-40af-a155-aa45b68bfff3" providerId="ADAL" clId="{57DA573B-B202-45D5-8B0F-E0DB3FD2BB69}" dt="2024-01-31T15:01:47.968" v="21955" actId="21"/>
          <ac:picMkLst>
            <pc:docMk/>
            <pc:sldMk cId="2612324270" sldId="931"/>
            <ac:picMk id="2059" creationId="{CB633F7B-913B-9F36-F4E3-B4400694939D}"/>
          </ac:picMkLst>
        </pc:picChg>
        <pc:picChg chg="add del mod">
          <ac:chgData name="Paula Vázquez-Valero" userId="3a0e46d7-2099-40af-a155-aa45b68bfff3" providerId="ADAL" clId="{57DA573B-B202-45D5-8B0F-E0DB3FD2BB69}" dt="2024-01-31T15:01:47.968" v="21955" actId="21"/>
          <ac:picMkLst>
            <pc:docMk/>
            <pc:sldMk cId="2612324270" sldId="931"/>
            <ac:picMk id="2060" creationId="{2A06432F-52AA-21A3-3D29-526971BEA5F5}"/>
          </ac:picMkLst>
        </pc:picChg>
        <pc:picChg chg="add del mod">
          <ac:chgData name="Paula Vázquez-Valero" userId="3a0e46d7-2099-40af-a155-aa45b68bfff3" providerId="ADAL" clId="{57DA573B-B202-45D5-8B0F-E0DB3FD2BB69}" dt="2024-01-31T15:01:47.968" v="21955" actId="21"/>
          <ac:picMkLst>
            <pc:docMk/>
            <pc:sldMk cId="2612324270" sldId="931"/>
            <ac:picMk id="2061" creationId="{40913EE4-C2EE-2E97-6229-736574ED01EA}"/>
          </ac:picMkLst>
        </pc:picChg>
        <pc:picChg chg="add del mod">
          <ac:chgData name="Paula Vázquez-Valero" userId="3a0e46d7-2099-40af-a155-aa45b68bfff3" providerId="ADAL" clId="{57DA573B-B202-45D5-8B0F-E0DB3FD2BB69}" dt="2024-01-31T15:01:47.968" v="21955" actId="21"/>
          <ac:picMkLst>
            <pc:docMk/>
            <pc:sldMk cId="2612324270" sldId="931"/>
            <ac:picMk id="2062" creationId="{5DD9A3CE-AE03-FCB5-208C-4727ADC23EED}"/>
          </ac:picMkLst>
        </pc:picChg>
        <pc:picChg chg="add del mod">
          <ac:chgData name="Paula Vázquez-Valero" userId="3a0e46d7-2099-40af-a155-aa45b68bfff3" providerId="ADAL" clId="{57DA573B-B202-45D5-8B0F-E0DB3FD2BB69}" dt="2024-01-31T15:01:47.968" v="21955" actId="21"/>
          <ac:picMkLst>
            <pc:docMk/>
            <pc:sldMk cId="2612324270" sldId="931"/>
            <ac:picMk id="2070" creationId="{0FCC9EB2-9484-DE68-C68B-04FC0DD6D128}"/>
          </ac:picMkLst>
        </pc:picChg>
        <pc:picChg chg="add mod">
          <ac:chgData name="Paula Vázquez-Valero" userId="3a0e46d7-2099-40af-a155-aa45b68bfff3" providerId="ADAL" clId="{57DA573B-B202-45D5-8B0F-E0DB3FD2BB69}" dt="2024-01-31T13:48:37.692" v="18497" actId="1035"/>
          <ac:picMkLst>
            <pc:docMk/>
            <pc:sldMk cId="2612324270" sldId="931"/>
            <ac:picMk id="2075" creationId="{D9EF5088-7938-17E2-4EE6-A9DE2B3AD3DA}"/>
          </ac:picMkLst>
        </pc:picChg>
        <pc:picChg chg="add mod">
          <ac:chgData name="Paula Vázquez-Valero" userId="3a0e46d7-2099-40af-a155-aa45b68bfff3" providerId="ADAL" clId="{57DA573B-B202-45D5-8B0F-E0DB3FD2BB69}" dt="2024-01-31T13:48:15.178" v="18435" actId="1076"/>
          <ac:picMkLst>
            <pc:docMk/>
            <pc:sldMk cId="2612324270" sldId="931"/>
            <ac:picMk id="2076" creationId="{3E2AB11E-31B8-F3F4-35B6-BBB5D178BBDB}"/>
          </ac:picMkLst>
        </pc:picChg>
        <pc:picChg chg="add mod">
          <ac:chgData name="Paula Vázquez-Valero" userId="3a0e46d7-2099-40af-a155-aa45b68bfff3" providerId="ADAL" clId="{57DA573B-B202-45D5-8B0F-E0DB3FD2BB69}" dt="2024-01-31T13:48:55.110" v="18504" actId="1036"/>
          <ac:picMkLst>
            <pc:docMk/>
            <pc:sldMk cId="2612324270" sldId="931"/>
            <ac:picMk id="2077" creationId="{E98B0B72-B023-5423-0344-1E33ED90CE02}"/>
          </ac:picMkLst>
        </pc:picChg>
      </pc:sldChg>
      <pc:sldChg chg="addSp delSp modSp add mod addAnim delAnim modAnim">
        <pc:chgData name="Paula Vázquez-Valero" userId="3a0e46d7-2099-40af-a155-aa45b68bfff3" providerId="ADAL" clId="{57DA573B-B202-45D5-8B0F-E0DB3FD2BB69}" dt="2024-01-31T15:08:24.517" v="22240" actId="20577"/>
        <pc:sldMkLst>
          <pc:docMk/>
          <pc:sldMk cId="1185574848" sldId="932"/>
        </pc:sldMkLst>
        <pc:spChg chg="mod">
          <ac:chgData name="Paula Vázquez-Valero" userId="3a0e46d7-2099-40af-a155-aa45b68bfff3" providerId="ADAL" clId="{57DA573B-B202-45D5-8B0F-E0DB3FD2BB69}" dt="2024-01-31T13:52:57.336" v="18682" actId="20577"/>
          <ac:spMkLst>
            <pc:docMk/>
            <pc:sldMk cId="1185574848" sldId="932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57DA573B-B202-45D5-8B0F-E0DB3FD2BB69}" dt="2024-01-31T13:53:54.357" v="18688" actId="1076"/>
          <ac:spMkLst>
            <pc:docMk/>
            <pc:sldMk cId="1185574848" sldId="932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57DA573B-B202-45D5-8B0F-E0DB3FD2BB69}" dt="2024-01-31T13:53:01.618" v="18685" actId="21"/>
          <ac:spMkLst>
            <pc:docMk/>
            <pc:sldMk cId="1185574848" sldId="932"/>
            <ac:spMk id="5" creationId="{EBE43184-B53B-5E5B-8AB2-9F66A55C64A6}"/>
          </ac:spMkLst>
        </pc:spChg>
        <pc:spChg chg="mod">
          <ac:chgData name="Paula Vázquez-Valero" userId="3a0e46d7-2099-40af-a155-aa45b68bfff3" providerId="ADAL" clId="{57DA573B-B202-45D5-8B0F-E0DB3FD2BB69}" dt="2024-01-31T13:53:01.618" v="18685" actId="21"/>
          <ac:spMkLst>
            <pc:docMk/>
            <pc:sldMk cId="1185574848" sldId="932"/>
            <ac:spMk id="6" creationId="{B7586F5F-CA7E-68D9-EAD1-CC36A2FBAC91}"/>
          </ac:spMkLst>
        </pc:spChg>
        <pc:spChg chg="add del mod">
          <ac:chgData name="Paula Vázquez-Valero" userId="3a0e46d7-2099-40af-a155-aa45b68bfff3" providerId="ADAL" clId="{57DA573B-B202-45D5-8B0F-E0DB3FD2BB69}" dt="2024-01-31T13:53:59.084" v="18691"/>
          <ac:spMkLst>
            <pc:docMk/>
            <pc:sldMk cId="1185574848" sldId="932"/>
            <ac:spMk id="9" creationId="{AA447FA7-BBD6-9FDA-DFAF-22BC4D663A5A}"/>
          </ac:spMkLst>
        </pc:spChg>
        <pc:spChg chg="mod">
          <ac:chgData name="Paula Vázquez-Valero" userId="3a0e46d7-2099-40af-a155-aa45b68bfff3" providerId="ADAL" clId="{57DA573B-B202-45D5-8B0F-E0DB3FD2BB69}" dt="2024-01-31T13:52:43.066" v="18670" actId="20577"/>
          <ac:spMkLst>
            <pc:docMk/>
            <pc:sldMk cId="1185574848" sldId="932"/>
            <ac:spMk id="10" creationId="{38B75A1D-D90E-6C57-7996-6744F0A058C3}"/>
          </ac:spMkLst>
        </pc:spChg>
        <pc:spChg chg="add del mod">
          <ac:chgData name="Paula Vázquez-Valero" userId="3a0e46d7-2099-40af-a155-aa45b68bfff3" providerId="ADAL" clId="{57DA573B-B202-45D5-8B0F-E0DB3FD2BB69}" dt="2024-01-31T13:53:59.084" v="18691"/>
          <ac:spMkLst>
            <pc:docMk/>
            <pc:sldMk cId="1185574848" sldId="932"/>
            <ac:spMk id="14" creationId="{003FBE37-DC9F-D4BA-9073-7E7C9ECB9333}"/>
          </ac:spMkLst>
        </pc:spChg>
        <pc:spChg chg="mod">
          <ac:chgData name="Paula Vázquez-Valero" userId="3a0e46d7-2099-40af-a155-aa45b68bfff3" providerId="ADAL" clId="{57DA573B-B202-45D5-8B0F-E0DB3FD2BB69}" dt="2024-01-31T13:53:58.636" v="18690"/>
          <ac:spMkLst>
            <pc:docMk/>
            <pc:sldMk cId="1185574848" sldId="932"/>
            <ac:spMk id="17" creationId="{716D54E7-E275-01A5-BA00-573FBC1B8C24}"/>
          </ac:spMkLst>
        </pc:spChg>
        <pc:spChg chg="mod">
          <ac:chgData name="Paula Vázquez-Valero" userId="3a0e46d7-2099-40af-a155-aa45b68bfff3" providerId="ADAL" clId="{57DA573B-B202-45D5-8B0F-E0DB3FD2BB69}" dt="2024-01-31T13:53:01.618" v="18685" actId="21"/>
          <ac:spMkLst>
            <pc:docMk/>
            <pc:sldMk cId="1185574848" sldId="932"/>
            <ac:spMk id="18" creationId="{778470AA-B24A-6B04-E62F-33809CB75320}"/>
          </ac:spMkLst>
        </pc:spChg>
        <pc:spChg chg="mod">
          <ac:chgData name="Paula Vázquez-Valero" userId="3a0e46d7-2099-40af-a155-aa45b68bfff3" providerId="ADAL" clId="{57DA573B-B202-45D5-8B0F-E0DB3FD2BB69}" dt="2024-01-31T15:04:18.344" v="22065" actId="20577"/>
          <ac:spMkLst>
            <pc:docMk/>
            <pc:sldMk cId="1185574848" sldId="932"/>
            <ac:spMk id="19" creationId="{DCE2B040-5373-3E00-09A2-0BF54673CB3C}"/>
          </ac:spMkLst>
        </pc:spChg>
        <pc:spChg chg="mod">
          <ac:chgData name="Paula Vázquez-Valero" userId="3a0e46d7-2099-40af-a155-aa45b68bfff3" providerId="ADAL" clId="{57DA573B-B202-45D5-8B0F-E0DB3FD2BB69}" dt="2024-01-31T13:53:58.636" v="18690"/>
          <ac:spMkLst>
            <pc:docMk/>
            <pc:sldMk cId="1185574848" sldId="932"/>
            <ac:spMk id="21" creationId="{4388A413-CBDC-FD8D-18D0-84E2F9FD221F}"/>
          </ac:spMkLst>
        </pc:spChg>
        <pc:spChg chg="add del mod">
          <ac:chgData name="Paula Vázquez-Valero" userId="3a0e46d7-2099-40af-a155-aa45b68bfff3" providerId="ADAL" clId="{57DA573B-B202-45D5-8B0F-E0DB3FD2BB69}" dt="2024-01-31T13:53:59.084" v="18691"/>
          <ac:spMkLst>
            <pc:docMk/>
            <pc:sldMk cId="1185574848" sldId="932"/>
            <ac:spMk id="22" creationId="{6766DF09-EBC3-F197-BC17-F5DD8D053B3A}"/>
          </ac:spMkLst>
        </pc:spChg>
        <pc:spChg chg="mod">
          <ac:chgData name="Paula Vázquez-Valero" userId="3a0e46d7-2099-40af-a155-aa45b68bfff3" providerId="ADAL" clId="{57DA573B-B202-45D5-8B0F-E0DB3FD2BB69}" dt="2024-01-31T15:04:43.516" v="22111" actId="20577"/>
          <ac:spMkLst>
            <pc:docMk/>
            <pc:sldMk cId="1185574848" sldId="932"/>
            <ac:spMk id="23" creationId="{7312FD6C-A9F0-8D8D-11D6-2D518D3CD358}"/>
          </ac:spMkLst>
        </pc:spChg>
        <pc:spChg chg="add del mod">
          <ac:chgData name="Paula Vázquez-Valero" userId="3a0e46d7-2099-40af-a155-aa45b68bfff3" providerId="ADAL" clId="{57DA573B-B202-45D5-8B0F-E0DB3FD2BB69}" dt="2024-01-31T13:53:59.084" v="18691"/>
          <ac:spMkLst>
            <pc:docMk/>
            <pc:sldMk cId="1185574848" sldId="932"/>
            <ac:spMk id="26" creationId="{9FDA4C9C-8195-831A-0554-0F6FABC45F3F}"/>
          </ac:spMkLst>
        </pc:spChg>
        <pc:spChg chg="add mod">
          <ac:chgData name="Paula Vázquez-Valero" userId="3a0e46d7-2099-40af-a155-aa45b68bfff3" providerId="ADAL" clId="{57DA573B-B202-45D5-8B0F-E0DB3FD2BB69}" dt="2024-01-31T13:54:02.993" v="18694"/>
          <ac:spMkLst>
            <pc:docMk/>
            <pc:sldMk cId="1185574848" sldId="932"/>
            <ac:spMk id="27" creationId="{51514E09-AFC8-6B6E-0A46-49BA4745D26F}"/>
          </ac:spMkLst>
        </pc:spChg>
        <pc:spChg chg="add mod">
          <ac:chgData name="Paula Vázquez-Valero" userId="3a0e46d7-2099-40af-a155-aa45b68bfff3" providerId="ADAL" clId="{57DA573B-B202-45D5-8B0F-E0DB3FD2BB69}" dt="2024-01-31T13:54:02.993" v="18694"/>
          <ac:spMkLst>
            <pc:docMk/>
            <pc:sldMk cId="1185574848" sldId="932"/>
            <ac:spMk id="29" creationId="{0D962CA3-54B9-255D-FF4C-6D1FEFA099AB}"/>
          </ac:spMkLst>
        </pc:spChg>
        <pc:spChg chg="mod">
          <ac:chgData name="Paula Vázquez-Valero" userId="3a0e46d7-2099-40af-a155-aa45b68bfff3" providerId="ADAL" clId="{57DA573B-B202-45D5-8B0F-E0DB3FD2BB69}" dt="2024-01-31T13:54:02.993" v="18694"/>
          <ac:spMkLst>
            <pc:docMk/>
            <pc:sldMk cId="1185574848" sldId="932"/>
            <ac:spMk id="31" creationId="{B4C7332E-AAF0-A66B-9E88-A8922CCBC318}"/>
          </ac:spMkLst>
        </pc:spChg>
        <pc:spChg chg="mod">
          <ac:chgData name="Paula Vázquez-Valero" userId="3a0e46d7-2099-40af-a155-aa45b68bfff3" providerId="ADAL" clId="{57DA573B-B202-45D5-8B0F-E0DB3FD2BB69}" dt="2024-01-31T13:54:02.993" v="18694"/>
          <ac:spMkLst>
            <pc:docMk/>
            <pc:sldMk cId="1185574848" sldId="932"/>
            <ac:spMk id="33" creationId="{B3116AF3-194E-03F4-5D33-3B3C5C21B22B}"/>
          </ac:spMkLst>
        </pc:spChg>
        <pc:spChg chg="add del mod">
          <ac:chgData name="Paula Vázquez-Valero" userId="3a0e46d7-2099-40af-a155-aa45b68bfff3" providerId="ADAL" clId="{57DA573B-B202-45D5-8B0F-E0DB3FD2BB69}" dt="2024-01-31T13:54:12.542" v="18695" actId="478"/>
          <ac:spMkLst>
            <pc:docMk/>
            <pc:sldMk cId="1185574848" sldId="932"/>
            <ac:spMk id="34" creationId="{D47EFCB6-AF6E-B1BE-4243-FA1953A790BE}"/>
          </ac:spMkLst>
        </pc:spChg>
        <pc:spChg chg="del">
          <ac:chgData name="Paula Vázquez-Valero" userId="3a0e46d7-2099-40af-a155-aa45b68bfff3" providerId="ADAL" clId="{57DA573B-B202-45D5-8B0F-E0DB3FD2BB69}" dt="2024-01-31T13:58:14.025" v="18959" actId="478"/>
          <ac:spMkLst>
            <pc:docMk/>
            <pc:sldMk cId="1185574848" sldId="932"/>
            <ac:spMk id="36" creationId="{CDA6622B-5E8C-F5F0-B263-80C08C408187}"/>
          </ac:spMkLst>
        </pc:spChg>
        <pc:spChg chg="del">
          <ac:chgData name="Paula Vázquez-Valero" userId="3a0e46d7-2099-40af-a155-aa45b68bfff3" providerId="ADAL" clId="{57DA573B-B202-45D5-8B0F-E0DB3FD2BB69}" dt="2024-01-31T13:58:32.866" v="18964" actId="478"/>
          <ac:spMkLst>
            <pc:docMk/>
            <pc:sldMk cId="1185574848" sldId="932"/>
            <ac:spMk id="37" creationId="{8157B9D1-5F70-4048-950C-B7FE3B0435BC}"/>
          </ac:spMkLst>
        </pc:spChg>
        <pc:spChg chg="del">
          <ac:chgData name="Paula Vázquez-Valero" userId="3a0e46d7-2099-40af-a155-aa45b68bfff3" providerId="ADAL" clId="{57DA573B-B202-45D5-8B0F-E0DB3FD2BB69}" dt="2024-01-31T13:59:17.762" v="19062" actId="478"/>
          <ac:spMkLst>
            <pc:docMk/>
            <pc:sldMk cId="1185574848" sldId="932"/>
            <ac:spMk id="38" creationId="{E192F526-7DDC-9767-93EF-4391B3E404E4}"/>
          </ac:spMkLst>
        </pc:spChg>
        <pc:spChg chg="add del 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39" creationId="{B1425020-C69A-E4C0-88F2-21AB3FC7FE4C}"/>
          </ac:spMkLst>
        </pc:spChg>
        <pc:spChg chg="add del mod">
          <ac:chgData name="Paula Vázquez-Valero" userId="3a0e46d7-2099-40af-a155-aa45b68bfff3" providerId="ADAL" clId="{57DA573B-B202-45D5-8B0F-E0DB3FD2BB69}" dt="2024-01-31T13:54:12.542" v="18695" actId="478"/>
          <ac:spMkLst>
            <pc:docMk/>
            <pc:sldMk cId="1185574848" sldId="932"/>
            <ac:spMk id="40" creationId="{7839B978-2860-05FF-8660-D04702F9F67E}"/>
          </ac:spMkLst>
        </pc:spChg>
        <pc:spChg chg="add del mod">
          <ac:chgData name="Paula Vázquez-Valero" userId="3a0e46d7-2099-40af-a155-aa45b68bfff3" providerId="ADAL" clId="{57DA573B-B202-45D5-8B0F-E0DB3FD2BB69}" dt="2024-01-31T13:54:44.006" v="18701" actId="478"/>
          <ac:spMkLst>
            <pc:docMk/>
            <pc:sldMk cId="1185574848" sldId="932"/>
            <ac:spMk id="42" creationId="{D3623576-6189-FF80-F324-9D558768A131}"/>
          </ac:spMkLst>
        </pc:spChg>
        <pc:spChg chg="add mod">
          <ac:chgData name="Paula Vázquez-Valero" userId="3a0e46d7-2099-40af-a155-aa45b68bfff3" providerId="ADAL" clId="{57DA573B-B202-45D5-8B0F-E0DB3FD2BB69}" dt="2024-01-31T13:54:47.760" v="18703" actId="1076"/>
          <ac:spMkLst>
            <pc:docMk/>
            <pc:sldMk cId="1185574848" sldId="932"/>
            <ac:spMk id="46" creationId="{A708B2F1-A829-A580-604B-85C9E72BBFA8}"/>
          </ac:spMkLst>
        </pc:spChg>
        <pc:spChg chg="add del">
          <ac:chgData name="Paula Vázquez-Valero" userId="3a0e46d7-2099-40af-a155-aa45b68bfff3" providerId="ADAL" clId="{57DA573B-B202-45D5-8B0F-E0DB3FD2BB69}" dt="2024-01-31T13:59:17.762" v="19062" actId="478"/>
          <ac:spMkLst>
            <pc:docMk/>
            <pc:sldMk cId="1185574848" sldId="932"/>
            <ac:spMk id="48" creationId="{677C7F08-6A1D-2855-0FDD-2887DCEFE420}"/>
          </ac:spMkLst>
        </pc:spChg>
        <pc:spChg chg="add del">
          <ac:chgData name="Paula Vázquez-Valero" userId="3a0e46d7-2099-40af-a155-aa45b68bfff3" providerId="ADAL" clId="{57DA573B-B202-45D5-8B0F-E0DB3FD2BB69}" dt="2024-01-31T13:59:17.762" v="19062" actId="478"/>
          <ac:spMkLst>
            <pc:docMk/>
            <pc:sldMk cId="1185574848" sldId="932"/>
            <ac:spMk id="49" creationId="{03232F61-0E32-F2C9-9FD5-C4BB58C76EB8}"/>
          </ac:spMkLst>
        </pc:spChg>
        <pc:spChg chg="mod">
          <ac:chgData name="Paula Vázquez-Valero" userId="3a0e46d7-2099-40af-a155-aa45b68bfff3" providerId="ADAL" clId="{57DA573B-B202-45D5-8B0F-E0DB3FD2BB69}" dt="2024-01-31T15:05:21.394" v="22115" actId="1076"/>
          <ac:spMkLst>
            <pc:docMk/>
            <pc:sldMk cId="1185574848" sldId="932"/>
            <ac:spMk id="52" creationId="{8DA8C926-2D75-C899-DC07-CBD1B8F11813}"/>
          </ac:spMkLst>
        </pc:spChg>
        <pc:spChg chg="mod">
          <ac:chgData name="Paula Vázquez-Valero" userId="3a0e46d7-2099-40af-a155-aa45b68bfff3" providerId="ADAL" clId="{57DA573B-B202-45D5-8B0F-E0DB3FD2BB69}" dt="2024-01-31T15:05:21.394" v="22115" actId="1076"/>
          <ac:spMkLst>
            <pc:docMk/>
            <pc:sldMk cId="1185574848" sldId="932"/>
            <ac:spMk id="54" creationId="{9CB29DBB-A024-D4DE-3169-4F936CDCE939}"/>
          </ac:spMkLst>
        </pc:spChg>
        <pc:spChg chg="add mod">
          <ac:chgData name="Paula Vázquez-Valero" userId="3a0e46d7-2099-40af-a155-aa45b68bfff3" providerId="ADAL" clId="{57DA573B-B202-45D5-8B0F-E0DB3FD2BB69}" dt="2024-01-31T15:05:21.394" v="22115" actId="1076"/>
          <ac:spMkLst>
            <pc:docMk/>
            <pc:sldMk cId="1185574848" sldId="932"/>
            <ac:spMk id="55" creationId="{8507672B-A736-781D-F8F8-DD429699CACB}"/>
          </ac:spMkLst>
        </pc:spChg>
        <pc:spChg chg="add mod">
          <ac:chgData name="Paula Vázquez-Valero" userId="3a0e46d7-2099-40af-a155-aa45b68bfff3" providerId="ADAL" clId="{57DA573B-B202-45D5-8B0F-E0DB3FD2BB69}" dt="2024-01-31T15:05:21.394" v="22115" actId="1076"/>
          <ac:spMkLst>
            <pc:docMk/>
            <pc:sldMk cId="1185574848" sldId="932"/>
            <ac:spMk id="59" creationId="{B804CB94-D57C-79EE-AA48-17EE7C6B3D0A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61" creationId="{4AF029EB-73AE-F99C-E8DB-1031E0D23C1B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62" creationId="{ACFA0761-D402-AF70-80AB-3CCB1C02330E}"/>
          </ac:spMkLst>
        </pc:spChg>
        <pc:spChg chg="add 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63" creationId="{8B38CB17-DB6E-4ECF-E5CA-57A129EBCF13}"/>
          </ac:spMkLst>
        </pc:spChg>
        <pc:spChg chg="add 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1025" creationId="{015C5621-03CD-B8E3-5893-53EE36B1F664}"/>
          </ac:spMkLst>
        </pc:spChg>
        <pc:spChg chg="add 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1027" creationId="{2D1CBABE-50BE-F377-1B27-5722B8886F46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1029" creationId="{868243D1-A04B-8B0A-494C-293DA9BDB80A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1031" creationId="{5D4FFE74-FCE7-1EA5-1D3B-B7BD9865A98E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1032" creationId="{AA48D85E-EE10-C805-C93A-5DCF2008BA25}"/>
          </ac:spMkLst>
        </pc:spChg>
        <pc:spChg chg="add mod">
          <ac:chgData name="Paula Vázquez-Valero" userId="3a0e46d7-2099-40af-a155-aa45b68bfff3" providerId="ADAL" clId="{57DA573B-B202-45D5-8B0F-E0DB3FD2BB69}" dt="2024-01-31T14:02:04.144" v="19303" actId="207"/>
          <ac:spMkLst>
            <pc:docMk/>
            <pc:sldMk cId="1185574848" sldId="932"/>
            <ac:spMk id="1034" creationId="{91E55DC6-05FE-27A7-20DD-D786BD2D22D3}"/>
          </ac:spMkLst>
        </pc:spChg>
        <pc:spChg chg="mod">
          <ac:chgData name="Paula Vázquez-Valero" userId="3a0e46d7-2099-40af-a155-aa45b68bfff3" providerId="ADAL" clId="{57DA573B-B202-45D5-8B0F-E0DB3FD2BB69}" dt="2024-01-31T14:01:52.391" v="19300"/>
          <ac:spMkLst>
            <pc:docMk/>
            <pc:sldMk cId="1185574848" sldId="932"/>
            <ac:spMk id="1036" creationId="{3656C10A-DC83-94A3-27C7-3763AA01C9DC}"/>
          </ac:spMkLst>
        </pc:spChg>
        <pc:spChg chg="mod">
          <ac:chgData name="Paula Vázquez-Valero" userId="3a0e46d7-2099-40af-a155-aa45b68bfff3" providerId="ADAL" clId="{57DA573B-B202-45D5-8B0F-E0DB3FD2BB69}" dt="2024-01-31T14:01:52.391" v="19300"/>
          <ac:spMkLst>
            <pc:docMk/>
            <pc:sldMk cId="1185574848" sldId="932"/>
            <ac:spMk id="1037" creationId="{06ECB662-75D0-2E0D-E432-464361937E21}"/>
          </ac:spMkLst>
        </pc:spChg>
        <pc:spChg chg="mod">
          <ac:chgData name="Paula Vázquez-Valero" userId="3a0e46d7-2099-40af-a155-aa45b68bfff3" providerId="ADAL" clId="{57DA573B-B202-45D5-8B0F-E0DB3FD2BB69}" dt="2024-01-31T14:01:52.391" v="19300"/>
          <ac:spMkLst>
            <pc:docMk/>
            <pc:sldMk cId="1185574848" sldId="932"/>
            <ac:spMk id="1039" creationId="{CBD77D04-0FD2-9C24-4305-6CD13D52AD19}"/>
          </ac:spMkLst>
        </pc:spChg>
        <pc:spChg chg="add mod">
          <ac:chgData name="Paula Vázquez-Valero" userId="3a0e46d7-2099-40af-a155-aa45b68bfff3" providerId="ADAL" clId="{57DA573B-B202-45D5-8B0F-E0DB3FD2BB69}" dt="2024-01-31T14:05:25.949" v="19412" actId="1076"/>
          <ac:spMkLst>
            <pc:docMk/>
            <pc:sldMk cId="1185574848" sldId="932"/>
            <ac:spMk id="1041" creationId="{41FC8CC1-EDFB-EB92-31FC-9B33336D8965}"/>
          </ac:spMkLst>
        </pc:spChg>
        <pc:spChg chg="add del mod">
          <ac:chgData name="Paula Vázquez-Valero" userId="3a0e46d7-2099-40af-a155-aa45b68bfff3" providerId="ADAL" clId="{57DA573B-B202-45D5-8B0F-E0DB3FD2BB69}" dt="2024-01-31T14:02:24.021" v="19306" actId="478"/>
          <ac:spMkLst>
            <pc:docMk/>
            <pc:sldMk cId="1185574848" sldId="932"/>
            <ac:spMk id="1042" creationId="{22270CA0-AA98-CA46-AC7A-54204313D0D5}"/>
          </ac:spMkLst>
        </pc:spChg>
        <pc:spChg chg="add del mod">
          <ac:chgData name="Paula Vázquez-Valero" userId="3a0e46d7-2099-40af-a155-aa45b68bfff3" providerId="ADAL" clId="{57DA573B-B202-45D5-8B0F-E0DB3FD2BB69}" dt="2024-01-31T14:06:10.427" v="19444" actId="478"/>
          <ac:spMkLst>
            <pc:docMk/>
            <pc:sldMk cId="1185574848" sldId="932"/>
            <ac:spMk id="1043" creationId="{3332A4EE-1533-2256-9A2A-C6D05B98BF7E}"/>
          </ac:spMkLst>
        </pc:spChg>
        <pc:spChg chg="add del mod">
          <ac:chgData name="Paula Vázquez-Valero" userId="3a0e46d7-2099-40af-a155-aa45b68bfff3" providerId="ADAL" clId="{57DA573B-B202-45D5-8B0F-E0DB3FD2BB69}" dt="2024-01-31T14:02:24.021" v="19306" actId="478"/>
          <ac:spMkLst>
            <pc:docMk/>
            <pc:sldMk cId="1185574848" sldId="932"/>
            <ac:spMk id="1044" creationId="{B2F43B4E-0102-6CCE-C701-31728320E061}"/>
          </ac:spMkLst>
        </pc:spChg>
        <pc:spChg chg="add del mod">
          <ac:chgData name="Paula Vázquez-Valero" userId="3a0e46d7-2099-40af-a155-aa45b68bfff3" providerId="ADAL" clId="{57DA573B-B202-45D5-8B0F-E0DB3FD2BB69}" dt="2024-01-31T14:06:10.427" v="19444" actId="478"/>
          <ac:spMkLst>
            <pc:docMk/>
            <pc:sldMk cId="1185574848" sldId="932"/>
            <ac:spMk id="1045" creationId="{8E339DE3-8EFF-A93A-8328-128AB3145A73}"/>
          </ac:spMkLst>
        </pc:spChg>
        <pc:spChg chg="add del mod">
          <ac:chgData name="Paula Vázquez-Valero" userId="3a0e46d7-2099-40af-a155-aa45b68bfff3" providerId="ADAL" clId="{57DA573B-B202-45D5-8B0F-E0DB3FD2BB69}" dt="2024-01-31T14:02:24.021" v="19306" actId="478"/>
          <ac:spMkLst>
            <pc:docMk/>
            <pc:sldMk cId="1185574848" sldId="932"/>
            <ac:spMk id="1046" creationId="{15B7A33B-37E2-C867-498C-71BB369EE401}"/>
          </ac:spMkLst>
        </pc:spChg>
        <pc:spChg chg="add del mod">
          <ac:chgData name="Paula Vázquez-Valero" userId="3a0e46d7-2099-40af-a155-aa45b68bfff3" providerId="ADAL" clId="{57DA573B-B202-45D5-8B0F-E0DB3FD2BB69}" dt="2024-01-31T14:06:10.427" v="19444" actId="478"/>
          <ac:spMkLst>
            <pc:docMk/>
            <pc:sldMk cId="1185574848" sldId="932"/>
            <ac:spMk id="1047" creationId="{7DBFA0A3-A113-D51B-D692-49A5BB05AB34}"/>
          </ac:spMkLst>
        </pc:spChg>
        <pc:spChg chg="add del mod">
          <ac:chgData name="Paula Vázquez-Valero" userId="3a0e46d7-2099-40af-a155-aa45b68bfff3" providerId="ADAL" clId="{57DA573B-B202-45D5-8B0F-E0DB3FD2BB69}" dt="2024-01-31T14:02:24.021" v="19306" actId="478"/>
          <ac:spMkLst>
            <pc:docMk/>
            <pc:sldMk cId="1185574848" sldId="932"/>
            <ac:spMk id="1048" creationId="{BB7F307D-2192-5AA9-A75E-E53F1A9B0D1F}"/>
          </ac:spMkLst>
        </pc:spChg>
        <pc:spChg chg="add del mod">
          <ac:chgData name="Paula Vázquez-Valero" userId="3a0e46d7-2099-40af-a155-aa45b68bfff3" providerId="ADAL" clId="{57DA573B-B202-45D5-8B0F-E0DB3FD2BB69}" dt="2024-01-31T14:06:12.655" v="19445" actId="478"/>
          <ac:spMkLst>
            <pc:docMk/>
            <pc:sldMk cId="1185574848" sldId="932"/>
            <ac:spMk id="1049" creationId="{9C66CB13-3F51-94E4-1873-C0478810969F}"/>
          </ac:spMkLst>
        </pc:spChg>
        <pc:spChg chg="add del mod">
          <ac:chgData name="Paula Vázquez-Valero" userId="3a0e46d7-2099-40af-a155-aa45b68bfff3" providerId="ADAL" clId="{57DA573B-B202-45D5-8B0F-E0DB3FD2BB69}" dt="2024-01-31T14:02:24.021" v="19306" actId="478"/>
          <ac:spMkLst>
            <pc:docMk/>
            <pc:sldMk cId="1185574848" sldId="932"/>
            <ac:spMk id="1050" creationId="{EA94F601-AC7D-9A8A-2B4D-3944162AF15A}"/>
          </ac:spMkLst>
        </pc:spChg>
        <pc:spChg chg="add del mod">
          <ac:chgData name="Paula Vázquez-Valero" userId="3a0e46d7-2099-40af-a155-aa45b68bfff3" providerId="ADAL" clId="{57DA573B-B202-45D5-8B0F-E0DB3FD2BB69}" dt="2024-01-31T14:03:56.146" v="19343" actId="14100"/>
          <ac:spMkLst>
            <pc:docMk/>
            <pc:sldMk cId="1185574848" sldId="932"/>
            <ac:spMk id="1051" creationId="{C85461B2-3E46-3651-DC72-4BA2582AC698}"/>
          </ac:spMkLst>
        </pc:spChg>
        <pc:spChg chg="add del mod">
          <ac:chgData name="Paula Vázquez-Valero" userId="3a0e46d7-2099-40af-a155-aa45b68bfff3" providerId="ADAL" clId="{57DA573B-B202-45D5-8B0F-E0DB3FD2BB69}" dt="2024-01-31T14:06:10.427" v="19444" actId="478"/>
          <ac:spMkLst>
            <pc:docMk/>
            <pc:sldMk cId="1185574848" sldId="932"/>
            <ac:spMk id="1052" creationId="{2041A5D5-B208-8F7C-A341-13988E74ACE0}"/>
          </ac:spMkLst>
        </pc:spChg>
        <pc:spChg chg="add del mod">
          <ac:chgData name="Paula Vázquez-Valero" userId="3a0e46d7-2099-40af-a155-aa45b68bfff3" providerId="ADAL" clId="{57DA573B-B202-45D5-8B0F-E0DB3FD2BB69}" dt="2024-01-31T14:06:10.427" v="19444" actId="478"/>
          <ac:spMkLst>
            <pc:docMk/>
            <pc:sldMk cId="1185574848" sldId="932"/>
            <ac:spMk id="1053" creationId="{3B18E6F6-6913-9C42-F94D-E56CC3FAFCA0}"/>
          </ac:spMkLst>
        </pc:spChg>
        <pc:spChg chg="add del mod">
          <ac:chgData name="Paula Vázquez-Valero" userId="3a0e46d7-2099-40af-a155-aa45b68bfff3" providerId="ADAL" clId="{57DA573B-B202-45D5-8B0F-E0DB3FD2BB69}" dt="2024-01-31T14:06:10.427" v="19444" actId="478"/>
          <ac:spMkLst>
            <pc:docMk/>
            <pc:sldMk cId="1185574848" sldId="932"/>
            <ac:spMk id="1054" creationId="{6FAD212E-03EB-0AEE-9D96-FA1D1824FD80}"/>
          </ac:spMkLst>
        </pc:spChg>
        <pc:spChg chg="add del mod">
          <ac:chgData name="Paula Vázquez-Valero" userId="3a0e46d7-2099-40af-a155-aa45b68bfff3" providerId="ADAL" clId="{57DA573B-B202-45D5-8B0F-E0DB3FD2BB69}" dt="2024-01-31T14:06:10.427" v="19444" actId="478"/>
          <ac:spMkLst>
            <pc:docMk/>
            <pc:sldMk cId="1185574848" sldId="932"/>
            <ac:spMk id="1055" creationId="{0F626BC1-048C-A528-EAA4-E22CD0BD51E3}"/>
          </ac:spMkLst>
        </pc:spChg>
        <pc:spChg chg="mod">
          <ac:chgData name="Paula Vázquez-Valero" userId="3a0e46d7-2099-40af-a155-aa45b68bfff3" providerId="ADAL" clId="{57DA573B-B202-45D5-8B0F-E0DB3FD2BB69}" dt="2024-01-31T14:03:38.805" v="19334" actId="207"/>
          <ac:spMkLst>
            <pc:docMk/>
            <pc:sldMk cId="1185574848" sldId="932"/>
            <ac:spMk id="1058" creationId="{22C75173-0DC6-F646-CFD2-BA2A03F53EEE}"/>
          </ac:spMkLst>
        </pc:spChg>
        <pc:spChg chg="add mod">
          <ac:chgData name="Paula Vázquez-Valero" userId="3a0e46d7-2099-40af-a155-aa45b68bfff3" providerId="ADAL" clId="{57DA573B-B202-45D5-8B0F-E0DB3FD2BB69}" dt="2024-01-31T14:04:12.867" v="19352" actId="20577"/>
          <ac:spMkLst>
            <pc:docMk/>
            <pc:sldMk cId="1185574848" sldId="932"/>
            <ac:spMk id="1066" creationId="{34C2073A-B75B-0CB1-7777-E437BA143B9E}"/>
          </ac:spMkLst>
        </pc:spChg>
        <pc:spChg chg="add mod">
          <ac:chgData name="Paula Vázquez-Valero" userId="3a0e46d7-2099-40af-a155-aa45b68bfff3" providerId="ADAL" clId="{57DA573B-B202-45D5-8B0F-E0DB3FD2BB69}" dt="2024-01-31T14:06:30.784" v="19456" actId="1037"/>
          <ac:spMkLst>
            <pc:docMk/>
            <pc:sldMk cId="1185574848" sldId="932"/>
            <ac:spMk id="1067" creationId="{3699D64A-58D5-7FE1-A234-0D34D886AB2B}"/>
          </ac:spMkLst>
        </pc:spChg>
        <pc:spChg chg="add mod">
          <ac:chgData name="Paula Vázquez-Valero" userId="3a0e46d7-2099-40af-a155-aa45b68bfff3" providerId="ADAL" clId="{57DA573B-B202-45D5-8B0F-E0DB3FD2BB69}" dt="2024-01-31T14:04:46.335" v="19381" actId="1038"/>
          <ac:spMkLst>
            <pc:docMk/>
            <pc:sldMk cId="1185574848" sldId="932"/>
            <ac:spMk id="1068" creationId="{16244DAA-6A24-E80F-E487-9E103B8FD07F}"/>
          </ac:spMkLst>
        </pc:spChg>
        <pc:spChg chg="add mod">
          <ac:chgData name="Paula Vázquez-Valero" userId="3a0e46d7-2099-40af-a155-aa45b68bfff3" providerId="ADAL" clId="{57DA573B-B202-45D5-8B0F-E0DB3FD2BB69}" dt="2024-01-31T14:04:46.335" v="19381" actId="1038"/>
          <ac:spMkLst>
            <pc:docMk/>
            <pc:sldMk cId="1185574848" sldId="932"/>
            <ac:spMk id="1069" creationId="{72F798B8-0802-F870-D046-5D865C6899E6}"/>
          </ac:spMkLst>
        </pc:spChg>
        <pc:spChg chg="add mod">
          <ac:chgData name="Paula Vázquez-Valero" userId="3a0e46d7-2099-40af-a155-aa45b68bfff3" providerId="ADAL" clId="{57DA573B-B202-45D5-8B0F-E0DB3FD2BB69}" dt="2024-01-31T14:05:34.736" v="19420" actId="1076"/>
          <ac:spMkLst>
            <pc:docMk/>
            <pc:sldMk cId="1185574848" sldId="932"/>
            <ac:spMk id="1071" creationId="{B746DECD-8900-7B1F-6EA4-391C056470ED}"/>
          </ac:spMkLst>
        </pc:spChg>
        <pc:spChg chg="add mod">
          <ac:chgData name="Paula Vázquez-Valero" userId="3a0e46d7-2099-40af-a155-aa45b68bfff3" providerId="ADAL" clId="{57DA573B-B202-45D5-8B0F-E0DB3FD2BB69}" dt="2024-01-31T15:08:22.341" v="22238" actId="14100"/>
          <ac:spMkLst>
            <pc:docMk/>
            <pc:sldMk cId="1185574848" sldId="932"/>
            <ac:spMk id="1072" creationId="{3D77824F-B312-6979-E196-CFC4BCBCB686}"/>
          </ac:spMkLst>
        </pc:spChg>
        <pc:spChg chg="add mod">
          <ac:chgData name="Paula Vázquez-Valero" userId="3a0e46d7-2099-40af-a155-aa45b68bfff3" providerId="ADAL" clId="{57DA573B-B202-45D5-8B0F-E0DB3FD2BB69}" dt="2024-01-31T14:05:56.926" v="19435" actId="1036"/>
          <ac:spMkLst>
            <pc:docMk/>
            <pc:sldMk cId="1185574848" sldId="932"/>
            <ac:spMk id="1073" creationId="{17BAA341-A0E7-DA2F-117F-B020FF1F01E0}"/>
          </ac:spMkLst>
        </pc:spChg>
        <pc:spChg chg="add mod">
          <ac:chgData name="Paula Vázquez-Valero" userId="3a0e46d7-2099-40af-a155-aa45b68bfff3" providerId="ADAL" clId="{57DA573B-B202-45D5-8B0F-E0DB3FD2BB69}" dt="2024-01-31T14:06:06.521" v="19443" actId="20577"/>
          <ac:spMkLst>
            <pc:docMk/>
            <pc:sldMk cId="1185574848" sldId="932"/>
            <ac:spMk id="1074" creationId="{0D7D70BB-3A27-BEA3-3FA6-A1C033E130F9}"/>
          </ac:spMkLst>
        </pc:spChg>
        <pc:spChg chg="add mod">
          <ac:chgData name="Paula Vázquez-Valero" userId="3a0e46d7-2099-40af-a155-aa45b68bfff3" providerId="ADAL" clId="{57DA573B-B202-45D5-8B0F-E0DB3FD2BB69}" dt="2024-01-31T15:07:19.678" v="22159" actId="14838"/>
          <ac:spMkLst>
            <pc:docMk/>
            <pc:sldMk cId="1185574848" sldId="932"/>
            <ac:spMk id="1076" creationId="{BDF14227-5F1D-33DB-E947-8BAA74D39CEA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2048" creationId="{180B64CC-B264-3367-CCDB-C091925DD4FD}"/>
          </ac:spMkLst>
        </pc:spChg>
        <pc:spChg chg="del">
          <ac:chgData name="Paula Vázquez-Valero" userId="3a0e46d7-2099-40af-a155-aa45b68bfff3" providerId="ADAL" clId="{57DA573B-B202-45D5-8B0F-E0DB3FD2BB69}" dt="2024-01-31T13:54:02.789" v="18693" actId="478"/>
          <ac:spMkLst>
            <pc:docMk/>
            <pc:sldMk cId="1185574848" sldId="932"/>
            <ac:spMk id="2054" creationId="{A7862ECB-1FE4-BA5B-2777-C7AC9699F71F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2065" creationId="{F512B71B-B63F-C1E6-7E82-0B30F715BACC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66" creationId="{8AF2917D-6860-67FC-CDD2-47D686681A3B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67" creationId="{9BD22ADA-57AA-F2A8-3C70-E67B40372271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69" creationId="{FDFB7A5D-8D01-058E-5B4C-E5DE2162C6DB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70" creationId="{E223ED00-1B7E-DA2E-B1F6-6C2C93514CD6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71" creationId="{F3A92A6C-1249-09A4-A29F-7E43E454ABC2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72" creationId="{04892B00-B6DA-2CCF-B7B0-75F6F4BC3735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73" creationId="{D1A31224-EA9B-6364-C9C2-5156EFC59D7E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74" creationId="{A41BBC7C-B0C0-97BB-CFA8-18B329DE5D92}"/>
          </ac:spMkLst>
        </pc:spChg>
        <pc:spChg chg="del">
          <ac:chgData name="Paula Vázquez-Valero" userId="3a0e46d7-2099-40af-a155-aa45b68bfff3" providerId="ADAL" clId="{57DA573B-B202-45D5-8B0F-E0DB3FD2BB69}" dt="2024-01-31T13:59:36.583" v="19071" actId="478"/>
          <ac:spMkLst>
            <pc:docMk/>
            <pc:sldMk cId="1185574848" sldId="932"/>
            <ac:spMk id="2075" creationId="{013E0EF7-A965-179C-D2B5-9E641AFABAD5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76" creationId="{DABCAA55-7E2E-E2FD-5A24-D43C3E654158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78" creationId="{F0F5FB48-8C3A-C472-1EF2-9F4483370C0B}"/>
          </ac:spMkLst>
        </pc:spChg>
        <pc:spChg chg="del">
          <ac:chgData name="Paula Vázquez-Valero" userId="3a0e46d7-2099-40af-a155-aa45b68bfff3" providerId="ADAL" clId="{57DA573B-B202-45D5-8B0F-E0DB3FD2BB69}" dt="2024-01-31T13:59:36.583" v="19071" actId="478"/>
          <ac:spMkLst>
            <pc:docMk/>
            <pc:sldMk cId="1185574848" sldId="932"/>
            <ac:spMk id="2081" creationId="{2E07391F-37B3-C599-E6DC-6F1FA143B5EC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2082" creationId="{C5A5A676-FA8B-B881-96CD-2BD5579257A3}"/>
          </ac:spMkLst>
        </pc:spChg>
        <pc:spChg chg="mod">
          <ac:chgData name="Paula Vázquez-Valero" userId="3a0e46d7-2099-40af-a155-aa45b68bfff3" providerId="ADAL" clId="{57DA573B-B202-45D5-8B0F-E0DB3FD2BB69}" dt="2024-01-31T14:01:32.353" v="19275" actId="1038"/>
          <ac:spMkLst>
            <pc:docMk/>
            <pc:sldMk cId="1185574848" sldId="932"/>
            <ac:spMk id="2083" creationId="{1FD40BD3-9454-C396-324F-5EDB52E9780E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84" creationId="{2D1C918E-EDFF-76BE-EA33-5B36D388E135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85" creationId="{23D60CFE-6C1E-17F4-72AD-9D7D924306BA}"/>
          </ac:spMkLst>
        </pc:spChg>
        <pc:spChg chg="mod">
          <ac:chgData name="Paula Vázquez-Valero" userId="3a0e46d7-2099-40af-a155-aa45b68bfff3" providerId="ADAL" clId="{57DA573B-B202-45D5-8B0F-E0DB3FD2BB69}" dt="2024-01-31T14:01:32.353" v="19275" actId="1038"/>
          <ac:spMkLst>
            <pc:docMk/>
            <pc:sldMk cId="1185574848" sldId="932"/>
            <ac:spMk id="2086" creationId="{F221B089-E596-94A4-FD86-3B8A426CFB2B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87" creationId="{8E9BEB90-BCED-0FAC-CD0E-B2016B35D80B}"/>
          </ac:spMkLst>
        </pc:spChg>
        <pc:spChg chg="mod">
          <ac:chgData name="Paula Vázquez-Valero" userId="3a0e46d7-2099-40af-a155-aa45b68bfff3" providerId="ADAL" clId="{57DA573B-B202-45D5-8B0F-E0DB3FD2BB69}" dt="2024-01-31T15:08:24.517" v="22240" actId="20577"/>
          <ac:spMkLst>
            <pc:docMk/>
            <pc:sldMk cId="1185574848" sldId="932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90" creationId="{850A0A08-7DFB-3927-522A-7B9CA1CD3B26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091" creationId="{05BF2728-98AA-64CB-8DB0-6A913850F902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2096" creationId="{543CC4CE-0382-C61C-609C-6372FBFD6D11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101" creationId="{B632BFFD-734C-F476-5718-6F36CF59B4FC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102" creationId="{9246C1C3-F4ED-8011-71DF-360F9B59556A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103" creationId="{24465A07-F5B6-0D14-9484-3CF21E3FB685}"/>
          </ac:spMkLst>
        </pc:spChg>
        <pc:spChg chg="del">
          <ac:chgData name="Paula Vázquez-Valero" userId="3a0e46d7-2099-40af-a155-aa45b68bfff3" providerId="ADAL" clId="{57DA573B-B202-45D5-8B0F-E0DB3FD2BB69}" dt="2024-01-31T13:54:00.844" v="18692" actId="478"/>
          <ac:spMkLst>
            <pc:docMk/>
            <pc:sldMk cId="1185574848" sldId="932"/>
            <ac:spMk id="2108" creationId="{77FD2DFA-EA11-6849-768B-4D1FA10D9730}"/>
          </ac:spMkLst>
        </pc:spChg>
        <pc:spChg chg="del">
          <ac:chgData name="Paula Vázquez-Valero" userId="3a0e46d7-2099-40af-a155-aa45b68bfff3" providerId="ADAL" clId="{57DA573B-B202-45D5-8B0F-E0DB3FD2BB69}" dt="2024-01-31T13:59:36.583" v="19071" actId="478"/>
          <ac:spMkLst>
            <pc:docMk/>
            <pc:sldMk cId="1185574848" sldId="932"/>
            <ac:spMk id="2111" creationId="{281FDF4A-E8E7-6748-4EE4-3D5C7A7900A5}"/>
          </ac:spMkLst>
        </pc:spChg>
        <pc:spChg chg="del">
          <ac:chgData name="Paula Vázquez-Valero" userId="3a0e46d7-2099-40af-a155-aa45b68bfff3" providerId="ADAL" clId="{57DA573B-B202-45D5-8B0F-E0DB3FD2BB69}" dt="2024-01-31T13:53:58.272" v="18689" actId="478"/>
          <ac:spMkLst>
            <pc:docMk/>
            <pc:sldMk cId="1185574848" sldId="932"/>
            <ac:spMk id="2114" creationId="{47A81B04-EE37-79B3-8313-5E84459D036A}"/>
          </ac:spMkLst>
        </pc:spChg>
        <pc:spChg chg="mod">
          <ac:chgData name="Paula Vázquez-Valero" userId="3a0e46d7-2099-40af-a155-aa45b68bfff3" providerId="ADAL" clId="{57DA573B-B202-45D5-8B0F-E0DB3FD2BB69}" dt="2024-01-31T14:01:38.950" v="19299" actId="1036"/>
          <ac:spMkLst>
            <pc:docMk/>
            <pc:sldMk cId="1185574848" sldId="932"/>
            <ac:spMk id="2115" creationId="{1C54C93C-22C5-9CB6-D25A-3CA85633127A}"/>
          </ac:spMkLst>
        </pc:spChg>
        <pc:spChg chg="del">
          <ac:chgData name="Paula Vázquez-Valero" userId="3a0e46d7-2099-40af-a155-aa45b68bfff3" providerId="ADAL" clId="{57DA573B-B202-45D5-8B0F-E0DB3FD2BB69}" dt="2024-01-31T13:54:00.844" v="18692" actId="478"/>
          <ac:spMkLst>
            <pc:docMk/>
            <pc:sldMk cId="1185574848" sldId="932"/>
            <ac:spMk id="2116" creationId="{6D99C589-C862-5902-757A-8C8A883C3A1B}"/>
          </ac:spMkLst>
        </pc:spChg>
        <pc:grpChg chg="mod">
          <ac:chgData name="Paula Vázquez-Valero" userId="3a0e46d7-2099-40af-a155-aa45b68bfff3" providerId="ADAL" clId="{57DA573B-B202-45D5-8B0F-E0DB3FD2BB69}" dt="2024-01-31T13:53:01.618" v="18685" actId="21"/>
          <ac:grpSpMkLst>
            <pc:docMk/>
            <pc:sldMk cId="1185574848" sldId="932"/>
            <ac:grpSpMk id="7" creationId="{9ED84D1D-0F2E-8DE7-8060-8B4FAD62252B}"/>
          </ac:grpSpMkLst>
        </pc:grpChg>
        <pc:grpChg chg="add del mod">
          <ac:chgData name="Paula Vázquez-Valero" userId="3a0e46d7-2099-40af-a155-aa45b68bfff3" providerId="ADAL" clId="{57DA573B-B202-45D5-8B0F-E0DB3FD2BB69}" dt="2024-01-31T13:53:59.084" v="18691"/>
          <ac:grpSpMkLst>
            <pc:docMk/>
            <pc:sldMk cId="1185574848" sldId="932"/>
            <ac:grpSpMk id="15" creationId="{02AB3E7C-02B8-5513-F6BA-A28BCC619C51}"/>
          </ac:grpSpMkLst>
        </pc:grpChg>
        <pc:grpChg chg="mod">
          <ac:chgData name="Paula Vázquez-Valero" userId="3a0e46d7-2099-40af-a155-aa45b68bfff3" providerId="ADAL" clId="{57DA573B-B202-45D5-8B0F-E0DB3FD2BB69}" dt="2024-01-31T13:53:01.618" v="18685" actId="21"/>
          <ac:grpSpMkLst>
            <pc:docMk/>
            <pc:sldMk cId="1185574848" sldId="932"/>
            <ac:grpSpMk id="24" creationId="{FC061796-F242-942A-C65B-00B3BB3D8337}"/>
          </ac:grpSpMkLst>
        </pc:grpChg>
        <pc:grpChg chg="add mod">
          <ac:chgData name="Paula Vázquez-Valero" userId="3a0e46d7-2099-40af-a155-aa45b68bfff3" providerId="ADAL" clId="{57DA573B-B202-45D5-8B0F-E0DB3FD2BB69}" dt="2024-01-31T13:54:02.993" v="18694"/>
          <ac:grpSpMkLst>
            <pc:docMk/>
            <pc:sldMk cId="1185574848" sldId="932"/>
            <ac:grpSpMk id="30" creationId="{EFA08F1C-72B6-5CCD-CFAB-57E2BBC9D4A8}"/>
          </ac:grpSpMkLst>
        </pc:grpChg>
        <pc:grpChg chg="add mod">
          <ac:chgData name="Paula Vázquez-Valero" userId="3a0e46d7-2099-40af-a155-aa45b68bfff3" providerId="ADAL" clId="{57DA573B-B202-45D5-8B0F-E0DB3FD2BB69}" dt="2024-01-31T15:05:21.394" v="22115" actId="1076"/>
          <ac:grpSpMkLst>
            <pc:docMk/>
            <pc:sldMk cId="1185574848" sldId="932"/>
            <ac:grpSpMk id="50" creationId="{53898035-AD1C-5074-147D-60CBC81DEB07}"/>
          </ac:grpSpMkLst>
        </pc:grpChg>
        <pc:grpChg chg="mod">
          <ac:chgData name="Paula Vázquez-Valero" userId="3a0e46d7-2099-40af-a155-aa45b68bfff3" providerId="ADAL" clId="{57DA573B-B202-45D5-8B0F-E0DB3FD2BB69}" dt="2024-01-31T14:01:32.353" v="19275" actId="1038"/>
          <ac:grpSpMkLst>
            <pc:docMk/>
            <pc:sldMk cId="1185574848" sldId="932"/>
            <ac:grpSpMk id="57" creationId="{FB663850-457B-AB58-39E3-A184894DD6B5}"/>
          </ac:grpSpMkLst>
        </pc:grpChg>
        <pc:grpChg chg="add mod">
          <ac:chgData name="Paula Vázquez-Valero" userId="3a0e46d7-2099-40af-a155-aa45b68bfff3" providerId="ADAL" clId="{57DA573B-B202-45D5-8B0F-E0DB3FD2BB69}" dt="2024-01-31T14:01:38.950" v="19299" actId="1036"/>
          <ac:grpSpMkLst>
            <pc:docMk/>
            <pc:sldMk cId="1185574848" sldId="932"/>
            <ac:grpSpMk id="1028" creationId="{231D9AF5-8EA0-B1B2-2A37-EF8ECABF1CA5}"/>
          </ac:grpSpMkLst>
        </pc:grpChg>
        <pc:grpChg chg="add mod">
          <ac:chgData name="Paula Vázquez-Valero" userId="3a0e46d7-2099-40af-a155-aa45b68bfff3" providerId="ADAL" clId="{57DA573B-B202-45D5-8B0F-E0DB3FD2BB69}" dt="2024-01-31T15:05:21.394" v="22115" actId="1076"/>
          <ac:grpSpMkLst>
            <pc:docMk/>
            <pc:sldMk cId="1185574848" sldId="932"/>
            <ac:grpSpMk id="1033" creationId="{F8F39F6F-E7BF-F11F-4A2D-CBC62F6E7F62}"/>
          </ac:grpSpMkLst>
        </pc:grpChg>
        <pc:grpChg chg="add mod">
          <ac:chgData name="Paula Vázquez-Valero" userId="3a0e46d7-2099-40af-a155-aa45b68bfff3" providerId="ADAL" clId="{57DA573B-B202-45D5-8B0F-E0DB3FD2BB69}" dt="2024-01-31T14:01:54.957" v="19301" actId="1076"/>
          <ac:grpSpMkLst>
            <pc:docMk/>
            <pc:sldMk cId="1185574848" sldId="932"/>
            <ac:grpSpMk id="1035" creationId="{F366B09C-143C-CE65-4E32-9B036257E6FB}"/>
          </ac:grpSpMkLst>
        </pc:grpChg>
        <pc:grpChg chg="add mod">
          <ac:chgData name="Paula Vázquez-Valero" userId="3a0e46d7-2099-40af-a155-aa45b68bfff3" providerId="ADAL" clId="{57DA573B-B202-45D5-8B0F-E0DB3FD2BB69}" dt="2024-01-31T14:01:54.957" v="19301" actId="1076"/>
          <ac:grpSpMkLst>
            <pc:docMk/>
            <pc:sldMk cId="1185574848" sldId="932"/>
            <ac:grpSpMk id="1038" creationId="{B785DB64-0091-40B1-8B21-2F65CE7CF227}"/>
          </ac:grpSpMkLst>
        </pc:grpChg>
        <pc:grpChg chg="add del mod">
          <ac:chgData name="Paula Vázquez-Valero" userId="3a0e46d7-2099-40af-a155-aa45b68bfff3" providerId="ADAL" clId="{57DA573B-B202-45D5-8B0F-E0DB3FD2BB69}" dt="2024-01-31T14:03:59.545" v="19344" actId="21"/>
          <ac:grpSpMkLst>
            <pc:docMk/>
            <pc:sldMk cId="1185574848" sldId="932"/>
            <ac:grpSpMk id="1056" creationId="{C7EEA173-DD8D-F233-AECB-F3CF94D1DB85}"/>
          </ac:grpSpMkLst>
        </pc:grpChg>
        <pc:grpChg chg="del">
          <ac:chgData name="Paula Vázquez-Valero" userId="3a0e46d7-2099-40af-a155-aa45b68bfff3" providerId="ADAL" clId="{57DA573B-B202-45D5-8B0F-E0DB3FD2BB69}" dt="2024-01-31T13:53:58.272" v="18689" actId="478"/>
          <ac:grpSpMkLst>
            <pc:docMk/>
            <pc:sldMk cId="1185574848" sldId="932"/>
            <ac:grpSpMk id="2059" creationId="{7500F43F-A942-43B2-DE12-E849021817C2}"/>
          </ac:grpSpMkLst>
        </pc:grpChg>
        <pc:grpChg chg="mod">
          <ac:chgData name="Paula Vázquez-Valero" userId="3a0e46d7-2099-40af-a155-aa45b68bfff3" providerId="ADAL" clId="{57DA573B-B202-45D5-8B0F-E0DB3FD2BB69}" dt="2024-01-31T14:01:38.950" v="19299" actId="1036"/>
          <ac:grpSpMkLst>
            <pc:docMk/>
            <pc:sldMk cId="1185574848" sldId="932"/>
            <ac:grpSpMk id="2068" creationId="{3F5E9FF1-64A3-9899-BD8E-C50ECAEEFB00}"/>
          </ac:grpSpMkLst>
        </pc:grpChg>
        <pc:graphicFrameChg chg="add del mod">
          <ac:chgData name="Paula Vázquez-Valero" userId="3a0e46d7-2099-40af-a155-aa45b68bfff3" providerId="ADAL" clId="{57DA573B-B202-45D5-8B0F-E0DB3FD2BB69}" dt="2024-01-31T13:53:59.084" v="18691"/>
          <ac:graphicFrameMkLst>
            <pc:docMk/>
            <pc:sldMk cId="1185574848" sldId="932"/>
            <ac:graphicFrameMk id="13" creationId="{88925A33-6957-B784-A5A8-9AB6130B5671}"/>
          </ac:graphicFrameMkLst>
        </pc:graphicFrameChg>
        <pc:graphicFrameChg chg="add mod">
          <ac:chgData name="Paula Vázquez-Valero" userId="3a0e46d7-2099-40af-a155-aa45b68bfff3" providerId="ADAL" clId="{57DA573B-B202-45D5-8B0F-E0DB3FD2BB69}" dt="2024-01-31T13:54:02.993" v="18694"/>
          <ac:graphicFrameMkLst>
            <pc:docMk/>
            <pc:sldMk cId="1185574848" sldId="932"/>
            <ac:graphicFrameMk id="28" creationId="{977C5373-BA85-5C98-56E2-0960AC061C4D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1-31T13:54:44.006" v="18701" actId="478"/>
          <ac:graphicFrameMkLst>
            <pc:docMk/>
            <pc:sldMk cId="1185574848" sldId="932"/>
            <ac:graphicFrameMk id="41" creationId="{B61566AC-3EA1-0A4F-A6EE-2CB4EC111D70}"/>
          </ac:graphicFrameMkLst>
        </pc:graphicFrameChg>
        <pc:graphicFrameChg chg="add mod">
          <ac:chgData name="Paula Vázquez-Valero" userId="3a0e46d7-2099-40af-a155-aa45b68bfff3" providerId="ADAL" clId="{57DA573B-B202-45D5-8B0F-E0DB3FD2BB69}" dt="2024-01-31T13:54:47.760" v="18703" actId="1076"/>
          <ac:graphicFrameMkLst>
            <pc:docMk/>
            <pc:sldMk cId="1185574848" sldId="932"/>
            <ac:graphicFrameMk id="44" creationId="{A1064C83-1F78-906C-D4A3-8FAA5D84145B}"/>
          </ac:graphicFrameMkLst>
        </pc:graphicFrameChg>
        <pc:graphicFrameChg chg="mod modGraphic">
          <ac:chgData name="Paula Vázquez-Valero" userId="3a0e46d7-2099-40af-a155-aa45b68bfff3" providerId="ADAL" clId="{57DA573B-B202-45D5-8B0F-E0DB3FD2BB69}" dt="2024-01-31T14:09:18.228" v="19657" actId="14734"/>
          <ac:graphicFrameMkLst>
            <pc:docMk/>
            <pc:sldMk cId="1185574848" sldId="932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57DA573B-B202-45D5-8B0F-E0DB3FD2BB69}" dt="2024-01-31T14:01:32.353" v="19275" actId="1038"/>
          <ac:picMkLst>
            <pc:docMk/>
            <pc:sldMk cId="1185574848" sldId="932"/>
            <ac:picMk id="3" creationId="{09549BD0-82FC-9446-C82B-B9A9AE44145D}"/>
          </ac:picMkLst>
        </pc:picChg>
        <pc:picChg chg="mod">
          <ac:chgData name="Paula Vázquez-Valero" userId="3a0e46d7-2099-40af-a155-aa45b68bfff3" providerId="ADAL" clId="{57DA573B-B202-45D5-8B0F-E0DB3FD2BB69}" dt="2024-01-31T13:53:58.636" v="18690"/>
          <ac:picMkLst>
            <pc:docMk/>
            <pc:sldMk cId="1185574848" sldId="932"/>
            <ac:picMk id="20" creationId="{E9450777-4A90-CC1C-B5A2-650E7B47CBB3}"/>
          </ac:picMkLst>
        </pc:picChg>
        <pc:picChg chg="add del mod">
          <ac:chgData name="Paula Vázquez-Valero" userId="3a0e46d7-2099-40af-a155-aa45b68bfff3" providerId="ADAL" clId="{57DA573B-B202-45D5-8B0F-E0DB3FD2BB69}" dt="2024-01-31T13:53:59.084" v="18691"/>
          <ac:picMkLst>
            <pc:docMk/>
            <pc:sldMk cId="1185574848" sldId="932"/>
            <ac:picMk id="25" creationId="{D86F0AF4-CE93-A5E7-2388-45FE7246CF59}"/>
          </ac:picMkLst>
        </pc:picChg>
        <pc:picChg chg="mod">
          <ac:chgData name="Paula Vázquez-Valero" userId="3a0e46d7-2099-40af-a155-aa45b68bfff3" providerId="ADAL" clId="{57DA573B-B202-45D5-8B0F-E0DB3FD2BB69}" dt="2024-01-31T13:54:02.993" v="18694"/>
          <ac:picMkLst>
            <pc:docMk/>
            <pc:sldMk cId="1185574848" sldId="932"/>
            <ac:picMk id="32" creationId="{66F6AC02-884A-DBC5-3409-25E1F17096A3}"/>
          </ac:picMkLst>
        </pc:picChg>
        <pc:picChg chg="add mod">
          <ac:chgData name="Paula Vázquez-Valero" userId="3a0e46d7-2099-40af-a155-aa45b68bfff3" providerId="ADAL" clId="{57DA573B-B202-45D5-8B0F-E0DB3FD2BB69}" dt="2024-01-31T13:54:02.993" v="18694"/>
          <ac:picMkLst>
            <pc:docMk/>
            <pc:sldMk cId="1185574848" sldId="932"/>
            <ac:picMk id="35" creationId="{C4F76559-6CCA-7899-17DC-07991DC7594F}"/>
          </ac:picMkLst>
        </pc:picChg>
        <pc:picChg chg="add del mod">
          <ac:chgData name="Paula Vázquez-Valero" userId="3a0e46d7-2099-40af-a155-aa45b68bfff3" providerId="ADAL" clId="{57DA573B-B202-45D5-8B0F-E0DB3FD2BB69}" dt="2024-01-31T13:54:23.601" v="18700" actId="478"/>
          <ac:picMkLst>
            <pc:docMk/>
            <pc:sldMk cId="1185574848" sldId="932"/>
            <ac:picMk id="43" creationId="{0120164B-EB5D-3506-4D95-6281ED21C520}"/>
          </ac:picMkLst>
        </pc:picChg>
        <pc:picChg chg="add del">
          <ac:chgData name="Paula Vázquez-Valero" userId="3a0e46d7-2099-40af-a155-aa45b68bfff3" providerId="ADAL" clId="{57DA573B-B202-45D5-8B0F-E0DB3FD2BB69}" dt="2024-01-31T13:59:17.762" v="19062" actId="478"/>
          <ac:picMkLst>
            <pc:docMk/>
            <pc:sldMk cId="1185574848" sldId="932"/>
            <ac:picMk id="45" creationId="{20C3FA9A-3800-D885-A87C-4629EB1CFAAB}"/>
          </ac:picMkLst>
        </pc:picChg>
        <pc:picChg chg="mod">
          <ac:chgData name="Paula Vázquez-Valero" userId="3a0e46d7-2099-40af-a155-aa45b68bfff3" providerId="ADAL" clId="{57DA573B-B202-45D5-8B0F-E0DB3FD2BB69}" dt="2024-01-31T15:05:21.394" v="22115" actId="1076"/>
          <ac:picMkLst>
            <pc:docMk/>
            <pc:sldMk cId="1185574848" sldId="932"/>
            <ac:picMk id="53" creationId="{4BBB8590-3779-E203-E51C-A4BC41D6A2B3}"/>
          </ac:picMkLst>
        </pc:picChg>
        <pc:picChg chg="mod">
          <ac:chgData name="Paula Vázquez-Valero" userId="3a0e46d7-2099-40af-a155-aa45b68bfff3" providerId="ADAL" clId="{57DA573B-B202-45D5-8B0F-E0DB3FD2BB69}" dt="2024-01-31T14:01:38.950" v="19299" actId="1036"/>
          <ac:picMkLst>
            <pc:docMk/>
            <pc:sldMk cId="1185574848" sldId="932"/>
            <ac:picMk id="58" creationId="{7B204D0B-27AB-3F7C-E48E-A24B4B4091F6}"/>
          </ac:picMkLst>
        </pc:picChg>
        <pc:picChg chg="add mod">
          <ac:chgData name="Paula Vázquez-Valero" userId="3a0e46d7-2099-40af-a155-aa45b68bfff3" providerId="ADAL" clId="{57DA573B-B202-45D5-8B0F-E0DB3FD2BB69}" dt="2024-01-31T13:54:47.760" v="18703" actId="1076"/>
          <ac:picMkLst>
            <pc:docMk/>
            <pc:sldMk cId="1185574848" sldId="932"/>
            <ac:picMk id="60" creationId="{9288E05C-8E33-46E3-696C-44D06BCB78B8}"/>
          </ac:picMkLst>
        </pc:picChg>
        <pc:picChg chg="add mod">
          <ac:chgData name="Paula Vázquez-Valero" userId="3a0e46d7-2099-40af-a155-aa45b68bfff3" providerId="ADAL" clId="{57DA573B-B202-45D5-8B0F-E0DB3FD2BB69}" dt="2024-01-31T14:01:38.950" v="19299" actId="1036"/>
          <ac:picMkLst>
            <pc:docMk/>
            <pc:sldMk cId="1185574848" sldId="932"/>
            <ac:picMk id="1024" creationId="{6D2AF114-7324-418E-F624-691A02C089EF}"/>
          </ac:picMkLst>
        </pc:picChg>
        <pc:picChg chg="del">
          <ac:chgData name="Paula Vázquez-Valero" userId="3a0e46d7-2099-40af-a155-aa45b68bfff3" providerId="ADAL" clId="{57DA573B-B202-45D5-8B0F-E0DB3FD2BB69}" dt="2024-01-31T13:54:58.216" v="18707" actId="478"/>
          <ac:picMkLst>
            <pc:docMk/>
            <pc:sldMk cId="1185574848" sldId="932"/>
            <ac:picMk id="1026" creationId="{A3107DBF-61DA-AA79-4EBA-5BDC9BC6AE07}"/>
          </ac:picMkLst>
        </pc:picChg>
        <pc:picChg chg="mod">
          <ac:chgData name="Paula Vázquez-Valero" userId="3a0e46d7-2099-40af-a155-aa45b68bfff3" providerId="ADAL" clId="{57DA573B-B202-45D5-8B0F-E0DB3FD2BB69}" dt="2024-01-31T14:01:38.950" v="19299" actId="1036"/>
          <ac:picMkLst>
            <pc:docMk/>
            <pc:sldMk cId="1185574848" sldId="932"/>
            <ac:picMk id="1030" creationId="{18BADEF3-B9CA-35A5-7822-BA2D7264D185}"/>
          </ac:picMkLst>
        </pc:picChg>
        <pc:picChg chg="mod">
          <ac:chgData name="Paula Vázquez-Valero" userId="3a0e46d7-2099-40af-a155-aa45b68bfff3" providerId="ADAL" clId="{57DA573B-B202-45D5-8B0F-E0DB3FD2BB69}" dt="2024-01-31T14:01:52.391" v="19300"/>
          <ac:picMkLst>
            <pc:docMk/>
            <pc:sldMk cId="1185574848" sldId="932"/>
            <ac:picMk id="1040" creationId="{6A7AD630-6DFA-2426-0F87-D56F33B48F6D}"/>
          </ac:picMkLst>
        </pc:picChg>
        <pc:picChg chg="mod">
          <ac:chgData name="Paula Vázquez-Valero" userId="3a0e46d7-2099-40af-a155-aa45b68bfff3" providerId="ADAL" clId="{57DA573B-B202-45D5-8B0F-E0DB3FD2BB69}" dt="2024-01-31T14:02:30.886" v="19307" actId="207"/>
          <ac:picMkLst>
            <pc:docMk/>
            <pc:sldMk cId="1185574848" sldId="932"/>
            <ac:picMk id="1057" creationId="{56D43F21-00AD-D1B3-FCC2-CA8C4B11BB1B}"/>
          </ac:picMkLst>
        </pc:picChg>
        <pc:picChg chg="add del mod">
          <ac:chgData name="Paula Vázquez-Valero" userId="3a0e46d7-2099-40af-a155-aa45b68bfff3" providerId="ADAL" clId="{57DA573B-B202-45D5-8B0F-E0DB3FD2BB69}" dt="2024-01-31T14:06:23.757" v="19446" actId="14100"/>
          <ac:picMkLst>
            <pc:docMk/>
            <pc:sldMk cId="1185574848" sldId="932"/>
            <ac:picMk id="1059" creationId="{94471C21-699E-2426-80D7-74B19F1EDA78}"/>
          </ac:picMkLst>
        </pc:picChg>
        <pc:picChg chg="add del mod">
          <ac:chgData name="Paula Vázquez-Valero" userId="3a0e46d7-2099-40af-a155-aa45b68bfff3" providerId="ADAL" clId="{57DA573B-B202-45D5-8B0F-E0DB3FD2BB69}" dt="2024-01-31T14:04:48.958" v="19382" actId="21"/>
          <ac:picMkLst>
            <pc:docMk/>
            <pc:sldMk cId="1185574848" sldId="932"/>
            <ac:picMk id="1060" creationId="{714DA989-DF32-92DB-E213-356D311DBB45}"/>
          </ac:picMkLst>
        </pc:picChg>
        <pc:picChg chg="add mod">
          <ac:chgData name="Paula Vázquez-Valero" userId="3a0e46d7-2099-40af-a155-aa45b68bfff3" providerId="ADAL" clId="{57DA573B-B202-45D5-8B0F-E0DB3FD2BB69}" dt="2024-01-31T14:05:08.786" v="19404" actId="1076"/>
          <ac:picMkLst>
            <pc:docMk/>
            <pc:sldMk cId="1185574848" sldId="932"/>
            <ac:picMk id="1061" creationId="{940F9D52-5184-A7DE-F98B-9464AEB12666}"/>
          </ac:picMkLst>
        </pc:picChg>
        <pc:picChg chg="add mod">
          <ac:chgData name="Paula Vázquez-Valero" userId="3a0e46d7-2099-40af-a155-aa45b68bfff3" providerId="ADAL" clId="{57DA573B-B202-45D5-8B0F-E0DB3FD2BB69}" dt="2024-01-31T14:05:15.283" v="19409" actId="1076"/>
          <ac:picMkLst>
            <pc:docMk/>
            <pc:sldMk cId="1185574848" sldId="932"/>
            <ac:picMk id="1062" creationId="{BD244331-7177-093D-4355-FA631F51D5D4}"/>
          </ac:picMkLst>
        </pc:picChg>
        <pc:picChg chg="add del mod">
          <ac:chgData name="Paula Vázquez-Valero" userId="3a0e46d7-2099-40af-a155-aa45b68bfff3" providerId="ADAL" clId="{57DA573B-B202-45D5-8B0F-E0DB3FD2BB69}" dt="2024-01-31T14:03:28.702" v="19332"/>
          <ac:picMkLst>
            <pc:docMk/>
            <pc:sldMk cId="1185574848" sldId="932"/>
            <ac:picMk id="1063" creationId="{2E187CD2-3877-1A41-CF56-FE1D0C92E029}"/>
          </ac:picMkLst>
        </pc:picChg>
        <pc:picChg chg="add del mod">
          <ac:chgData name="Paula Vázquez-Valero" userId="3a0e46d7-2099-40af-a155-aa45b68bfff3" providerId="ADAL" clId="{57DA573B-B202-45D5-8B0F-E0DB3FD2BB69}" dt="2024-01-31T14:03:21.295" v="19325"/>
          <ac:picMkLst>
            <pc:docMk/>
            <pc:sldMk cId="1185574848" sldId="932"/>
            <ac:picMk id="1064" creationId="{0AB6B8FF-FCEB-0CA7-8C43-2CCBF2DC390B}"/>
          </ac:picMkLst>
        </pc:picChg>
        <pc:picChg chg="add mod">
          <ac:chgData name="Paula Vázquez-Valero" userId="3a0e46d7-2099-40af-a155-aa45b68bfff3" providerId="ADAL" clId="{57DA573B-B202-45D5-8B0F-E0DB3FD2BB69}" dt="2024-01-31T14:04:06.578" v="19348" actId="1076"/>
          <ac:picMkLst>
            <pc:docMk/>
            <pc:sldMk cId="1185574848" sldId="932"/>
            <ac:picMk id="1065" creationId="{690D961E-97B5-2D11-3DAF-B02B352959DF}"/>
          </ac:picMkLst>
        </pc:picChg>
        <pc:picChg chg="add mod">
          <ac:chgData name="Paula Vázquez-Valero" userId="3a0e46d7-2099-40af-a155-aa45b68bfff3" providerId="ADAL" clId="{57DA573B-B202-45D5-8B0F-E0DB3FD2BB69}" dt="2024-01-31T14:06:30.784" v="19456" actId="1037"/>
          <ac:picMkLst>
            <pc:docMk/>
            <pc:sldMk cId="1185574848" sldId="932"/>
            <ac:picMk id="1070" creationId="{8B31DAE0-082B-A3F5-8114-E46D92F54530}"/>
          </ac:picMkLst>
        </pc:picChg>
        <pc:picChg chg="add mod">
          <ac:chgData name="Paula Vázquez-Valero" userId="3a0e46d7-2099-40af-a155-aa45b68bfff3" providerId="ADAL" clId="{57DA573B-B202-45D5-8B0F-E0DB3FD2BB69}" dt="2024-01-31T15:05:25.345" v="22117" actId="14100"/>
          <ac:picMkLst>
            <pc:docMk/>
            <pc:sldMk cId="1185574848" sldId="932"/>
            <ac:picMk id="1075" creationId="{E2C181EF-C28B-68CC-319C-12AA7FECD70B}"/>
          </ac:picMkLst>
        </pc:picChg>
        <pc:picChg chg="add mod">
          <ac:chgData name="Paula Vázquez-Valero" userId="3a0e46d7-2099-40af-a155-aa45b68bfff3" providerId="ADAL" clId="{57DA573B-B202-45D5-8B0F-E0DB3FD2BB69}" dt="2024-01-31T15:07:42.700" v="22162" actId="1076"/>
          <ac:picMkLst>
            <pc:docMk/>
            <pc:sldMk cId="1185574848" sldId="932"/>
            <ac:picMk id="1077" creationId="{083C6FC7-D633-B5CF-3EB2-D77BCF4C2994}"/>
          </ac:picMkLst>
        </pc:picChg>
        <pc:picChg chg="del">
          <ac:chgData name="Paula Vázquez-Valero" userId="3a0e46d7-2099-40af-a155-aa45b68bfff3" providerId="ADAL" clId="{57DA573B-B202-45D5-8B0F-E0DB3FD2BB69}" dt="2024-01-31T13:59:36.583" v="19071" actId="478"/>
          <ac:picMkLst>
            <pc:docMk/>
            <pc:sldMk cId="1185574848" sldId="932"/>
            <ac:picMk id="2077" creationId="{41B3B560-3C29-2C14-0873-B52F0BA1AD12}"/>
          </ac:picMkLst>
        </pc:picChg>
        <pc:picChg chg="del">
          <ac:chgData name="Paula Vázquez-Valero" userId="3a0e46d7-2099-40af-a155-aa45b68bfff3" providerId="ADAL" clId="{57DA573B-B202-45D5-8B0F-E0DB3FD2BB69}" dt="2024-01-31T13:59:36.583" v="19071" actId="478"/>
          <ac:picMkLst>
            <pc:docMk/>
            <pc:sldMk cId="1185574848" sldId="932"/>
            <ac:picMk id="2080" creationId="{4DFAECA7-EAA1-0CD5-C721-45E09375926B}"/>
          </ac:picMkLst>
        </pc:picChg>
        <pc:picChg chg="mod">
          <ac:chgData name="Paula Vázquez-Valero" userId="3a0e46d7-2099-40af-a155-aa45b68bfff3" providerId="ADAL" clId="{57DA573B-B202-45D5-8B0F-E0DB3FD2BB69}" dt="2024-01-31T14:01:38.950" v="19299" actId="1036"/>
          <ac:picMkLst>
            <pc:docMk/>
            <pc:sldMk cId="1185574848" sldId="932"/>
            <ac:picMk id="2095" creationId="{EE5D9290-E3C5-9130-29F3-EEE6E4163773}"/>
          </ac:picMkLst>
        </pc:picChg>
        <pc:picChg chg="del">
          <ac:chgData name="Paula Vázquez-Valero" userId="3a0e46d7-2099-40af-a155-aa45b68bfff3" providerId="ADAL" clId="{57DA573B-B202-45D5-8B0F-E0DB3FD2BB69}" dt="2024-01-31T13:53:58.272" v="18689" actId="478"/>
          <ac:picMkLst>
            <pc:docMk/>
            <pc:sldMk cId="1185574848" sldId="932"/>
            <ac:picMk id="2100" creationId="{B51F0391-F4F9-FC1A-964C-BF24AB0D8CDC}"/>
          </ac:picMkLst>
        </pc:picChg>
        <pc:picChg chg="del">
          <ac:chgData name="Paula Vázquez-Valero" userId="3a0e46d7-2099-40af-a155-aa45b68bfff3" providerId="ADAL" clId="{57DA573B-B202-45D5-8B0F-E0DB3FD2BB69}" dt="2024-01-31T13:59:36.583" v="19071" actId="478"/>
          <ac:picMkLst>
            <pc:docMk/>
            <pc:sldMk cId="1185574848" sldId="932"/>
            <ac:picMk id="2112" creationId="{E087ECE0-A539-893A-4EDF-FA2D6587F9C0}"/>
          </ac:picMkLst>
        </pc:picChg>
        <pc:picChg chg="del">
          <ac:chgData name="Paula Vázquez-Valero" userId="3a0e46d7-2099-40af-a155-aa45b68bfff3" providerId="ADAL" clId="{57DA573B-B202-45D5-8B0F-E0DB3FD2BB69}" dt="2024-01-31T13:53:58.272" v="18689" actId="478"/>
          <ac:picMkLst>
            <pc:docMk/>
            <pc:sldMk cId="1185574848" sldId="932"/>
            <ac:picMk id="2117" creationId="{61462A48-2F0C-291D-60EB-D46AF9376BC9}"/>
          </ac:picMkLst>
        </pc:picChg>
        <pc:picChg chg="del">
          <ac:chgData name="Paula Vázquez-Valero" userId="3a0e46d7-2099-40af-a155-aa45b68bfff3" providerId="ADAL" clId="{57DA573B-B202-45D5-8B0F-E0DB3FD2BB69}" dt="2024-01-31T13:54:58.216" v="18707" actId="478"/>
          <ac:picMkLst>
            <pc:docMk/>
            <pc:sldMk cId="1185574848" sldId="932"/>
            <ac:picMk id="2119" creationId="{6DE0D059-1060-FF32-9959-EA25B2AE5453}"/>
          </ac:picMkLst>
        </pc:pic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092" creationId="{8217B262-6C0B-38DA-81AC-B9E35F9CE9BC}"/>
          </ac:cxnSpMkLst>
        </pc:cxn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094" creationId="{CBC32696-34D3-8B26-CDCC-F33035081371}"/>
          </ac:cxnSpMkLst>
        </pc:cxn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097" creationId="{3649E45D-8CE8-0275-1C1A-E46EB101E928}"/>
          </ac:cxnSpMkLst>
        </pc:cxn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098" creationId="{A99C0B67-33B4-7B4E-C65C-8A1DF8D8B78C}"/>
          </ac:cxnSpMkLst>
        </pc:cxn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099" creationId="{B687054F-3F41-4D71-8D64-FEEC89D7CD2F}"/>
          </ac:cxnSpMkLst>
        </pc:cxn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104" creationId="{1E55F221-F16F-0C70-B533-833E85517DF1}"/>
          </ac:cxnSpMkLst>
        </pc:cxn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106" creationId="{B280F8C4-F296-B468-3ABE-E1CB4D29BA9A}"/>
          </ac:cxnSpMkLst>
        </pc:cxn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107" creationId="{AA60C02B-1DC8-577F-7D62-170DD2695A07}"/>
          </ac:cxnSpMkLst>
        </pc:cxnChg>
        <pc:cxnChg chg="del">
          <ac:chgData name="Paula Vázquez-Valero" userId="3a0e46d7-2099-40af-a155-aa45b68bfff3" providerId="ADAL" clId="{57DA573B-B202-45D5-8B0F-E0DB3FD2BB69}" dt="2024-01-31T13:53:58.272" v="18689" actId="478"/>
          <ac:cxnSpMkLst>
            <pc:docMk/>
            <pc:sldMk cId="1185574848" sldId="932"/>
            <ac:cxnSpMk id="2109" creationId="{841C69DD-B1F7-FA4F-7BD3-83101C4AB2C8}"/>
          </ac:cxnSpMkLst>
        </pc:cxnChg>
      </pc:sldChg>
      <pc:sldChg chg="addSp delSp modSp add mod delAnim modAnim">
        <pc:chgData name="Paula Vázquez-Valero" userId="3a0e46d7-2099-40af-a155-aa45b68bfff3" providerId="ADAL" clId="{57DA573B-B202-45D5-8B0F-E0DB3FD2BB69}" dt="2024-01-31T15:08:33.438" v="22243" actId="20577"/>
        <pc:sldMkLst>
          <pc:docMk/>
          <pc:sldMk cId="3349738430" sldId="933"/>
        </pc:sldMkLst>
        <pc:spChg chg="add mod">
          <ac:chgData name="Paula Vázquez-Valero" userId="3a0e46d7-2099-40af-a155-aa45b68bfff3" providerId="ADAL" clId="{57DA573B-B202-45D5-8B0F-E0DB3FD2BB69}" dt="2024-01-31T13:55:51.097" v="18712"/>
          <ac:spMkLst>
            <pc:docMk/>
            <pc:sldMk cId="3349738430" sldId="933"/>
            <ac:spMk id="9" creationId="{4CDC7406-CEA1-0E39-FCB1-1824A658DB57}"/>
          </ac:spMkLst>
        </pc:spChg>
        <pc:spChg chg="mod">
          <ac:chgData name="Paula Vázquez-Valero" userId="3a0e46d7-2099-40af-a155-aa45b68bfff3" providerId="ADAL" clId="{57DA573B-B202-45D5-8B0F-E0DB3FD2BB69}" dt="2024-01-31T13:55:51.097" v="18712"/>
          <ac:spMkLst>
            <pc:docMk/>
            <pc:sldMk cId="3349738430" sldId="933"/>
            <ac:spMk id="14" creationId="{BF9D34BA-46A9-6CA9-FAD5-12CEC9E6E8B5}"/>
          </ac:spMkLst>
        </pc:spChg>
        <pc:spChg chg="mod">
          <ac:chgData name="Paula Vázquez-Valero" userId="3a0e46d7-2099-40af-a155-aa45b68bfff3" providerId="ADAL" clId="{57DA573B-B202-45D5-8B0F-E0DB3FD2BB69}" dt="2024-01-31T13:55:51.097" v="18712"/>
          <ac:spMkLst>
            <pc:docMk/>
            <pc:sldMk cId="3349738430" sldId="933"/>
            <ac:spMk id="17" creationId="{6D83B9C7-7630-2DD8-F677-445F06B52C36}"/>
          </ac:spMkLst>
        </pc:spChg>
        <pc:spChg chg="add mod">
          <ac:chgData name="Paula Vázquez-Valero" userId="3a0e46d7-2099-40af-a155-aa45b68bfff3" providerId="ADAL" clId="{57DA573B-B202-45D5-8B0F-E0DB3FD2BB69}" dt="2024-01-31T14:07:17.934" v="19484" actId="20577"/>
          <ac:spMkLst>
            <pc:docMk/>
            <pc:sldMk cId="3349738430" sldId="933"/>
            <ac:spMk id="20" creationId="{AD9BFCD0-6D1E-C23A-E94C-C4589CE9DF76}"/>
          </ac:spMkLst>
        </pc:spChg>
        <pc:spChg chg="add mod">
          <ac:chgData name="Paula Vázquez-Valero" userId="3a0e46d7-2099-40af-a155-aa45b68bfff3" providerId="ADAL" clId="{57DA573B-B202-45D5-8B0F-E0DB3FD2BB69}" dt="2024-01-31T14:07:30.201" v="19495" actId="20577"/>
          <ac:spMkLst>
            <pc:docMk/>
            <pc:sldMk cId="3349738430" sldId="933"/>
            <ac:spMk id="21" creationId="{E7941105-939B-401D-B4C0-5B9165B09A66}"/>
          </ac:spMkLst>
        </pc:spChg>
        <pc:spChg chg="add mod">
          <ac:chgData name="Paula Vázquez-Valero" userId="3a0e46d7-2099-40af-a155-aa45b68bfff3" providerId="ADAL" clId="{57DA573B-B202-45D5-8B0F-E0DB3FD2BB69}" dt="2024-01-31T14:07:33.779" v="19512" actId="20577"/>
          <ac:spMkLst>
            <pc:docMk/>
            <pc:sldMk cId="3349738430" sldId="933"/>
            <ac:spMk id="22" creationId="{0AD57DDD-35D5-0745-4CA3-915154DFD2BE}"/>
          </ac:spMkLst>
        </pc:spChg>
        <pc:spChg chg="add mod">
          <ac:chgData name="Paula Vázquez-Valero" userId="3a0e46d7-2099-40af-a155-aa45b68bfff3" providerId="ADAL" clId="{57DA573B-B202-45D5-8B0F-E0DB3FD2BB69}" dt="2024-01-31T14:08:06.828" v="19609" actId="14100"/>
          <ac:spMkLst>
            <pc:docMk/>
            <pc:sldMk cId="3349738430" sldId="933"/>
            <ac:spMk id="25" creationId="{093E59DA-D553-EBCB-18E9-FA4B7B00CE46}"/>
          </ac:spMkLst>
        </pc:spChg>
        <pc:spChg chg="add mod">
          <ac:chgData name="Paula Vázquez-Valero" userId="3a0e46d7-2099-40af-a155-aa45b68bfff3" providerId="ADAL" clId="{57DA573B-B202-45D5-8B0F-E0DB3FD2BB69}" dt="2024-01-31T14:08:09.262" v="19619" actId="1037"/>
          <ac:spMkLst>
            <pc:docMk/>
            <pc:sldMk cId="3349738430" sldId="933"/>
            <ac:spMk id="26" creationId="{9DC649B9-61E9-C507-2717-1FC383838EB0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7" creationId="{51514E09-AFC8-6B6E-0A46-49BA4745D26F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9" creationId="{0D962CA3-54B9-255D-FF4C-6D1FEFA099AB}"/>
          </ac:spMkLst>
        </pc:spChg>
        <pc:spChg chg="add mod">
          <ac:chgData name="Paula Vázquez-Valero" userId="3a0e46d7-2099-40af-a155-aa45b68bfff3" providerId="ADAL" clId="{57DA573B-B202-45D5-8B0F-E0DB3FD2BB69}" dt="2024-01-31T14:08:11.394" v="19625" actId="1038"/>
          <ac:spMkLst>
            <pc:docMk/>
            <pc:sldMk cId="3349738430" sldId="933"/>
            <ac:spMk id="34" creationId="{2862E764-86F8-0D8B-091D-03AA751319E1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36" creationId="{CDA6622B-5E8C-F5F0-B263-80C08C408187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37" creationId="{8157B9D1-5F70-4048-950C-B7FE3B0435BC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38" creationId="{E192F526-7DDC-9767-93EF-4391B3E404E4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39" creationId="{B1425020-C69A-E4C0-88F2-21AB3FC7FE4C}"/>
          </ac:spMkLst>
        </pc:spChg>
        <pc:spChg chg="add mod">
          <ac:chgData name="Paula Vázquez-Valero" userId="3a0e46d7-2099-40af-a155-aa45b68bfff3" providerId="ADAL" clId="{57DA573B-B202-45D5-8B0F-E0DB3FD2BB69}" dt="2024-01-31T14:08:16.073" v="19626" actId="1076"/>
          <ac:spMkLst>
            <pc:docMk/>
            <pc:sldMk cId="3349738430" sldId="933"/>
            <ac:spMk id="40" creationId="{AD410C0C-F91F-0A68-70A6-299CD673B317}"/>
          </ac:spMkLst>
        </pc:spChg>
        <pc:spChg chg="add mod">
          <ac:chgData name="Paula Vázquez-Valero" userId="3a0e46d7-2099-40af-a155-aa45b68bfff3" providerId="ADAL" clId="{57DA573B-B202-45D5-8B0F-E0DB3FD2BB69}" dt="2024-01-31T14:08:18.818" v="19636" actId="1035"/>
          <ac:spMkLst>
            <pc:docMk/>
            <pc:sldMk cId="3349738430" sldId="933"/>
            <ac:spMk id="41" creationId="{E9F991CA-88AA-6CB7-CB96-2E40D8840B24}"/>
          </ac:spMkLst>
        </pc:spChg>
        <pc:spChg chg="add mod">
          <ac:chgData name="Paula Vázquez-Valero" userId="3a0e46d7-2099-40af-a155-aa45b68bfff3" providerId="ADAL" clId="{57DA573B-B202-45D5-8B0F-E0DB3FD2BB69}" dt="2024-01-31T14:08:48.775" v="19644" actId="1035"/>
          <ac:spMkLst>
            <pc:docMk/>
            <pc:sldMk cId="3349738430" sldId="933"/>
            <ac:spMk id="42" creationId="{782C4ECD-EC70-8E36-8982-9D4363C08B44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46" creationId="{A708B2F1-A829-A580-604B-85C9E72BBFA8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47" creationId="{E442531D-38AD-88A9-6EB1-1665650C19C6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48" creationId="{677C7F08-6A1D-2855-0FDD-2887DCEFE420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49" creationId="{03232F61-0E32-F2C9-9FD5-C4BB58C76EB8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55" creationId="{8507672B-A736-781D-F8F8-DD429699CACB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59" creationId="{B804CB94-D57C-79EE-AA48-17EE7C6B3D0A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62" creationId="{ACFA0761-D402-AF70-80AB-3CCB1C02330E}"/>
          </ac:spMkLst>
        </pc:spChg>
        <pc:spChg chg="add del mod">
          <ac:chgData name="Paula Vázquez-Valero" userId="3a0e46d7-2099-40af-a155-aa45b68bfff3" providerId="ADAL" clId="{57DA573B-B202-45D5-8B0F-E0DB3FD2BB69}" dt="2024-01-31T14:06:49.605" v="19460" actId="478"/>
          <ac:spMkLst>
            <pc:docMk/>
            <pc:sldMk cId="3349738430" sldId="933"/>
            <ac:spMk id="63" creationId="{065261B3-6C39-56DB-4065-24F24A54A549}"/>
          </ac:spMkLst>
        </pc:spChg>
        <pc:spChg chg="add mod">
          <ac:chgData name="Paula Vázquez-Valero" userId="3a0e46d7-2099-40af-a155-aa45b68bfff3" providerId="ADAL" clId="{57DA573B-B202-45D5-8B0F-E0DB3FD2BB69}" dt="2024-01-31T14:09:01.391" v="19655" actId="20577"/>
          <ac:spMkLst>
            <pc:docMk/>
            <pc:sldMk cId="3349738430" sldId="933"/>
            <ac:spMk id="2052" creationId="{777B0717-FE9C-4EC2-6273-9497F45A3358}"/>
          </ac:spMkLst>
        </pc:spChg>
        <pc:spChg chg="add del mod">
          <ac:chgData name="Paula Vázquez-Valero" userId="3a0e46d7-2099-40af-a155-aa45b68bfff3" providerId="ADAL" clId="{57DA573B-B202-45D5-8B0F-E0DB3FD2BB69}" dt="2024-01-31T14:09:39.990" v="19659"/>
          <ac:spMkLst>
            <pc:docMk/>
            <pc:sldMk cId="3349738430" sldId="933"/>
            <ac:spMk id="2053" creationId="{92303326-6F8E-4A11-C8BB-43D137FCBB5E}"/>
          </ac:spMkLst>
        </pc:spChg>
        <pc:spChg chg="mod">
          <ac:chgData name="Paula Vázquez-Valero" userId="3a0e46d7-2099-40af-a155-aa45b68bfff3" providerId="ADAL" clId="{57DA573B-B202-45D5-8B0F-E0DB3FD2BB69}" dt="2024-01-31T14:09:38.140" v="19658"/>
          <ac:spMkLst>
            <pc:docMk/>
            <pc:sldMk cId="3349738430" sldId="933"/>
            <ac:spMk id="2055" creationId="{CA10F431-9A34-C80A-241A-FBD6E1C2E50F}"/>
          </ac:spMkLst>
        </pc:spChg>
        <pc:spChg chg="mod">
          <ac:chgData name="Paula Vázquez-Valero" userId="3a0e46d7-2099-40af-a155-aa45b68bfff3" providerId="ADAL" clId="{57DA573B-B202-45D5-8B0F-E0DB3FD2BB69}" dt="2024-01-31T14:09:38.140" v="19658"/>
          <ac:spMkLst>
            <pc:docMk/>
            <pc:sldMk cId="3349738430" sldId="933"/>
            <ac:spMk id="2057" creationId="{F170187B-0276-3BDE-6BC9-B980D0B0E532}"/>
          </ac:spMkLst>
        </pc:spChg>
        <pc:spChg chg="add del mod">
          <ac:chgData name="Paula Vázquez-Valero" userId="3a0e46d7-2099-40af-a155-aa45b68bfff3" providerId="ADAL" clId="{57DA573B-B202-45D5-8B0F-E0DB3FD2BB69}" dt="2024-01-31T14:09:39.990" v="19659"/>
          <ac:spMkLst>
            <pc:docMk/>
            <pc:sldMk cId="3349738430" sldId="933"/>
            <ac:spMk id="2059" creationId="{F7655F84-48F1-E88E-2C2A-19AB9E73D438}"/>
          </ac:spMkLst>
        </pc:spChg>
        <pc:spChg chg="add del mod">
          <ac:chgData name="Paula Vázquez-Valero" userId="3a0e46d7-2099-40af-a155-aa45b68bfff3" providerId="ADAL" clId="{57DA573B-B202-45D5-8B0F-E0DB3FD2BB69}" dt="2024-01-31T14:09:39.990" v="19659"/>
          <ac:spMkLst>
            <pc:docMk/>
            <pc:sldMk cId="3349738430" sldId="933"/>
            <ac:spMk id="2060" creationId="{DE6DC351-2854-78FA-E046-72A55390E111}"/>
          </ac:spMkLst>
        </pc:spChg>
        <pc:spChg chg="add del mod">
          <ac:chgData name="Paula Vázquez-Valero" userId="3a0e46d7-2099-40af-a155-aa45b68bfff3" providerId="ADAL" clId="{57DA573B-B202-45D5-8B0F-E0DB3FD2BB69}" dt="2024-01-31T14:09:39.990" v="19659"/>
          <ac:spMkLst>
            <pc:docMk/>
            <pc:sldMk cId="3349738430" sldId="933"/>
            <ac:spMk id="2061" creationId="{22B87076-C9F5-C82E-0D94-BD943DE91D8F}"/>
          </ac:spMkLst>
        </pc:spChg>
        <pc:spChg chg="add del mod">
          <ac:chgData name="Paula Vázquez-Valero" userId="3a0e46d7-2099-40af-a155-aa45b68bfff3" providerId="ADAL" clId="{57DA573B-B202-45D5-8B0F-E0DB3FD2BB69}" dt="2024-01-31T14:09:39.990" v="19659"/>
          <ac:spMkLst>
            <pc:docMk/>
            <pc:sldMk cId="3349738430" sldId="933"/>
            <ac:spMk id="2062" creationId="{9FCE71B7-0071-A09E-D47F-697D5F1BB99B}"/>
          </ac:spMkLst>
        </pc:spChg>
        <pc:spChg chg="add del mod">
          <ac:chgData name="Paula Vázquez-Valero" userId="3a0e46d7-2099-40af-a155-aa45b68bfff3" providerId="ADAL" clId="{57DA573B-B202-45D5-8B0F-E0DB3FD2BB69}" dt="2024-01-31T14:09:39.990" v="19659"/>
          <ac:spMkLst>
            <pc:docMk/>
            <pc:sldMk cId="3349738430" sldId="933"/>
            <ac:spMk id="2063" creationId="{BB7CA4B8-1BA3-7090-645B-AED0443DC45B}"/>
          </ac:spMkLst>
        </pc:spChg>
        <pc:spChg chg="add del mod">
          <ac:chgData name="Paula Vázquez-Valero" userId="3a0e46d7-2099-40af-a155-aa45b68bfff3" providerId="ADAL" clId="{57DA573B-B202-45D5-8B0F-E0DB3FD2BB69}" dt="2024-01-31T14:09:39.990" v="19659"/>
          <ac:spMkLst>
            <pc:docMk/>
            <pc:sldMk cId="3349738430" sldId="933"/>
            <ac:spMk id="2064" creationId="{6886BC0B-69EF-C321-E77B-C17DA57C03EB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065" creationId="{F512B71B-B63F-C1E6-7E82-0B30F715BACC}"/>
          </ac:spMkLst>
        </pc:spChg>
        <pc:spChg chg="add mod">
          <ac:chgData name="Paula Vázquez-Valero" userId="3a0e46d7-2099-40af-a155-aa45b68bfff3" providerId="ADAL" clId="{57DA573B-B202-45D5-8B0F-E0DB3FD2BB69}" dt="2024-01-31T14:10:59.077" v="19730" actId="14100"/>
          <ac:spMkLst>
            <pc:docMk/>
            <pc:sldMk cId="3349738430" sldId="933"/>
            <ac:spMk id="2066" creationId="{7955C134-9F49-C748-5AE5-4FA3985BF511}"/>
          </ac:spMkLst>
        </pc:spChg>
        <pc:spChg chg="mod">
          <ac:chgData name="Paula Vázquez-Valero" userId="3a0e46d7-2099-40af-a155-aa45b68bfff3" providerId="ADAL" clId="{57DA573B-B202-45D5-8B0F-E0DB3FD2BB69}" dt="2024-01-31T14:09:40.491" v="19660"/>
          <ac:spMkLst>
            <pc:docMk/>
            <pc:sldMk cId="3349738430" sldId="933"/>
            <ac:spMk id="2069" creationId="{8ADC5205-338D-2BD1-237D-DA0836991E48}"/>
          </ac:spMkLst>
        </pc:spChg>
        <pc:spChg chg="mod">
          <ac:chgData name="Paula Vázquez-Valero" userId="3a0e46d7-2099-40af-a155-aa45b68bfff3" providerId="ADAL" clId="{57DA573B-B202-45D5-8B0F-E0DB3FD2BB69}" dt="2024-01-31T14:09:40.491" v="19660"/>
          <ac:spMkLst>
            <pc:docMk/>
            <pc:sldMk cId="3349738430" sldId="933"/>
            <ac:spMk id="2071" creationId="{A31E436C-8D08-EC2D-78D2-74EA9FA959BC}"/>
          </ac:spMkLst>
        </pc:spChg>
        <pc:spChg chg="add mod">
          <ac:chgData name="Paula Vázquez-Valero" userId="3a0e46d7-2099-40af-a155-aa45b68bfff3" providerId="ADAL" clId="{57DA573B-B202-45D5-8B0F-E0DB3FD2BB69}" dt="2024-01-31T14:19:29.594" v="20151" actId="1036"/>
          <ac:spMkLst>
            <pc:docMk/>
            <pc:sldMk cId="3349738430" sldId="933"/>
            <ac:spMk id="2073" creationId="{D106DC27-0382-2054-15A9-003250F12FF0}"/>
          </ac:spMkLst>
        </pc:spChg>
        <pc:spChg chg="add mod">
          <ac:chgData name="Paula Vázquez-Valero" userId="3a0e46d7-2099-40af-a155-aa45b68bfff3" providerId="ADAL" clId="{57DA573B-B202-45D5-8B0F-E0DB3FD2BB69}" dt="2024-01-31T14:19:29.594" v="20151" actId="1036"/>
          <ac:spMkLst>
            <pc:docMk/>
            <pc:sldMk cId="3349738430" sldId="933"/>
            <ac:spMk id="2074" creationId="{0AEAC97F-93BF-9D63-543E-06D34243F57F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075" creationId="{013E0EF7-A965-179C-D2B5-9E641AFABAD5}"/>
          </ac:spMkLst>
        </pc:spChg>
        <pc:spChg chg="add mod">
          <ac:chgData name="Paula Vázquez-Valero" userId="3a0e46d7-2099-40af-a155-aa45b68bfff3" providerId="ADAL" clId="{57DA573B-B202-45D5-8B0F-E0DB3FD2BB69}" dt="2024-01-31T14:19:29.594" v="20151" actId="1036"/>
          <ac:spMkLst>
            <pc:docMk/>
            <pc:sldMk cId="3349738430" sldId="933"/>
            <ac:spMk id="2076" creationId="{CDD13416-8A82-BD2A-9836-A55EF808638C}"/>
          </ac:spMkLst>
        </pc:spChg>
        <pc:spChg chg="add mod">
          <ac:chgData name="Paula Vázquez-Valero" userId="3a0e46d7-2099-40af-a155-aa45b68bfff3" providerId="ADAL" clId="{57DA573B-B202-45D5-8B0F-E0DB3FD2BB69}" dt="2024-01-31T14:19:29.594" v="20151" actId="1036"/>
          <ac:spMkLst>
            <pc:docMk/>
            <pc:sldMk cId="3349738430" sldId="933"/>
            <ac:spMk id="2078" creationId="{682BC3B9-98F8-7147-6432-390BD1D61A6A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081" creationId="{2E07391F-37B3-C599-E6DC-6F1FA143B5EC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082" creationId="{C5A5A676-FA8B-B881-96CD-2BD5579257A3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083" creationId="{1FD40BD3-9454-C396-324F-5EDB52E9780E}"/>
          </ac:spMkLst>
        </pc:spChg>
        <pc:spChg chg="add mod">
          <ac:chgData name="Paula Vázquez-Valero" userId="3a0e46d7-2099-40af-a155-aa45b68bfff3" providerId="ADAL" clId="{57DA573B-B202-45D5-8B0F-E0DB3FD2BB69}" dt="2024-01-31T14:19:29.594" v="20151" actId="1036"/>
          <ac:spMkLst>
            <pc:docMk/>
            <pc:sldMk cId="3349738430" sldId="933"/>
            <ac:spMk id="2084" creationId="{144C276E-883C-BA90-9B77-201A1241BA32}"/>
          </ac:spMkLst>
        </pc:spChg>
        <pc:spChg chg="add mod">
          <ac:chgData name="Paula Vázquez-Valero" userId="3a0e46d7-2099-40af-a155-aa45b68bfff3" providerId="ADAL" clId="{57DA573B-B202-45D5-8B0F-E0DB3FD2BB69}" dt="2024-01-31T14:19:29.594" v="20151" actId="1036"/>
          <ac:spMkLst>
            <pc:docMk/>
            <pc:sldMk cId="3349738430" sldId="933"/>
            <ac:spMk id="2085" creationId="{5522414F-FC53-DA1E-38F1-AE5EE8B942B9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086" creationId="{F221B089-E596-94A4-FD86-3B8A426CFB2B}"/>
          </ac:spMkLst>
        </pc:spChg>
        <pc:spChg chg="mod">
          <ac:chgData name="Paula Vázquez-Valero" userId="3a0e46d7-2099-40af-a155-aa45b68bfff3" providerId="ADAL" clId="{57DA573B-B202-45D5-8B0F-E0DB3FD2BB69}" dt="2024-01-31T14:11:48.517" v="19741" actId="14100"/>
          <ac:spMkLst>
            <pc:docMk/>
            <pc:sldMk cId="3349738430" sldId="933"/>
            <ac:spMk id="2088" creationId="{6C797753-1413-54DA-948A-16DC26026C11}"/>
          </ac:spMkLst>
        </pc:spChg>
        <pc:spChg chg="mod">
          <ac:chgData name="Paula Vázquez-Valero" userId="3a0e46d7-2099-40af-a155-aa45b68bfff3" providerId="ADAL" clId="{57DA573B-B202-45D5-8B0F-E0DB3FD2BB69}" dt="2024-01-31T15:08:33.438" v="22243" actId="20577"/>
          <ac:spMkLst>
            <pc:docMk/>
            <pc:sldMk cId="3349738430" sldId="933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090" creationId="{50129EFF-5C61-1648-B93B-045EF3D300F9}"/>
          </ac:spMkLst>
        </pc:spChg>
        <pc:spChg chg="add del mod">
          <ac:chgData name="Paula Vázquez-Valero" userId="3a0e46d7-2099-40af-a155-aa45b68bfff3" providerId="ADAL" clId="{57DA573B-B202-45D5-8B0F-E0DB3FD2BB69}" dt="2024-01-31T14:11:18.570" v="19734" actId="478"/>
          <ac:spMkLst>
            <pc:docMk/>
            <pc:sldMk cId="3349738430" sldId="933"/>
            <ac:spMk id="2093" creationId="{0307149B-5745-479C-DEC4-36319A288A52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096" creationId="{543CC4CE-0382-C61C-609C-6372FBFD6D11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097" creationId="{25FA2BB4-6549-14A1-4B18-52A901692036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099" creationId="{E5D1EFC1-7569-5B2E-3F00-7F9690A68704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100" creationId="{00C80B70-7375-AC7E-24E8-1F163CD50926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102" creationId="{FD580F9F-4300-ED59-1063-9A5F16F806AE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104" creationId="{B1092FF7-E0FB-83A0-0956-408B5C539DC2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106" creationId="{56C421B3-8D7B-9C61-EA2E-A45816855D39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107" creationId="{07AF03EC-82BF-87DD-1A68-C953C3C8CF79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108" creationId="{A4F46FA5-6045-19FA-D466-C81BADD7BFAA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111" creationId="{281FDF4A-E8E7-6748-4EE4-3D5C7A7900A5}"/>
          </ac:spMkLst>
        </pc:spChg>
        <pc:spChg chg="del">
          <ac:chgData name="Paula Vázquez-Valero" userId="3a0e46d7-2099-40af-a155-aa45b68bfff3" providerId="ADAL" clId="{57DA573B-B202-45D5-8B0F-E0DB3FD2BB69}" dt="2024-01-31T13:55:47.065" v="18709" actId="478"/>
          <ac:spMkLst>
            <pc:docMk/>
            <pc:sldMk cId="3349738430" sldId="933"/>
            <ac:spMk id="2115" creationId="{1C54C93C-22C5-9CB6-D25A-3CA85633127A}"/>
          </ac:spMkLst>
        </pc:spChg>
        <pc:spChg chg="add del mod">
          <ac:chgData name="Paula Vázquez-Valero" userId="3a0e46d7-2099-40af-a155-aa45b68bfff3" providerId="ADAL" clId="{57DA573B-B202-45D5-8B0F-E0DB3FD2BB69}" dt="2024-01-31T14:11:50.167" v="19742" actId="21"/>
          <ac:spMkLst>
            <pc:docMk/>
            <pc:sldMk cId="3349738430" sldId="933"/>
            <ac:spMk id="2124" creationId="{2D745D9B-568C-A254-EBD6-AC1F9253F1C9}"/>
          </ac:spMkLst>
        </pc:spChg>
        <pc:spChg chg="add mod">
          <ac:chgData name="Paula Vázquez-Valero" userId="3a0e46d7-2099-40af-a155-aa45b68bfff3" providerId="ADAL" clId="{57DA573B-B202-45D5-8B0F-E0DB3FD2BB69}" dt="2024-01-31T14:15:30.592" v="19915" actId="20577"/>
          <ac:spMkLst>
            <pc:docMk/>
            <pc:sldMk cId="3349738430" sldId="933"/>
            <ac:spMk id="2128" creationId="{5C44329E-D699-2211-8F89-CAE4CEF0485A}"/>
          </ac:spMkLst>
        </pc:spChg>
        <pc:spChg chg="add mod">
          <ac:chgData name="Paula Vázquez-Valero" userId="3a0e46d7-2099-40af-a155-aa45b68bfff3" providerId="ADAL" clId="{57DA573B-B202-45D5-8B0F-E0DB3FD2BB69}" dt="2024-01-31T14:13:18.247" v="19874" actId="20577"/>
          <ac:spMkLst>
            <pc:docMk/>
            <pc:sldMk cId="3349738430" sldId="933"/>
            <ac:spMk id="2129" creationId="{61ACD945-A1FE-AFAA-9607-24C46162AE0C}"/>
          </ac:spMkLst>
        </pc:spChg>
        <pc:spChg chg="add mod">
          <ac:chgData name="Paula Vázquez-Valero" userId="3a0e46d7-2099-40af-a155-aa45b68bfff3" providerId="ADAL" clId="{57DA573B-B202-45D5-8B0F-E0DB3FD2BB69}" dt="2024-01-31T14:19:29.594" v="20151" actId="1036"/>
          <ac:spMkLst>
            <pc:docMk/>
            <pc:sldMk cId="3349738430" sldId="933"/>
            <ac:spMk id="2130" creationId="{054EA872-5007-4A76-418F-342D5A0AAF6C}"/>
          </ac:spMkLst>
        </pc:spChg>
        <pc:spChg chg="add mod">
          <ac:chgData name="Paula Vázquez-Valero" userId="3a0e46d7-2099-40af-a155-aa45b68bfff3" providerId="ADAL" clId="{57DA573B-B202-45D5-8B0F-E0DB3FD2BB69}" dt="2024-01-31T14:22:49.071" v="20299" actId="14100"/>
          <ac:spMkLst>
            <pc:docMk/>
            <pc:sldMk cId="3349738430" sldId="933"/>
            <ac:spMk id="2134" creationId="{EBACB2A6-8354-4388-C555-0BD26070517B}"/>
          </ac:spMkLst>
        </pc:spChg>
        <pc:spChg chg="add mod">
          <ac:chgData name="Paula Vázquez-Valero" userId="3a0e46d7-2099-40af-a155-aa45b68bfff3" providerId="ADAL" clId="{57DA573B-B202-45D5-8B0F-E0DB3FD2BB69}" dt="2024-01-31T14:24:20.321" v="20332" actId="1076"/>
          <ac:spMkLst>
            <pc:docMk/>
            <pc:sldMk cId="3349738430" sldId="933"/>
            <ac:spMk id="2138" creationId="{36CD1C0A-133E-A08E-7278-DF623C903C01}"/>
          </ac:spMkLst>
        </pc:spChg>
        <pc:spChg chg="add mod">
          <ac:chgData name="Paula Vázquez-Valero" userId="3a0e46d7-2099-40af-a155-aa45b68bfff3" providerId="ADAL" clId="{57DA573B-B202-45D5-8B0F-E0DB3FD2BB69}" dt="2024-01-31T15:08:31.014" v="22241" actId="14100"/>
          <ac:spMkLst>
            <pc:docMk/>
            <pc:sldMk cId="3349738430" sldId="933"/>
            <ac:spMk id="2139" creationId="{6DEEA439-7093-5664-0C22-0507B85D40C2}"/>
          </ac:spMkLst>
        </pc:spChg>
        <pc:spChg chg="add mod">
          <ac:chgData name="Paula Vázquez-Valero" userId="3a0e46d7-2099-40af-a155-aa45b68bfff3" providerId="ADAL" clId="{57DA573B-B202-45D5-8B0F-E0DB3FD2BB69}" dt="2024-01-31T14:24:29.219" v="20335" actId="1076"/>
          <ac:spMkLst>
            <pc:docMk/>
            <pc:sldMk cId="3349738430" sldId="933"/>
            <ac:spMk id="2140" creationId="{38F1980C-1F1A-7047-F6DA-0039C56B28D4}"/>
          </ac:spMkLst>
        </pc:spChg>
        <pc:spChg chg="add mod">
          <ac:chgData name="Paula Vázquez-Valero" userId="3a0e46d7-2099-40af-a155-aa45b68bfff3" providerId="ADAL" clId="{57DA573B-B202-45D5-8B0F-E0DB3FD2BB69}" dt="2024-01-31T14:19:56.186" v="20174" actId="1076"/>
          <ac:spMkLst>
            <pc:docMk/>
            <pc:sldMk cId="3349738430" sldId="933"/>
            <ac:spMk id="2141" creationId="{CF22B5AE-98B0-BBE9-FBEE-1A6ABD7E328A}"/>
          </ac:spMkLst>
        </pc:spChg>
        <pc:spChg chg="mod">
          <ac:chgData name="Paula Vázquez-Valero" userId="3a0e46d7-2099-40af-a155-aa45b68bfff3" providerId="ADAL" clId="{57DA573B-B202-45D5-8B0F-E0DB3FD2BB69}" dt="2024-01-31T14:16:03.954" v="19922"/>
          <ac:spMkLst>
            <pc:docMk/>
            <pc:sldMk cId="3349738430" sldId="933"/>
            <ac:spMk id="2143" creationId="{0FA123E1-6F0E-44BB-C04B-17E397CB6FB1}"/>
          </ac:spMkLst>
        </pc:spChg>
        <pc:spChg chg="mod">
          <ac:chgData name="Paula Vázquez-Valero" userId="3a0e46d7-2099-40af-a155-aa45b68bfff3" providerId="ADAL" clId="{57DA573B-B202-45D5-8B0F-E0DB3FD2BB69}" dt="2024-01-31T14:16:03.954" v="19922"/>
          <ac:spMkLst>
            <pc:docMk/>
            <pc:sldMk cId="3349738430" sldId="933"/>
            <ac:spMk id="2145" creationId="{25BB8B26-E6FF-1219-1919-3532B53BFC48}"/>
          </ac:spMkLst>
        </pc:spChg>
        <pc:spChg chg="add mod">
          <ac:chgData name="Paula Vázquez-Valero" userId="3a0e46d7-2099-40af-a155-aa45b68bfff3" providerId="ADAL" clId="{57DA573B-B202-45D5-8B0F-E0DB3FD2BB69}" dt="2024-01-31T14:19:52.766" v="20173" actId="113"/>
          <ac:spMkLst>
            <pc:docMk/>
            <pc:sldMk cId="3349738430" sldId="933"/>
            <ac:spMk id="2146" creationId="{BB6A8BDD-A2CB-82AA-61E7-52149CB41ABB}"/>
          </ac:spMkLst>
        </pc:spChg>
        <pc:spChg chg="add del mod">
          <ac:chgData name="Paula Vázquez-Valero" userId="3a0e46d7-2099-40af-a155-aa45b68bfff3" providerId="ADAL" clId="{57DA573B-B202-45D5-8B0F-E0DB3FD2BB69}" dt="2024-01-31T14:16:51.118" v="19938" actId="21"/>
          <ac:spMkLst>
            <pc:docMk/>
            <pc:sldMk cId="3349738430" sldId="933"/>
            <ac:spMk id="2147" creationId="{B0C6B559-09D0-698D-1BB0-E80B0769A294}"/>
          </ac:spMkLst>
        </pc:spChg>
        <pc:spChg chg="add mod">
          <ac:chgData name="Paula Vázquez-Valero" userId="3a0e46d7-2099-40af-a155-aa45b68bfff3" providerId="ADAL" clId="{57DA573B-B202-45D5-8B0F-E0DB3FD2BB69}" dt="2024-01-31T14:22:30.764" v="20298" actId="1076"/>
          <ac:spMkLst>
            <pc:docMk/>
            <pc:sldMk cId="3349738430" sldId="933"/>
            <ac:spMk id="2149" creationId="{94637164-EB7D-50E0-C5BA-D83EB6D2DB68}"/>
          </ac:spMkLst>
        </pc:spChg>
        <pc:spChg chg="add mod">
          <ac:chgData name="Paula Vázquez-Valero" userId="3a0e46d7-2099-40af-a155-aa45b68bfff3" providerId="ADAL" clId="{57DA573B-B202-45D5-8B0F-E0DB3FD2BB69}" dt="2024-01-31T14:22:30.764" v="20298" actId="1076"/>
          <ac:spMkLst>
            <pc:docMk/>
            <pc:sldMk cId="3349738430" sldId="933"/>
            <ac:spMk id="2150" creationId="{4420C13E-1575-5602-541C-D536532090B1}"/>
          </ac:spMkLst>
        </pc:spChg>
        <pc:spChg chg="add mod">
          <ac:chgData name="Paula Vázquez-Valero" userId="3a0e46d7-2099-40af-a155-aa45b68bfff3" providerId="ADAL" clId="{57DA573B-B202-45D5-8B0F-E0DB3FD2BB69}" dt="2024-01-31T14:24:24.414" v="20334" actId="14100"/>
          <ac:spMkLst>
            <pc:docMk/>
            <pc:sldMk cId="3349738430" sldId="933"/>
            <ac:spMk id="2152" creationId="{4C128AE6-639A-8400-11C1-A21449204D45}"/>
          </ac:spMkLst>
        </pc:spChg>
        <pc:spChg chg="add mod">
          <ac:chgData name="Paula Vázquez-Valero" userId="3a0e46d7-2099-40af-a155-aa45b68bfff3" providerId="ADAL" clId="{57DA573B-B202-45D5-8B0F-E0DB3FD2BB69}" dt="2024-01-31T14:22:30.764" v="20298" actId="1076"/>
          <ac:spMkLst>
            <pc:docMk/>
            <pc:sldMk cId="3349738430" sldId="933"/>
            <ac:spMk id="2153" creationId="{8F10A569-A5B5-EFC1-3D54-BC1663B6A888}"/>
          </ac:spMkLst>
        </pc:spChg>
        <pc:spChg chg="add mod">
          <ac:chgData name="Paula Vázquez-Valero" userId="3a0e46d7-2099-40af-a155-aa45b68bfff3" providerId="ADAL" clId="{57DA573B-B202-45D5-8B0F-E0DB3FD2BB69}" dt="2024-01-31T14:24:17.312" v="20331" actId="14100"/>
          <ac:spMkLst>
            <pc:docMk/>
            <pc:sldMk cId="3349738430" sldId="933"/>
            <ac:spMk id="2155" creationId="{5091165F-C75F-ABE2-53EF-4BD45F1D238B}"/>
          </ac:spMkLst>
        </pc:spChg>
        <pc:spChg chg="add mod">
          <ac:chgData name="Paula Vázquez-Valero" userId="3a0e46d7-2099-40af-a155-aa45b68bfff3" providerId="ADAL" clId="{57DA573B-B202-45D5-8B0F-E0DB3FD2BB69}" dt="2024-01-31T14:22:30.764" v="20298" actId="1076"/>
          <ac:spMkLst>
            <pc:docMk/>
            <pc:sldMk cId="3349738430" sldId="933"/>
            <ac:spMk id="2156" creationId="{943491E7-1D56-5812-CF73-BF469440EEE5}"/>
          </ac:spMkLst>
        </pc:spChg>
        <pc:spChg chg="mod">
          <ac:chgData name="Paula Vázquez-Valero" userId="3a0e46d7-2099-40af-a155-aa45b68bfff3" providerId="ADAL" clId="{57DA573B-B202-45D5-8B0F-E0DB3FD2BB69}" dt="2024-01-31T14:24:37.009" v="20337" actId="1076"/>
          <ac:spMkLst>
            <pc:docMk/>
            <pc:sldMk cId="3349738430" sldId="933"/>
            <ac:spMk id="2158" creationId="{A73A486F-59EB-74FE-0190-205F68B8AE3C}"/>
          </ac:spMkLst>
        </pc:spChg>
        <pc:spChg chg="mod">
          <ac:chgData name="Paula Vázquez-Valero" userId="3a0e46d7-2099-40af-a155-aa45b68bfff3" providerId="ADAL" clId="{57DA573B-B202-45D5-8B0F-E0DB3FD2BB69}" dt="2024-01-31T14:24:37.009" v="20337" actId="1076"/>
          <ac:spMkLst>
            <pc:docMk/>
            <pc:sldMk cId="3349738430" sldId="933"/>
            <ac:spMk id="2160" creationId="{FCC24271-190E-E689-D178-BF8C0752C22F}"/>
          </ac:spMkLst>
        </pc:spChg>
        <pc:spChg chg="mod">
          <ac:chgData name="Paula Vázquez-Valero" userId="3a0e46d7-2099-40af-a155-aa45b68bfff3" providerId="ADAL" clId="{57DA573B-B202-45D5-8B0F-E0DB3FD2BB69}" dt="2024-01-31T14:24:39.018" v="20340" actId="1035"/>
          <ac:spMkLst>
            <pc:docMk/>
            <pc:sldMk cId="3349738430" sldId="933"/>
            <ac:spMk id="2161" creationId="{214A93FD-10D3-7CDD-D3A4-FDCD58C0BAAA}"/>
          </ac:spMkLst>
        </pc:spChg>
        <pc:spChg chg="add del mod">
          <ac:chgData name="Paula Vázquez-Valero" userId="3a0e46d7-2099-40af-a155-aa45b68bfff3" providerId="ADAL" clId="{57DA573B-B202-45D5-8B0F-E0DB3FD2BB69}" dt="2024-01-31T14:24:59.533" v="20344" actId="21"/>
          <ac:spMkLst>
            <pc:docMk/>
            <pc:sldMk cId="3349738430" sldId="933"/>
            <ac:spMk id="2164" creationId="{2B6906BA-AC90-C067-7640-43C448134574}"/>
          </ac:spMkLst>
        </pc:spChg>
        <pc:grpChg chg="add mod">
          <ac:chgData name="Paula Vázquez-Valero" userId="3a0e46d7-2099-40af-a155-aa45b68bfff3" providerId="ADAL" clId="{57DA573B-B202-45D5-8B0F-E0DB3FD2BB69}" dt="2024-01-31T13:55:51.097" v="18712"/>
          <ac:grpSpMkLst>
            <pc:docMk/>
            <pc:sldMk cId="3349738430" sldId="933"/>
            <ac:grpSpMk id="13" creationId="{8AAB356B-4725-924C-2457-34CC766A6483}"/>
          </ac:grpSpMkLst>
        </pc:grpChg>
        <pc:grpChg chg="del">
          <ac:chgData name="Paula Vázquez-Valero" userId="3a0e46d7-2099-40af-a155-aa45b68bfff3" providerId="ADAL" clId="{57DA573B-B202-45D5-8B0F-E0DB3FD2BB69}" dt="2024-01-31T13:55:50.720" v="18711" actId="478"/>
          <ac:grpSpMkLst>
            <pc:docMk/>
            <pc:sldMk cId="3349738430" sldId="933"/>
            <ac:grpSpMk id="24" creationId="{FC061796-F242-942A-C65B-00B3BB3D8337}"/>
          </ac:grpSpMkLst>
        </pc:grpChg>
        <pc:grpChg chg="del">
          <ac:chgData name="Paula Vázquez-Valero" userId="3a0e46d7-2099-40af-a155-aa45b68bfff3" providerId="ADAL" clId="{57DA573B-B202-45D5-8B0F-E0DB3FD2BB69}" dt="2024-01-31T13:55:47.065" v="18709" actId="478"/>
          <ac:grpSpMkLst>
            <pc:docMk/>
            <pc:sldMk cId="3349738430" sldId="933"/>
            <ac:grpSpMk id="30" creationId="{EFA08F1C-72B6-5CCD-CFAB-57E2BBC9D4A8}"/>
          </ac:grpSpMkLst>
        </pc:grpChg>
        <pc:grpChg chg="del">
          <ac:chgData name="Paula Vázquez-Valero" userId="3a0e46d7-2099-40af-a155-aa45b68bfff3" providerId="ADAL" clId="{57DA573B-B202-45D5-8B0F-E0DB3FD2BB69}" dt="2024-01-31T13:55:47.065" v="18709" actId="478"/>
          <ac:grpSpMkLst>
            <pc:docMk/>
            <pc:sldMk cId="3349738430" sldId="933"/>
            <ac:grpSpMk id="50" creationId="{53898035-AD1C-5074-147D-60CBC81DEB07}"/>
          </ac:grpSpMkLst>
        </pc:grpChg>
        <pc:grpChg chg="del">
          <ac:chgData name="Paula Vázquez-Valero" userId="3a0e46d7-2099-40af-a155-aa45b68bfff3" providerId="ADAL" clId="{57DA573B-B202-45D5-8B0F-E0DB3FD2BB69}" dt="2024-01-31T13:55:47.065" v="18709" actId="478"/>
          <ac:grpSpMkLst>
            <pc:docMk/>
            <pc:sldMk cId="3349738430" sldId="933"/>
            <ac:grpSpMk id="57" creationId="{FB663850-457B-AB58-39E3-A184894DD6B5}"/>
          </ac:grpSpMkLst>
        </pc:grpChg>
        <pc:grpChg chg="add del mod">
          <ac:chgData name="Paula Vázquez-Valero" userId="3a0e46d7-2099-40af-a155-aa45b68bfff3" providerId="ADAL" clId="{57DA573B-B202-45D5-8B0F-E0DB3FD2BB69}" dt="2024-01-31T14:09:39.990" v="19659"/>
          <ac:grpSpMkLst>
            <pc:docMk/>
            <pc:sldMk cId="3349738430" sldId="933"/>
            <ac:grpSpMk id="2054" creationId="{ED23A463-587E-CFFF-3F44-420928D331A9}"/>
          </ac:grpSpMkLst>
        </pc:grpChg>
        <pc:grpChg chg="add mod">
          <ac:chgData name="Paula Vázquez-Valero" userId="3a0e46d7-2099-40af-a155-aa45b68bfff3" providerId="ADAL" clId="{57DA573B-B202-45D5-8B0F-E0DB3FD2BB69}" dt="2024-01-31T14:09:43.784" v="19661" actId="1076"/>
          <ac:grpSpMkLst>
            <pc:docMk/>
            <pc:sldMk cId="3349738430" sldId="933"/>
            <ac:grpSpMk id="2067" creationId="{3DF660AF-FE26-308A-0FB5-B9793C598D03}"/>
          </ac:grpSpMkLst>
        </pc:grpChg>
        <pc:grpChg chg="del">
          <ac:chgData name="Paula Vázquez-Valero" userId="3a0e46d7-2099-40af-a155-aa45b68bfff3" providerId="ADAL" clId="{57DA573B-B202-45D5-8B0F-E0DB3FD2BB69}" dt="2024-01-31T13:55:47.065" v="18709" actId="478"/>
          <ac:grpSpMkLst>
            <pc:docMk/>
            <pc:sldMk cId="3349738430" sldId="933"/>
            <ac:grpSpMk id="2068" creationId="{3F5E9FF1-64A3-9899-BD8E-C50ECAEEFB00}"/>
          </ac:grpSpMkLst>
        </pc:grpChg>
        <pc:grpChg chg="add mod">
          <ac:chgData name="Paula Vázquez-Valero" userId="3a0e46d7-2099-40af-a155-aa45b68bfff3" providerId="ADAL" clId="{57DA573B-B202-45D5-8B0F-E0DB3FD2BB69}" dt="2024-01-31T14:22:51.583" v="20311" actId="1038"/>
          <ac:grpSpMkLst>
            <pc:docMk/>
            <pc:sldMk cId="3349738430" sldId="933"/>
            <ac:grpSpMk id="2142" creationId="{AAC5FB20-2209-CAE6-F06F-90537611CEF2}"/>
          </ac:grpSpMkLst>
        </pc:grpChg>
        <pc:grpChg chg="add mod">
          <ac:chgData name="Paula Vázquez-Valero" userId="3a0e46d7-2099-40af-a155-aa45b68bfff3" providerId="ADAL" clId="{57DA573B-B202-45D5-8B0F-E0DB3FD2BB69}" dt="2024-01-31T14:24:37.009" v="20337" actId="1076"/>
          <ac:grpSpMkLst>
            <pc:docMk/>
            <pc:sldMk cId="3349738430" sldId="933"/>
            <ac:grpSpMk id="2157" creationId="{3EB9E51C-9973-6DC4-E82E-E7B6160D28A8}"/>
          </ac:grpSpMkLst>
        </pc:grpChg>
        <pc:graphicFrameChg chg="del">
          <ac:chgData name="Paula Vázquez-Valero" userId="3a0e46d7-2099-40af-a155-aa45b68bfff3" providerId="ADAL" clId="{57DA573B-B202-45D5-8B0F-E0DB3FD2BB69}" dt="2024-01-31T13:55:47.065" v="18709" actId="478"/>
          <ac:graphicFrameMkLst>
            <pc:docMk/>
            <pc:sldMk cId="3349738430" sldId="933"/>
            <ac:graphicFrameMk id="28" creationId="{977C5373-BA85-5C98-56E2-0960AC061C4D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31T13:55:47.065" v="18709" actId="478"/>
          <ac:graphicFrameMkLst>
            <pc:docMk/>
            <pc:sldMk cId="3349738430" sldId="933"/>
            <ac:graphicFrameMk id="44" creationId="{A1064C83-1F78-906C-D4A3-8FAA5D84145B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31T13:55:47.065" v="18709" actId="478"/>
          <ac:graphicFrameMkLst>
            <pc:docMk/>
            <pc:sldMk cId="3349738430" sldId="933"/>
            <ac:graphicFrameMk id="51" creationId="{F970A6E2-00FE-8705-BB1E-8B16E96391C3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31T14:09:39.990" v="19659"/>
          <ac:graphicFrameMkLst>
            <pc:docMk/>
            <pc:sldMk cId="3349738430" sldId="933"/>
            <ac:graphicFrameMk id="2058" creationId="{1D862D25-6DE6-8432-629F-EB196184C700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4:19:29.594" v="20151" actId="1036"/>
          <ac:graphicFrameMkLst>
            <pc:docMk/>
            <pc:sldMk cId="3349738430" sldId="933"/>
            <ac:graphicFrameMk id="2072" creationId="{A077E7EB-7DEE-6230-178D-BBA845A84FF5}"/>
          </ac:graphicFrameMkLst>
        </pc:graphicFrameChg>
        <pc:picChg chg="del">
          <ac:chgData name="Paula Vázquez-Valero" userId="3a0e46d7-2099-40af-a155-aa45b68bfff3" providerId="ADAL" clId="{57DA573B-B202-45D5-8B0F-E0DB3FD2BB69}" dt="2024-01-31T13:55:47.065" v="18709" actId="478"/>
          <ac:picMkLst>
            <pc:docMk/>
            <pc:sldMk cId="3349738430" sldId="933"/>
            <ac:picMk id="3" creationId="{09549BD0-82FC-9446-C82B-B9A9AE44145D}"/>
          </ac:picMkLst>
        </pc:picChg>
        <pc:picChg chg="mod">
          <ac:chgData name="Paula Vázquez-Valero" userId="3a0e46d7-2099-40af-a155-aa45b68bfff3" providerId="ADAL" clId="{57DA573B-B202-45D5-8B0F-E0DB3FD2BB69}" dt="2024-01-31T13:55:51.097" v="18712"/>
          <ac:picMkLst>
            <pc:docMk/>
            <pc:sldMk cId="3349738430" sldId="933"/>
            <ac:picMk id="15" creationId="{1A68096C-C2C5-14F8-7CC8-3D09B78E30F8}"/>
          </ac:picMkLst>
        </pc:picChg>
        <pc:picChg chg="del">
          <ac:chgData name="Paula Vázquez-Valero" userId="3a0e46d7-2099-40af-a155-aa45b68bfff3" providerId="ADAL" clId="{57DA573B-B202-45D5-8B0F-E0DB3FD2BB69}" dt="2024-01-31T13:55:49.664" v="18710" actId="478"/>
          <ac:picMkLst>
            <pc:docMk/>
            <pc:sldMk cId="3349738430" sldId="933"/>
            <ac:picMk id="16" creationId="{3E46A0D3-2E45-D132-4F32-1DBE2BD5FA70}"/>
          </ac:picMkLst>
        </pc:picChg>
        <pc:picChg chg="del">
          <ac:chgData name="Paula Vázquez-Valero" userId="3a0e46d7-2099-40af-a155-aa45b68bfff3" providerId="ADAL" clId="{57DA573B-B202-45D5-8B0F-E0DB3FD2BB69}" dt="2024-01-31T13:55:47.065" v="18709" actId="478"/>
          <ac:picMkLst>
            <pc:docMk/>
            <pc:sldMk cId="3349738430" sldId="933"/>
            <ac:picMk id="35" creationId="{C4F76559-6CCA-7899-17DC-07991DC7594F}"/>
          </ac:picMkLst>
        </pc:picChg>
        <pc:picChg chg="add del mod">
          <ac:chgData name="Paula Vázquez-Valero" userId="3a0e46d7-2099-40af-a155-aa45b68bfff3" providerId="ADAL" clId="{57DA573B-B202-45D5-8B0F-E0DB3FD2BB69}" dt="2024-01-31T14:06:49.605" v="19460" actId="478"/>
          <ac:picMkLst>
            <pc:docMk/>
            <pc:sldMk cId="3349738430" sldId="933"/>
            <ac:picMk id="43" creationId="{01DD8DA4-1457-9618-B997-3DB56470BAEA}"/>
          </ac:picMkLst>
        </pc:picChg>
        <pc:picChg chg="del">
          <ac:chgData name="Paula Vázquez-Valero" userId="3a0e46d7-2099-40af-a155-aa45b68bfff3" providerId="ADAL" clId="{57DA573B-B202-45D5-8B0F-E0DB3FD2BB69}" dt="2024-01-31T13:55:47.065" v="18709" actId="478"/>
          <ac:picMkLst>
            <pc:docMk/>
            <pc:sldMk cId="3349738430" sldId="933"/>
            <ac:picMk id="45" creationId="{20C3FA9A-3800-D885-A87C-4629EB1CFAAB}"/>
          </ac:picMkLst>
        </pc:picChg>
        <pc:picChg chg="del">
          <ac:chgData name="Paula Vázquez-Valero" userId="3a0e46d7-2099-40af-a155-aa45b68bfff3" providerId="ADAL" clId="{57DA573B-B202-45D5-8B0F-E0DB3FD2BB69}" dt="2024-01-31T13:55:47.065" v="18709" actId="478"/>
          <ac:picMkLst>
            <pc:docMk/>
            <pc:sldMk cId="3349738430" sldId="933"/>
            <ac:picMk id="60" creationId="{9288E05C-8E33-46E3-696C-44D06BCB78B8}"/>
          </ac:picMkLst>
        </pc:picChg>
        <pc:picChg chg="add del mod">
          <ac:chgData name="Paula Vázquez-Valero" userId="3a0e46d7-2099-40af-a155-aa45b68bfff3" providerId="ADAL" clId="{57DA573B-B202-45D5-8B0F-E0DB3FD2BB69}" dt="2024-01-31T14:06:49.605" v="19460" actId="478"/>
          <ac:picMkLst>
            <pc:docMk/>
            <pc:sldMk cId="3349738430" sldId="933"/>
            <ac:picMk id="2049" creationId="{F6FA208A-F774-13B7-18E1-8CA5DEEC7B3B}"/>
          </ac:picMkLst>
        </pc:picChg>
        <pc:picChg chg="add del mod">
          <ac:chgData name="Paula Vázquez-Valero" userId="3a0e46d7-2099-40af-a155-aa45b68bfff3" providerId="ADAL" clId="{57DA573B-B202-45D5-8B0F-E0DB3FD2BB69}" dt="2024-01-31T14:06:49.605" v="19460" actId="478"/>
          <ac:picMkLst>
            <pc:docMk/>
            <pc:sldMk cId="3349738430" sldId="933"/>
            <ac:picMk id="2050" creationId="{4BCF01C0-57DF-7F7C-604E-854647A17392}"/>
          </ac:picMkLst>
        </pc:picChg>
        <pc:picChg chg="add mod">
          <ac:chgData name="Paula Vázquez-Valero" userId="3a0e46d7-2099-40af-a155-aa45b68bfff3" providerId="ADAL" clId="{57DA573B-B202-45D5-8B0F-E0DB3FD2BB69}" dt="2024-01-31T14:07:21.478" v="19487" actId="1038"/>
          <ac:picMkLst>
            <pc:docMk/>
            <pc:sldMk cId="3349738430" sldId="933"/>
            <ac:picMk id="2051" creationId="{C7EBDA52-A82D-CC5D-2315-CBB95D7E84DC}"/>
          </ac:picMkLst>
        </pc:picChg>
        <pc:picChg chg="mod">
          <ac:chgData name="Paula Vázquez-Valero" userId="3a0e46d7-2099-40af-a155-aa45b68bfff3" providerId="ADAL" clId="{57DA573B-B202-45D5-8B0F-E0DB3FD2BB69}" dt="2024-01-31T14:09:38.140" v="19658"/>
          <ac:picMkLst>
            <pc:docMk/>
            <pc:sldMk cId="3349738430" sldId="933"/>
            <ac:picMk id="2056" creationId="{55587668-6918-8947-BFDF-D404D78CF927}"/>
          </ac:picMkLst>
        </pc:picChg>
        <pc:picChg chg="mod">
          <ac:chgData name="Paula Vázquez-Valero" userId="3a0e46d7-2099-40af-a155-aa45b68bfff3" providerId="ADAL" clId="{57DA573B-B202-45D5-8B0F-E0DB3FD2BB69}" dt="2024-01-31T14:09:40.491" v="19660"/>
          <ac:picMkLst>
            <pc:docMk/>
            <pc:sldMk cId="3349738430" sldId="933"/>
            <ac:picMk id="2070" creationId="{26F21CB6-E2D0-65F8-7E22-6E686E0B4718}"/>
          </ac:picMkLst>
        </pc:picChg>
        <pc:picChg chg="del">
          <ac:chgData name="Paula Vázquez-Valero" userId="3a0e46d7-2099-40af-a155-aa45b68bfff3" providerId="ADAL" clId="{57DA573B-B202-45D5-8B0F-E0DB3FD2BB69}" dt="2024-01-31T13:55:47.065" v="18709" actId="478"/>
          <ac:picMkLst>
            <pc:docMk/>
            <pc:sldMk cId="3349738430" sldId="933"/>
            <ac:picMk id="2077" creationId="{41B3B560-3C29-2C14-0873-B52F0BA1AD12}"/>
          </ac:picMkLst>
        </pc:picChg>
        <pc:picChg chg="del">
          <ac:chgData name="Paula Vázquez-Valero" userId="3a0e46d7-2099-40af-a155-aa45b68bfff3" providerId="ADAL" clId="{57DA573B-B202-45D5-8B0F-E0DB3FD2BB69}" dt="2024-01-31T13:55:47.065" v="18709" actId="478"/>
          <ac:picMkLst>
            <pc:docMk/>
            <pc:sldMk cId="3349738430" sldId="933"/>
            <ac:picMk id="2080" creationId="{4DFAECA7-EAA1-0CD5-C721-45E09375926B}"/>
          </ac:picMkLst>
        </pc:picChg>
        <pc:picChg chg="add mod ord modCrop">
          <ac:chgData name="Paula Vázquez-Valero" userId="3a0e46d7-2099-40af-a155-aa45b68bfff3" providerId="ADAL" clId="{57DA573B-B202-45D5-8B0F-E0DB3FD2BB69}" dt="2024-01-31T14:19:29.594" v="20151" actId="1036"/>
          <ac:picMkLst>
            <pc:docMk/>
            <pc:sldMk cId="3349738430" sldId="933"/>
            <ac:picMk id="2087" creationId="{A37E078B-764A-6718-AF43-211E19DBBFD8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091" creationId="{5C7E260C-D2D5-4ACF-E950-A0717BCBD926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092" creationId="{2AF1F502-2908-0D50-CD81-C5E0431A4E57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094" creationId="{6FCE7EDE-C472-4221-71F2-25F318309011}"/>
          </ac:picMkLst>
        </pc:picChg>
        <pc:picChg chg="del">
          <ac:chgData name="Paula Vázquez-Valero" userId="3a0e46d7-2099-40af-a155-aa45b68bfff3" providerId="ADAL" clId="{57DA573B-B202-45D5-8B0F-E0DB3FD2BB69}" dt="2024-01-31T13:55:47.065" v="18709" actId="478"/>
          <ac:picMkLst>
            <pc:docMk/>
            <pc:sldMk cId="3349738430" sldId="933"/>
            <ac:picMk id="2095" creationId="{EE5D9290-E3C5-9130-29F3-EEE6E4163773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098" creationId="{6EC18246-4A66-4DEE-530C-338E5CB6FC74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101" creationId="{E0465779-A1BE-13C5-2D7D-923B87909412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103" creationId="{DE9F8881-E6A3-839E-03F1-4A1626C5A421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105" creationId="{12EEAA91-55C2-E5E4-5A24-B0B44F3CFA9F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109" creationId="{EFF2C26D-18EA-07B1-1DCA-28BC81FD62B3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10" creationId="{5D5485D3-4E75-BFA1-BB89-B3450841013C}"/>
          </ac:picMkLst>
        </pc:picChg>
        <pc:picChg chg="del">
          <ac:chgData name="Paula Vázquez-Valero" userId="3a0e46d7-2099-40af-a155-aa45b68bfff3" providerId="ADAL" clId="{57DA573B-B202-45D5-8B0F-E0DB3FD2BB69}" dt="2024-01-31T13:55:47.065" v="18709" actId="478"/>
          <ac:picMkLst>
            <pc:docMk/>
            <pc:sldMk cId="3349738430" sldId="933"/>
            <ac:picMk id="2112" creationId="{E087ECE0-A539-893A-4EDF-FA2D6587F9C0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13" creationId="{204458B1-DC04-EE25-F0B4-D2CB19375787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14" creationId="{DF81F8CD-C584-2B28-0DA1-B336B7374C32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16" creationId="{CADB5540-BF1A-F313-4041-D9A739385425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17" creationId="{1E50E3BB-97D1-177C-B752-32D85F8A50B9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18" creationId="{F0B5E5E9-AFDC-C074-87EF-AEFC0678745A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19" creationId="{84F603D5-73A0-8665-3735-9967AC865BA6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120" creationId="{94F55421-8190-A6F3-C2E9-5CF47DF86319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121" creationId="{713173FB-78D3-FB39-460C-56ABB6E7D4FF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22" creationId="{579F1FB5-20C6-8523-6EB4-959187FA138F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123" creationId="{F246A0EE-D052-99A5-B457-0B830DEE7D1F}"/>
          </ac:picMkLst>
        </pc:picChg>
        <pc:picChg chg="add del mod">
          <ac:chgData name="Paula Vázquez-Valero" userId="3a0e46d7-2099-40af-a155-aa45b68bfff3" providerId="ADAL" clId="{57DA573B-B202-45D5-8B0F-E0DB3FD2BB69}" dt="2024-01-31T14:11:50.167" v="19742" actId="21"/>
          <ac:picMkLst>
            <pc:docMk/>
            <pc:sldMk cId="3349738430" sldId="933"/>
            <ac:picMk id="2125" creationId="{DBD5CE07-7F71-E930-D3E4-0103E6FE19C7}"/>
          </ac:picMkLst>
        </pc:picChg>
        <pc:picChg chg="add del mod">
          <ac:chgData name="Paula Vázquez-Valero" userId="3a0e46d7-2099-40af-a155-aa45b68bfff3" providerId="ADAL" clId="{57DA573B-B202-45D5-8B0F-E0DB3FD2BB69}" dt="2024-01-31T14:11:16.390" v="19733" actId="478"/>
          <ac:picMkLst>
            <pc:docMk/>
            <pc:sldMk cId="3349738430" sldId="933"/>
            <ac:picMk id="2126" creationId="{BB793E70-B912-0219-4A2B-E67AC7EBF7C2}"/>
          </ac:picMkLst>
        </pc:picChg>
        <pc:picChg chg="add mod">
          <ac:chgData name="Paula Vázquez-Valero" userId="3a0e46d7-2099-40af-a155-aa45b68bfff3" providerId="ADAL" clId="{57DA573B-B202-45D5-8B0F-E0DB3FD2BB69}" dt="2024-01-31T14:19:29.594" v="20151" actId="1036"/>
          <ac:picMkLst>
            <pc:docMk/>
            <pc:sldMk cId="3349738430" sldId="933"/>
            <ac:picMk id="2127" creationId="{58F2F899-B06B-CF35-93A9-F6010AF17F21}"/>
          </ac:picMkLst>
        </pc:picChg>
        <pc:picChg chg="add mod">
          <ac:chgData name="Paula Vázquez-Valero" userId="3a0e46d7-2099-40af-a155-aa45b68bfff3" providerId="ADAL" clId="{57DA573B-B202-45D5-8B0F-E0DB3FD2BB69}" dt="2024-01-31T14:14:21.066" v="19905" actId="1037"/>
          <ac:picMkLst>
            <pc:docMk/>
            <pc:sldMk cId="3349738430" sldId="933"/>
            <ac:picMk id="2131" creationId="{B84D0B35-BA23-BF08-A71A-D48B7E0C717D}"/>
          </ac:picMkLst>
        </pc:picChg>
        <pc:picChg chg="add mod">
          <ac:chgData name="Paula Vázquez-Valero" userId="3a0e46d7-2099-40af-a155-aa45b68bfff3" providerId="ADAL" clId="{57DA573B-B202-45D5-8B0F-E0DB3FD2BB69}" dt="2024-01-31T14:14:24.941" v="19906" actId="1076"/>
          <ac:picMkLst>
            <pc:docMk/>
            <pc:sldMk cId="3349738430" sldId="933"/>
            <ac:picMk id="2132" creationId="{FE39FF7A-5AAB-397F-B658-BF172364B83F}"/>
          </ac:picMkLst>
        </pc:picChg>
        <pc:picChg chg="add mod">
          <ac:chgData name="Paula Vázquez-Valero" userId="3a0e46d7-2099-40af-a155-aa45b68bfff3" providerId="ADAL" clId="{57DA573B-B202-45D5-8B0F-E0DB3FD2BB69}" dt="2024-01-31T14:19:26.990" v="20143" actId="1036"/>
          <ac:picMkLst>
            <pc:docMk/>
            <pc:sldMk cId="3349738430" sldId="933"/>
            <ac:picMk id="2133" creationId="{191A6324-3D80-7918-2AD2-A265C202A483}"/>
          </ac:picMkLst>
        </pc:picChg>
        <pc:picChg chg="add mod">
          <ac:chgData name="Paula Vázquez-Valero" userId="3a0e46d7-2099-40af-a155-aa45b68bfff3" providerId="ADAL" clId="{57DA573B-B202-45D5-8B0F-E0DB3FD2BB69}" dt="2024-01-31T14:24:20.321" v="20332" actId="1076"/>
          <ac:picMkLst>
            <pc:docMk/>
            <pc:sldMk cId="3349738430" sldId="933"/>
            <ac:picMk id="2135" creationId="{53AABC3D-5705-7DD5-8886-5961ABBB214F}"/>
          </ac:picMkLst>
        </pc:picChg>
        <pc:picChg chg="add mod">
          <ac:chgData name="Paula Vázquez-Valero" userId="3a0e46d7-2099-40af-a155-aa45b68bfff3" providerId="ADAL" clId="{57DA573B-B202-45D5-8B0F-E0DB3FD2BB69}" dt="2024-01-31T14:24:12.037" v="20330" actId="1076"/>
          <ac:picMkLst>
            <pc:docMk/>
            <pc:sldMk cId="3349738430" sldId="933"/>
            <ac:picMk id="2136" creationId="{C2F756A7-36B8-8E5D-387A-CEF4A001F94C}"/>
          </ac:picMkLst>
        </pc:picChg>
        <pc:picChg chg="add mod">
          <ac:chgData name="Paula Vázquez-Valero" userId="3a0e46d7-2099-40af-a155-aa45b68bfff3" providerId="ADAL" clId="{57DA573B-B202-45D5-8B0F-E0DB3FD2BB69}" dt="2024-01-31T14:24:29.219" v="20335" actId="1076"/>
          <ac:picMkLst>
            <pc:docMk/>
            <pc:sldMk cId="3349738430" sldId="933"/>
            <ac:picMk id="2137" creationId="{90374329-1E6C-EA39-4CDA-0636351F36E5}"/>
          </ac:picMkLst>
        </pc:picChg>
        <pc:picChg chg="mod">
          <ac:chgData name="Paula Vázquez-Valero" userId="3a0e46d7-2099-40af-a155-aa45b68bfff3" providerId="ADAL" clId="{57DA573B-B202-45D5-8B0F-E0DB3FD2BB69}" dt="2024-01-31T14:16:03.954" v="19922"/>
          <ac:picMkLst>
            <pc:docMk/>
            <pc:sldMk cId="3349738430" sldId="933"/>
            <ac:picMk id="2144" creationId="{3A7FC291-EBD4-8E3C-BA4F-0E71193756C1}"/>
          </ac:picMkLst>
        </pc:picChg>
        <pc:picChg chg="add mod">
          <ac:chgData name="Paula Vázquez-Valero" userId="3a0e46d7-2099-40af-a155-aa45b68bfff3" providerId="ADAL" clId="{57DA573B-B202-45D5-8B0F-E0DB3FD2BB69}" dt="2024-01-31T14:22:30.764" v="20298" actId="1076"/>
          <ac:picMkLst>
            <pc:docMk/>
            <pc:sldMk cId="3349738430" sldId="933"/>
            <ac:picMk id="2148" creationId="{6D90C8BC-BD20-5D0A-FE7A-6ED449DA9698}"/>
          </ac:picMkLst>
        </pc:picChg>
        <pc:picChg chg="add mod">
          <ac:chgData name="Paula Vázquez-Valero" userId="3a0e46d7-2099-40af-a155-aa45b68bfff3" providerId="ADAL" clId="{57DA573B-B202-45D5-8B0F-E0DB3FD2BB69}" dt="2024-01-31T14:22:30.764" v="20298" actId="1076"/>
          <ac:picMkLst>
            <pc:docMk/>
            <pc:sldMk cId="3349738430" sldId="933"/>
            <ac:picMk id="2151" creationId="{71B20E7C-C0AA-9116-8745-BB0FF2EA87E0}"/>
          </ac:picMkLst>
        </pc:picChg>
        <pc:picChg chg="add mod">
          <ac:chgData name="Paula Vázquez-Valero" userId="3a0e46d7-2099-40af-a155-aa45b68bfff3" providerId="ADAL" clId="{57DA573B-B202-45D5-8B0F-E0DB3FD2BB69}" dt="2024-01-31T14:22:30.764" v="20298" actId="1076"/>
          <ac:picMkLst>
            <pc:docMk/>
            <pc:sldMk cId="3349738430" sldId="933"/>
            <ac:picMk id="2154" creationId="{40A3D730-B51A-15F0-AE56-E4CE3B363EBE}"/>
          </ac:picMkLst>
        </pc:picChg>
        <pc:picChg chg="mod">
          <ac:chgData name="Paula Vázquez-Valero" userId="3a0e46d7-2099-40af-a155-aa45b68bfff3" providerId="ADAL" clId="{57DA573B-B202-45D5-8B0F-E0DB3FD2BB69}" dt="2024-01-31T14:24:37.009" v="20337" actId="1076"/>
          <ac:picMkLst>
            <pc:docMk/>
            <pc:sldMk cId="3349738430" sldId="933"/>
            <ac:picMk id="2159" creationId="{38612D40-2314-3099-5D9E-25A9D8C27B9F}"/>
          </ac:picMkLst>
        </pc:picChg>
        <pc:picChg chg="add del mod">
          <ac:chgData name="Paula Vázquez-Valero" userId="3a0e46d7-2099-40af-a155-aa45b68bfff3" providerId="ADAL" clId="{57DA573B-B202-45D5-8B0F-E0DB3FD2BB69}" dt="2024-01-31T14:24:59.533" v="20344" actId="21"/>
          <ac:picMkLst>
            <pc:docMk/>
            <pc:sldMk cId="3349738430" sldId="933"/>
            <ac:picMk id="2162" creationId="{8846400E-7DF4-ABB7-92C2-A3457C455005}"/>
          </ac:picMkLst>
        </pc:picChg>
        <pc:picChg chg="add del mod">
          <ac:chgData name="Paula Vázquez-Valero" userId="3a0e46d7-2099-40af-a155-aa45b68bfff3" providerId="ADAL" clId="{57DA573B-B202-45D5-8B0F-E0DB3FD2BB69}" dt="2024-01-31T14:24:59.533" v="20344" actId="21"/>
          <ac:picMkLst>
            <pc:docMk/>
            <pc:sldMk cId="3349738430" sldId="933"/>
            <ac:picMk id="2163" creationId="{F517DCA0-3586-9C34-BD32-5735B7549CBC}"/>
          </ac:picMkLst>
        </pc:picChg>
        <pc:picChg chg="add mod">
          <ac:chgData name="Paula Vázquez-Valero" userId="3a0e46d7-2099-40af-a155-aa45b68bfff3" providerId="ADAL" clId="{57DA573B-B202-45D5-8B0F-E0DB3FD2BB69}" dt="2024-01-31T14:25:09.522" v="20348" actId="14100"/>
          <ac:picMkLst>
            <pc:docMk/>
            <pc:sldMk cId="3349738430" sldId="933"/>
            <ac:picMk id="2165" creationId="{EA59428A-AF9E-4E5D-D20B-BD3C6160DF44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2-11T20:50:23.283" v="24621" actId="1035"/>
        <pc:sldMkLst>
          <pc:docMk/>
          <pc:sldMk cId="74331299" sldId="934"/>
        </pc:sldMkLst>
        <pc:spChg chg="add mod">
          <ac:chgData name="Paula Vázquez-Valero" userId="3a0e46d7-2099-40af-a155-aa45b68bfff3" providerId="ADAL" clId="{57DA573B-B202-45D5-8B0F-E0DB3FD2BB69}" dt="2024-01-31T14:26:57.531" v="20484" actId="20577"/>
          <ac:spMkLst>
            <pc:docMk/>
            <pc:sldMk cId="74331299" sldId="934"/>
            <ac:spMk id="3" creationId="{66EB2FF5-3DA2-7C49-1EA4-C3FE7A05760A}"/>
          </ac:spMkLst>
        </pc:spChg>
        <pc:spChg chg="mod">
          <ac:chgData name="Paula Vázquez-Valero" userId="3a0e46d7-2099-40af-a155-aa45b68bfff3" providerId="ADAL" clId="{57DA573B-B202-45D5-8B0F-E0DB3FD2BB69}" dt="2024-01-31T14:25:49.123" v="20358"/>
          <ac:spMkLst>
            <pc:docMk/>
            <pc:sldMk cId="74331299" sldId="934"/>
            <ac:spMk id="6" creationId="{8414B278-0C86-A2F8-45E9-C6CB1ECD0DCF}"/>
          </ac:spMkLst>
        </pc:spChg>
        <pc:spChg chg="mod">
          <ac:chgData name="Paula Vázquez-Valero" userId="3a0e46d7-2099-40af-a155-aa45b68bfff3" providerId="ADAL" clId="{57DA573B-B202-45D5-8B0F-E0DB3FD2BB69}" dt="2024-01-31T14:25:49.123" v="20358"/>
          <ac:spMkLst>
            <pc:docMk/>
            <pc:sldMk cId="74331299" sldId="934"/>
            <ac:spMk id="7" creationId="{B68FDA7F-E1FE-8A04-8036-C1024DA9358F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9" creationId="{4CDC7406-CEA1-0E39-FCB1-1824A658DB57}"/>
          </ac:spMkLst>
        </pc:spChg>
        <pc:spChg chg="mod">
          <ac:chgData name="Paula Vázquez-Valero" userId="3a0e46d7-2099-40af-a155-aa45b68bfff3" providerId="ADAL" clId="{57DA573B-B202-45D5-8B0F-E0DB3FD2BB69}" dt="2024-01-31T14:25:49.123" v="20358"/>
          <ac:spMkLst>
            <pc:docMk/>
            <pc:sldMk cId="74331299" sldId="934"/>
            <ac:spMk id="16" creationId="{31FE55F9-95C4-DB3B-60E9-9B499D1AA792}"/>
          </ac:spMkLst>
        </pc:spChg>
        <pc:spChg chg="add mod">
          <ac:chgData name="Paula Vázquez-Valero" userId="3a0e46d7-2099-40af-a155-aa45b68bfff3" providerId="ADAL" clId="{57DA573B-B202-45D5-8B0F-E0DB3FD2BB69}" dt="2024-01-31T14:29:14.272" v="20714" actId="113"/>
          <ac:spMkLst>
            <pc:docMk/>
            <pc:sldMk cId="74331299" sldId="934"/>
            <ac:spMk id="19" creationId="{DC834B53-340B-7BAA-C174-9A6973E1BAEF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" creationId="{AD9BFCD0-6D1E-C23A-E94C-C4589CE9DF76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" creationId="{E7941105-939B-401D-B4C0-5B9165B09A66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2" creationId="{0AD57DDD-35D5-0745-4CA3-915154DFD2BE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5" creationId="{093E59DA-D553-EBCB-18E9-FA4B7B00CE46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6" creationId="{9DC649B9-61E9-C507-2717-1FC383838EB0}"/>
          </ac:spMkLst>
        </pc:spChg>
        <pc:spChg chg="add mod">
          <ac:chgData name="Paula Vázquez-Valero" userId="3a0e46d7-2099-40af-a155-aa45b68bfff3" providerId="ADAL" clId="{57DA573B-B202-45D5-8B0F-E0DB3FD2BB69}" dt="2024-01-31T14:28:55.314" v="20707" actId="1037"/>
          <ac:spMkLst>
            <pc:docMk/>
            <pc:sldMk cId="74331299" sldId="934"/>
            <ac:spMk id="27" creationId="{0A6365E0-C7F2-DE26-1F4B-FACF14561DF6}"/>
          </ac:spMkLst>
        </pc:spChg>
        <pc:spChg chg="add del mod">
          <ac:chgData name="Paula Vázquez-Valero" userId="3a0e46d7-2099-40af-a155-aa45b68bfff3" providerId="ADAL" clId="{57DA573B-B202-45D5-8B0F-E0DB3FD2BB69}" dt="2024-01-31T14:29:04.253" v="20711" actId="478"/>
          <ac:spMkLst>
            <pc:docMk/>
            <pc:sldMk cId="74331299" sldId="934"/>
            <ac:spMk id="30" creationId="{564EB033-2B38-B024-DCA7-154718879F9A}"/>
          </ac:spMkLst>
        </pc:spChg>
        <pc:spChg chg="add mod">
          <ac:chgData name="Paula Vázquez-Valero" userId="3a0e46d7-2099-40af-a155-aa45b68bfff3" providerId="ADAL" clId="{57DA573B-B202-45D5-8B0F-E0DB3FD2BB69}" dt="2024-01-31T14:28:55.314" v="20707" actId="1037"/>
          <ac:spMkLst>
            <pc:docMk/>
            <pc:sldMk cId="74331299" sldId="934"/>
            <ac:spMk id="33" creationId="{6029AC48-F283-2655-7FE5-C221AA3B77FD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34" creationId="{2862E764-86F8-0D8B-091D-03AA751319E1}"/>
          </ac:spMkLst>
        </pc:spChg>
        <pc:spChg chg="add mod">
          <ac:chgData name="Paula Vázquez-Valero" userId="3a0e46d7-2099-40af-a155-aa45b68bfff3" providerId="ADAL" clId="{57DA573B-B202-45D5-8B0F-E0DB3FD2BB69}" dt="2024-01-31T14:28:55.314" v="20707" actId="1037"/>
          <ac:spMkLst>
            <pc:docMk/>
            <pc:sldMk cId="74331299" sldId="934"/>
            <ac:spMk id="35" creationId="{B69EEBAF-4F81-BF1D-90CD-FFE4FAC7F506}"/>
          </ac:spMkLst>
        </pc:spChg>
        <pc:spChg chg="add mod">
          <ac:chgData name="Paula Vázquez-Valero" userId="3a0e46d7-2099-40af-a155-aa45b68bfff3" providerId="ADAL" clId="{57DA573B-B202-45D5-8B0F-E0DB3FD2BB69}" dt="2024-01-31T14:28:55.314" v="20707" actId="1037"/>
          <ac:spMkLst>
            <pc:docMk/>
            <pc:sldMk cId="74331299" sldId="934"/>
            <ac:spMk id="36" creationId="{E5343B84-684F-8A91-64F4-1FDE6493746F}"/>
          </ac:spMkLst>
        </pc:spChg>
        <pc:spChg chg="add mod">
          <ac:chgData name="Paula Vázquez-Valero" userId="3a0e46d7-2099-40af-a155-aa45b68bfff3" providerId="ADAL" clId="{57DA573B-B202-45D5-8B0F-E0DB3FD2BB69}" dt="2024-01-31T14:28:55.314" v="20707" actId="1037"/>
          <ac:spMkLst>
            <pc:docMk/>
            <pc:sldMk cId="74331299" sldId="934"/>
            <ac:spMk id="37" creationId="{94880585-F8CD-5DB1-42FF-8A2C331E4B82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40" creationId="{AD410C0C-F91F-0A68-70A6-299CD673B317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41" creationId="{E9F991CA-88AA-6CB7-CB96-2E40D8840B24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42" creationId="{782C4ECD-EC70-8E36-8982-9D4363C08B44}"/>
          </ac:spMkLst>
        </pc:spChg>
        <pc:spChg chg="add mod">
          <ac:chgData name="Paula Vázquez-Valero" userId="3a0e46d7-2099-40af-a155-aa45b68bfff3" providerId="ADAL" clId="{57DA573B-B202-45D5-8B0F-E0DB3FD2BB69}" dt="2024-01-31T14:29:13.252" v="20713" actId="113"/>
          <ac:spMkLst>
            <pc:docMk/>
            <pc:sldMk cId="74331299" sldId="934"/>
            <ac:spMk id="44" creationId="{6CAB50F3-7CBB-DDD4-A4CF-47444C95D0D8}"/>
          </ac:spMkLst>
        </pc:spChg>
        <pc:spChg chg="add mod">
          <ac:chgData name="Paula Vázquez-Valero" userId="3a0e46d7-2099-40af-a155-aa45b68bfff3" providerId="ADAL" clId="{57DA573B-B202-45D5-8B0F-E0DB3FD2BB69}" dt="2024-01-31T14:29:59.344" v="20732" actId="20577"/>
          <ac:spMkLst>
            <pc:docMk/>
            <pc:sldMk cId="74331299" sldId="934"/>
            <ac:spMk id="47" creationId="{1663FE09-F157-A4B0-8DBB-63B7BD001FC8}"/>
          </ac:spMkLst>
        </pc:spChg>
        <pc:spChg chg="add mod">
          <ac:chgData name="Paula Vázquez-Valero" userId="3a0e46d7-2099-40af-a155-aa45b68bfff3" providerId="ADAL" clId="{57DA573B-B202-45D5-8B0F-E0DB3FD2BB69}" dt="2024-01-31T14:32:11.909" v="20883" actId="1076"/>
          <ac:spMkLst>
            <pc:docMk/>
            <pc:sldMk cId="74331299" sldId="934"/>
            <ac:spMk id="48" creationId="{C084AE2C-79EF-4068-539F-CD4926CC8171}"/>
          </ac:spMkLst>
        </pc:spChg>
        <pc:spChg chg="add mod">
          <ac:chgData name="Paula Vázquez-Valero" userId="3a0e46d7-2099-40af-a155-aa45b68bfff3" providerId="ADAL" clId="{57DA573B-B202-45D5-8B0F-E0DB3FD2BB69}" dt="2024-01-31T14:30:12.839" v="20734" actId="1076"/>
          <ac:spMkLst>
            <pc:docMk/>
            <pc:sldMk cId="74331299" sldId="934"/>
            <ac:spMk id="49" creationId="{EBAAF0A4-3FE2-36D9-702E-FFDC04EC995A}"/>
          </ac:spMkLst>
        </pc:spChg>
        <pc:spChg chg="mod">
          <ac:chgData name="Paula Vázquez-Valero" userId="3a0e46d7-2099-40af-a155-aa45b68bfff3" providerId="ADAL" clId="{57DA573B-B202-45D5-8B0F-E0DB3FD2BB69}" dt="2024-01-31T14:30:10.451" v="20733"/>
          <ac:spMkLst>
            <pc:docMk/>
            <pc:sldMk cId="74331299" sldId="934"/>
            <ac:spMk id="51" creationId="{82A1780B-C1CE-0EED-540D-982D4A88E227}"/>
          </ac:spMkLst>
        </pc:spChg>
        <pc:spChg chg="mod">
          <ac:chgData name="Paula Vázquez-Valero" userId="3a0e46d7-2099-40af-a155-aa45b68bfff3" providerId="ADAL" clId="{57DA573B-B202-45D5-8B0F-E0DB3FD2BB69}" dt="2024-01-31T14:30:10.451" v="20733"/>
          <ac:spMkLst>
            <pc:docMk/>
            <pc:sldMk cId="74331299" sldId="934"/>
            <ac:spMk id="53" creationId="{99FBB108-058B-2117-5437-7C6687754752}"/>
          </ac:spMkLst>
        </pc:spChg>
        <pc:spChg chg="add mod">
          <ac:chgData name="Paula Vázquez-Valero" userId="3a0e46d7-2099-40af-a155-aa45b68bfff3" providerId="ADAL" clId="{57DA573B-B202-45D5-8B0F-E0DB3FD2BB69}" dt="2024-01-31T14:31:01.261" v="20823" actId="113"/>
          <ac:spMkLst>
            <pc:docMk/>
            <pc:sldMk cId="74331299" sldId="934"/>
            <ac:spMk id="54" creationId="{2B38869F-7C41-4571-631A-E06F498FCA16}"/>
          </ac:spMkLst>
        </pc:spChg>
        <pc:spChg chg="add mod">
          <ac:chgData name="Paula Vázquez-Valero" userId="3a0e46d7-2099-40af-a155-aa45b68bfff3" providerId="ADAL" clId="{57DA573B-B202-45D5-8B0F-E0DB3FD2BB69}" dt="2024-01-31T14:30:49.755" v="20776" actId="20577"/>
          <ac:spMkLst>
            <pc:docMk/>
            <pc:sldMk cId="74331299" sldId="934"/>
            <ac:spMk id="56" creationId="{37855A6E-1C9E-128A-2C73-516CF35CD890}"/>
          </ac:spMkLst>
        </pc:spChg>
        <pc:spChg chg="add mod">
          <ac:chgData name="Paula Vázquez-Valero" userId="3a0e46d7-2099-40af-a155-aa45b68bfff3" providerId="ADAL" clId="{57DA573B-B202-45D5-8B0F-E0DB3FD2BB69}" dt="2024-01-31T14:30:17.412" v="20738" actId="20577"/>
          <ac:spMkLst>
            <pc:docMk/>
            <pc:sldMk cId="74331299" sldId="934"/>
            <ac:spMk id="57" creationId="{C8407375-BE09-398E-4058-58954534E6B7}"/>
          </ac:spMkLst>
        </pc:spChg>
        <pc:spChg chg="add mod">
          <ac:chgData name="Paula Vázquez-Valero" userId="3a0e46d7-2099-40af-a155-aa45b68bfff3" providerId="ADAL" clId="{57DA573B-B202-45D5-8B0F-E0DB3FD2BB69}" dt="2024-01-31T14:31:33.750" v="20871" actId="113"/>
          <ac:spMkLst>
            <pc:docMk/>
            <pc:sldMk cId="74331299" sldId="934"/>
            <ac:spMk id="58" creationId="{3A8EB037-9DED-C926-2282-51F97277AFD0}"/>
          </ac:spMkLst>
        </pc:spChg>
        <pc:spChg chg="add mod">
          <ac:chgData name="Paula Vázquez-Valero" userId="3a0e46d7-2099-40af-a155-aa45b68bfff3" providerId="ADAL" clId="{57DA573B-B202-45D5-8B0F-E0DB3FD2BB69}" dt="2024-01-31T14:31:06.093" v="20833" actId="20577"/>
          <ac:spMkLst>
            <pc:docMk/>
            <pc:sldMk cId="74331299" sldId="934"/>
            <ac:spMk id="59" creationId="{244F6F99-A8A1-778E-79B1-027C985BDC97}"/>
          </ac:spMkLst>
        </pc:spChg>
        <pc:spChg chg="add mod">
          <ac:chgData name="Paula Vázquez-Valero" userId="3a0e46d7-2099-40af-a155-aa45b68bfff3" providerId="ADAL" clId="{57DA573B-B202-45D5-8B0F-E0DB3FD2BB69}" dt="2024-01-31T14:31:19.615" v="20850" actId="20577"/>
          <ac:spMkLst>
            <pc:docMk/>
            <pc:sldMk cId="74331299" sldId="934"/>
            <ac:spMk id="61" creationId="{E1DAA9E8-C4E8-C8D8-71A3-1438CB8135CA}"/>
          </ac:spMkLst>
        </pc:spChg>
        <pc:spChg chg="add mod">
          <ac:chgData name="Paula Vázquez-Valero" userId="3a0e46d7-2099-40af-a155-aa45b68bfff3" providerId="ADAL" clId="{57DA573B-B202-45D5-8B0F-E0DB3FD2BB69}" dt="2024-01-31T14:31:31.314" v="20870" actId="113"/>
          <ac:spMkLst>
            <pc:docMk/>
            <pc:sldMk cId="74331299" sldId="934"/>
            <ac:spMk id="62" creationId="{1EFE2E72-1E26-1BDD-D04A-9E15935B624C}"/>
          </ac:spMkLst>
        </pc:spChg>
        <pc:spChg chg="mod">
          <ac:chgData name="Paula Vázquez-Valero" userId="3a0e46d7-2099-40af-a155-aa45b68bfff3" providerId="ADAL" clId="{57DA573B-B202-45D5-8B0F-E0DB3FD2BB69}" dt="2024-02-11T20:50:23.283" v="24621" actId="1035"/>
          <ac:spMkLst>
            <pc:docMk/>
            <pc:sldMk cId="74331299" sldId="934"/>
            <ac:spMk id="2048" creationId="{052B85FE-04AC-8D5E-7DFF-CA836B212160}"/>
          </ac:spMkLst>
        </pc:spChg>
        <pc:spChg chg="mod">
          <ac:chgData name="Paula Vázquez-Valero" userId="3a0e46d7-2099-40af-a155-aa45b68bfff3" providerId="ADAL" clId="{57DA573B-B202-45D5-8B0F-E0DB3FD2BB69}" dt="2024-02-11T20:50:23.283" v="24621" actId="1035"/>
          <ac:spMkLst>
            <pc:docMk/>
            <pc:sldMk cId="74331299" sldId="934"/>
            <ac:spMk id="2050" creationId="{4E6089F4-BAC4-FF0A-D5F8-615C6E9C477A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52" creationId="{777B0717-FE9C-4EC2-6273-9497F45A3358}"/>
          </ac:spMkLst>
        </pc:spChg>
        <pc:spChg chg="mod">
          <ac:chgData name="Paula Vázquez-Valero" userId="3a0e46d7-2099-40af-a155-aa45b68bfff3" providerId="ADAL" clId="{57DA573B-B202-45D5-8B0F-E0DB3FD2BB69}" dt="2024-02-11T20:50:23.283" v="24621" actId="1035"/>
          <ac:spMkLst>
            <pc:docMk/>
            <pc:sldMk cId="74331299" sldId="934"/>
            <ac:spMk id="2053" creationId="{79274CFA-5A23-832B-C4C5-140F0616C0A7}"/>
          </ac:spMkLst>
        </pc:spChg>
        <pc:spChg chg="add del mod">
          <ac:chgData name="Paula Vázquez-Valero" userId="3a0e46d7-2099-40af-a155-aa45b68bfff3" providerId="ADAL" clId="{57DA573B-B202-45D5-8B0F-E0DB3FD2BB69}" dt="2024-01-31T14:32:09.521" v="20880"/>
          <ac:spMkLst>
            <pc:docMk/>
            <pc:sldMk cId="74331299" sldId="934"/>
            <ac:spMk id="2054" creationId="{CABB3D75-C043-BE3A-2118-1D4C9AF10D71}"/>
          </ac:spMkLst>
        </pc:spChg>
        <pc:spChg chg="mod">
          <ac:chgData name="Paula Vázquez-Valero" userId="3a0e46d7-2099-40af-a155-aa45b68bfff3" providerId="ADAL" clId="{57DA573B-B202-45D5-8B0F-E0DB3FD2BB69}" dt="2024-01-31T14:32:06.815" v="20877"/>
          <ac:spMkLst>
            <pc:docMk/>
            <pc:sldMk cId="74331299" sldId="934"/>
            <ac:spMk id="2056" creationId="{FCC0D77B-76F7-B982-FDF3-7229070C25EC}"/>
          </ac:spMkLst>
        </pc:spChg>
        <pc:spChg chg="mod">
          <ac:chgData name="Paula Vázquez-Valero" userId="3a0e46d7-2099-40af-a155-aa45b68bfff3" providerId="ADAL" clId="{57DA573B-B202-45D5-8B0F-E0DB3FD2BB69}" dt="2024-01-31T14:32:06.815" v="20877"/>
          <ac:spMkLst>
            <pc:docMk/>
            <pc:sldMk cId="74331299" sldId="934"/>
            <ac:spMk id="2058" creationId="{AB93B41B-88A3-A4C4-4A1A-4EDC108BBB48}"/>
          </ac:spMkLst>
        </pc:spChg>
        <pc:spChg chg="add del mod">
          <ac:chgData name="Paula Vázquez-Valero" userId="3a0e46d7-2099-40af-a155-aa45b68bfff3" providerId="ADAL" clId="{57DA573B-B202-45D5-8B0F-E0DB3FD2BB69}" dt="2024-01-31T14:32:09.521" v="20880"/>
          <ac:spMkLst>
            <pc:docMk/>
            <pc:sldMk cId="74331299" sldId="934"/>
            <ac:spMk id="2060" creationId="{541F160D-6536-F5AF-C769-861C972DA79C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66" creationId="{7955C134-9F49-C748-5AE5-4FA3985BF511}"/>
          </ac:spMkLst>
        </pc:spChg>
        <pc:spChg chg="add del mod">
          <ac:chgData name="Paula Vázquez-Valero" userId="3a0e46d7-2099-40af-a155-aa45b68bfff3" providerId="ADAL" clId="{57DA573B-B202-45D5-8B0F-E0DB3FD2BB69}" dt="2024-01-31T14:32:09.521" v="20880"/>
          <ac:spMkLst>
            <pc:docMk/>
            <pc:sldMk cId="74331299" sldId="934"/>
            <ac:spMk id="2068" creationId="{9AFDD96A-2C15-BCCD-DAD9-A089BCD743B7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73" creationId="{D106DC27-0382-2054-15A9-003250F12FF0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74" creationId="{0AEAC97F-93BF-9D63-543E-06D34243F57F}"/>
          </ac:spMkLst>
        </pc:spChg>
        <pc:spChg chg="add del mod">
          <ac:chgData name="Paula Vázquez-Valero" userId="3a0e46d7-2099-40af-a155-aa45b68bfff3" providerId="ADAL" clId="{57DA573B-B202-45D5-8B0F-E0DB3FD2BB69}" dt="2024-01-31T14:32:12.238" v="20884"/>
          <ac:spMkLst>
            <pc:docMk/>
            <pc:sldMk cId="74331299" sldId="934"/>
            <ac:spMk id="2075" creationId="{1A211424-9248-8CF5-5E70-AF26D361F6E3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76" creationId="{CDD13416-8A82-BD2A-9836-A55EF808638C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78" creationId="{682BC3B9-98F8-7147-6432-390BD1D61A6A}"/>
          </ac:spMkLst>
        </pc:spChg>
        <pc:spChg chg="mod">
          <ac:chgData name="Paula Vázquez-Valero" userId="3a0e46d7-2099-40af-a155-aa45b68bfff3" providerId="ADAL" clId="{57DA573B-B202-45D5-8B0F-E0DB3FD2BB69}" dt="2024-01-31T14:32:09.929" v="20881"/>
          <ac:spMkLst>
            <pc:docMk/>
            <pc:sldMk cId="74331299" sldId="934"/>
            <ac:spMk id="2080" creationId="{01825086-8FE5-E2E1-895B-B147DE8E0714}"/>
          </ac:spMkLst>
        </pc:spChg>
        <pc:spChg chg="mod">
          <ac:chgData name="Paula Vázquez-Valero" userId="3a0e46d7-2099-40af-a155-aa45b68bfff3" providerId="ADAL" clId="{57DA573B-B202-45D5-8B0F-E0DB3FD2BB69}" dt="2024-01-31T14:32:09.929" v="20881"/>
          <ac:spMkLst>
            <pc:docMk/>
            <pc:sldMk cId="74331299" sldId="934"/>
            <ac:spMk id="2082" creationId="{7578D434-7CE4-0BD1-4117-FE607AF58646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84" creationId="{144C276E-883C-BA90-9B77-201A1241BA32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085" creationId="{5522414F-FC53-DA1E-38F1-AE5EE8B942B9}"/>
          </ac:spMkLst>
        </pc:spChg>
        <pc:spChg chg="add del mod">
          <ac:chgData name="Paula Vázquez-Valero" userId="3a0e46d7-2099-40af-a155-aa45b68bfff3" providerId="ADAL" clId="{57DA573B-B202-45D5-8B0F-E0DB3FD2BB69}" dt="2024-01-31T14:32:12.238" v="20884"/>
          <ac:spMkLst>
            <pc:docMk/>
            <pc:sldMk cId="74331299" sldId="934"/>
            <ac:spMk id="2086" creationId="{C4BEE7A5-D58E-06F4-07B3-9958516A8832}"/>
          </ac:spMkLst>
        </pc:spChg>
        <pc:spChg chg="add del mod">
          <ac:chgData name="Paula Vázquez-Valero" userId="3a0e46d7-2099-40af-a155-aa45b68bfff3" providerId="ADAL" clId="{57DA573B-B202-45D5-8B0F-E0DB3FD2BB69}" dt="2024-01-31T15:08:37.606" v="22245" actId="20577"/>
          <ac:spMkLst>
            <pc:docMk/>
            <pc:sldMk cId="74331299" sldId="934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1-31T14:32:12.238" v="20884"/>
          <ac:spMkLst>
            <pc:docMk/>
            <pc:sldMk cId="74331299" sldId="934"/>
            <ac:spMk id="2095" creationId="{F7AEE6E9-5F4B-46B7-6E6D-74DE9673709F}"/>
          </ac:spMkLst>
        </pc:spChg>
        <pc:spChg chg="add mod">
          <ac:chgData name="Paula Vázquez-Valero" userId="3a0e46d7-2099-40af-a155-aa45b68bfff3" providerId="ADAL" clId="{57DA573B-B202-45D5-8B0F-E0DB3FD2BB69}" dt="2024-01-31T14:39:25.598" v="21113" actId="113"/>
          <ac:spMkLst>
            <pc:docMk/>
            <pc:sldMk cId="74331299" sldId="934"/>
            <ac:spMk id="2096" creationId="{F1A62D59-03E7-2842-7572-2BEC6D61D172}"/>
          </ac:spMkLst>
        </pc:spChg>
        <pc:spChg chg="mod">
          <ac:chgData name="Paula Vázquez-Valero" userId="3a0e46d7-2099-40af-a155-aa45b68bfff3" providerId="ADAL" clId="{57DA573B-B202-45D5-8B0F-E0DB3FD2BB69}" dt="2024-01-31T14:39:16.999" v="21110" actId="1076"/>
          <ac:spMkLst>
            <pc:docMk/>
            <pc:sldMk cId="74331299" sldId="934"/>
            <ac:spMk id="2098" creationId="{2EA28BC6-4B0F-6FB3-AB8D-C85CD636C981}"/>
          </ac:spMkLst>
        </pc:spChg>
        <pc:spChg chg="mod">
          <ac:chgData name="Paula Vázquez-Valero" userId="3a0e46d7-2099-40af-a155-aa45b68bfff3" providerId="ADAL" clId="{57DA573B-B202-45D5-8B0F-E0DB3FD2BB69}" dt="2024-01-31T14:39:12.465" v="21109" actId="1076"/>
          <ac:spMkLst>
            <pc:docMk/>
            <pc:sldMk cId="74331299" sldId="934"/>
            <ac:spMk id="2100" creationId="{73A65597-E5DC-734C-BCEC-63E563D9A55A}"/>
          </ac:spMkLst>
        </pc:spChg>
        <pc:spChg chg="add del mod">
          <ac:chgData name="Paula Vázquez-Valero" userId="3a0e46d7-2099-40af-a155-aa45b68bfff3" providerId="ADAL" clId="{57DA573B-B202-45D5-8B0F-E0DB3FD2BB69}" dt="2024-01-31T14:37:54.055" v="21077" actId="21"/>
          <ac:spMkLst>
            <pc:docMk/>
            <pc:sldMk cId="74331299" sldId="934"/>
            <ac:spMk id="2102" creationId="{FB94FB5E-FBAE-6319-4919-74DA448A5F3B}"/>
          </ac:spMkLst>
        </pc:spChg>
        <pc:spChg chg="add del mod">
          <ac:chgData name="Paula Vázquez-Valero" userId="3a0e46d7-2099-40af-a155-aa45b68bfff3" providerId="ADAL" clId="{57DA573B-B202-45D5-8B0F-E0DB3FD2BB69}" dt="2024-01-31T14:37:54.055" v="21077" actId="21"/>
          <ac:spMkLst>
            <pc:docMk/>
            <pc:sldMk cId="74331299" sldId="934"/>
            <ac:spMk id="2108" creationId="{E2DF210C-9E61-AB1F-885C-3CFEE7476857}"/>
          </ac:spMkLst>
        </pc:spChg>
        <pc:spChg chg="add del mod">
          <ac:chgData name="Paula Vázquez-Valero" userId="3a0e46d7-2099-40af-a155-aa45b68bfff3" providerId="ADAL" clId="{57DA573B-B202-45D5-8B0F-E0DB3FD2BB69}" dt="2024-01-31T14:36:01.727" v="21023" actId="21"/>
          <ac:spMkLst>
            <pc:docMk/>
            <pc:sldMk cId="74331299" sldId="934"/>
            <ac:spMk id="2113" creationId="{0D208193-06F9-480C-4A0F-81851050A599}"/>
          </ac:spMkLst>
        </pc:spChg>
        <pc:spChg chg="add del mod">
          <ac:chgData name="Paula Vázquez-Valero" userId="3a0e46d7-2099-40af-a155-aa45b68bfff3" providerId="ADAL" clId="{57DA573B-B202-45D5-8B0F-E0DB3FD2BB69}" dt="2024-01-31T14:36:55.589" v="21047" actId="21"/>
          <ac:spMkLst>
            <pc:docMk/>
            <pc:sldMk cId="74331299" sldId="934"/>
            <ac:spMk id="2114" creationId="{E7D02535-8944-CD92-AE84-1FF78262C29D}"/>
          </ac:spMkLst>
        </pc:spChg>
        <pc:spChg chg="add del mod">
          <ac:chgData name="Paula Vázquez-Valero" userId="3a0e46d7-2099-40af-a155-aa45b68bfff3" providerId="ADAL" clId="{57DA573B-B202-45D5-8B0F-E0DB3FD2BB69}" dt="2024-01-31T14:34:48.999" v="20932" actId="21"/>
          <ac:spMkLst>
            <pc:docMk/>
            <pc:sldMk cId="74331299" sldId="934"/>
            <ac:spMk id="2115" creationId="{8A180109-0C78-D1DF-32BB-77F8B094A86B}"/>
          </ac:spMkLst>
        </pc:spChg>
        <pc:spChg chg="add del mod">
          <ac:chgData name="Paula Vázquez-Valero" userId="3a0e46d7-2099-40af-a155-aa45b68bfff3" providerId="ADAL" clId="{57DA573B-B202-45D5-8B0F-E0DB3FD2BB69}" dt="2024-01-31T14:36:14.609" v="21027" actId="21"/>
          <ac:spMkLst>
            <pc:docMk/>
            <pc:sldMk cId="74331299" sldId="934"/>
            <ac:spMk id="2116" creationId="{8F759C9E-7EFC-DC03-DB40-632A03A944CC}"/>
          </ac:spMkLst>
        </pc:spChg>
        <pc:spChg chg="add del mod">
          <ac:chgData name="Paula Vázquez-Valero" userId="3a0e46d7-2099-40af-a155-aa45b68bfff3" providerId="ADAL" clId="{57DA573B-B202-45D5-8B0F-E0DB3FD2BB69}" dt="2024-01-31T14:36:30.176" v="21034" actId="21"/>
          <ac:spMkLst>
            <pc:docMk/>
            <pc:sldMk cId="74331299" sldId="934"/>
            <ac:spMk id="2118" creationId="{9677D8E4-99D0-A74D-BC95-1ED519F3CC9E}"/>
          </ac:spMkLst>
        </pc:spChg>
        <pc:spChg chg="add del mod">
          <ac:chgData name="Paula Vázquez-Valero" userId="3a0e46d7-2099-40af-a155-aa45b68bfff3" providerId="ADAL" clId="{57DA573B-B202-45D5-8B0F-E0DB3FD2BB69}" dt="2024-01-31T14:36:41.630" v="21039" actId="21"/>
          <ac:spMkLst>
            <pc:docMk/>
            <pc:sldMk cId="74331299" sldId="934"/>
            <ac:spMk id="2120" creationId="{606F1B53-0315-0A56-3444-826DF725D202}"/>
          </ac:spMkLst>
        </pc:spChg>
        <pc:spChg chg="add del mod">
          <ac:chgData name="Paula Vázquez-Valero" userId="3a0e46d7-2099-40af-a155-aa45b68bfff3" providerId="ADAL" clId="{57DA573B-B202-45D5-8B0F-E0DB3FD2BB69}" dt="2024-01-31T14:33:52.818" v="20895" actId="478"/>
          <ac:spMkLst>
            <pc:docMk/>
            <pc:sldMk cId="74331299" sldId="934"/>
            <ac:spMk id="2121" creationId="{296558BA-510A-BB1C-AC8E-7ACBD779FE9E}"/>
          </ac:spMkLst>
        </pc:spChg>
        <pc:spChg chg="add del mod">
          <ac:chgData name="Paula Vázquez-Valero" userId="3a0e46d7-2099-40af-a155-aa45b68bfff3" providerId="ADAL" clId="{57DA573B-B202-45D5-8B0F-E0DB3FD2BB69}" dt="2024-01-31T14:33:57.118" v="20897" actId="478"/>
          <ac:spMkLst>
            <pc:docMk/>
            <pc:sldMk cId="74331299" sldId="934"/>
            <ac:spMk id="2122" creationId="{0B2C4405-BBA8-495D-5D86-A5170CEE7E05}"/>
          </ac:spMkLst>
        </pc:spChg>
        <pc:spChg chg="add del mod">
          <ac:chgData name="Paula Vázquez-Valero" userId="3a0e46d7-2099-40af-a155-aa45b68bfff3" providerId="ADAL" clId="{57DA573B-B202-45D5-8B0F-E0DB3FD2BB69}" dt="2024-01-31T14:34:06.824" v="20901" actId="478"/>
          <ac:spMkLst>
            <pc:docMk/>
            <pc:sldMk cId="74331299" sldId="934"/>
            <ac:spMk id="2123" creationId="{910935EB-945B-6594-354E-D7CBDD884C46}"/>
          </ac:spMkLst>
        </pc:spChg>
        <pc:spChg chg="add del mod">
          <ac:chgData name="Paula Vázquez-Valero" userId="3a0e46d7-2099-40af-a155-aa45b68bfff3" providerId="ADAL" clId="{57DA573B-B202-45D5-8B0F-E0DB3FD2BB69}" dt="2024-01-31T14:34:18.674" v="20908" actId="478"/>
          <ac:spMkLst>
            <pc:docMk/>
            <pc:sldMk cId="74331299" sldId="934"/>
            <ac:spMk id="2124" creationId="{1D28FF3E-5562-562E-B69F-55EED74562FA}"/>
          </ac:spMkLst>
        </pc:spChg>
        <pc:spChg chg="add del mod">
          <ac:chgData name="Paula Vázquez-Valero" userId="3a0e46d7-2099-40af-a155-aa45b68bfff3" providerId="ADAL" clId="{57DA573B-B202-45D5-8B0F-E0DB3FD2BB69}" dt="2024-01-31T14:34:29.912" v="20917" actId="478"/>
          <ac:spMkLst>
            <pc:docMk/>
            <pc:sldMk cId="74331299" sldId="934"/>
            <ac:spMk id="2125" creationId="{9A4922B2-0BCD-64C9-47CE-AD6B531A94E2}"/>
          </ac:spMkLst>
        </pc:spChg>
        <pc:spChg chg="add del mod">
          <ac:chgData name="Paula Vázquez-Valero" userId="3a0e46d7-2099-40af-a155-aa45b68bfff3" providerId="ADAL" clId="{57DA573B-B202-45D5-8B0F-E0DB3FD2BB69}" dt="2024-01-31T14:34:40.537" v="20927" actId="478"/>
          <ac:spMkLst>
            <pc:docMk/>
            <pc:sldMk cId="74331299" sldId="934"/>
            <ac:spMk id="2126" creationId="{DD797B3D-9BCC-F273-268E-7875ABA42343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28" creationId="{5C44329E-D699-2211-8F89-CAE4CEF0485A}"/>
          </ac:spMkLst>
        </pc:spChg>
        <pc:spChg chg="del">
          <ac:chgData name="Paula Vázquez-Valero" userId="3a0e46d7-2099-40af-a155-aa45b68bfff3" providerId="ADAL" clId="{57DA573B-B202-45D5-8B0F-E0DB3FD2BB69}" dt="2024-01-31T14:25:25.641" v="20353" actId="478"/>
          <ac:spMkLst>
            <pc:docMk/>
            <pc:sldMk cId="74331299" sldId="934"/>
            <ac:spMk id="2129" creationId="{61ACD945-A1FE-AFAA-9607-24C46162AE0C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30" creationId="{054EA872-5007-4A76-418F-342D5A0AAF6C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34" creationId="{EBACB2A6-8354-4388-C555-0BD26070517B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38" creationId="{36CD1C0A-133E-A08E-7278-DF623C903C01}"/>
          </ac:spMkLst>
        </pc:spChg>
        <pc:spChg chg="del">
          <ac:chgData name="Paula Vázquez-Valero" userId="3a0e46d7-2099-40af-a155-aa45b68bfff3" providerId="ADAL" clId="{57DA573B-B202-45D5-8B0F-E0DB3FD2BB69}" dt="2024-01-31T14:25:25.641" v="20353" actId="478"/>
          <ac:spMkLst>
            <pc:docMk/>
            <pc:sldMk cId="74331299" sldId="934"/>
            <ac:spMk id="2139" creationId="{6DEEA439-7093-5664-0C22-0507B85D40C2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40" creationId="{38F1980C-1F1A-7047-F6DA-0039C56B28D4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41" creationId="{CF22B5AE-98B0-BBE9-FBEE-1A6ABD7E328A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46" creationId="{BB6A8BDD-A2CB-82AA-61E7-52149CB41ABB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49" creationId="{94637164-EB7D-50E0-C5BA-D83EB6D2DB68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50" creationId="{4420C13E-1575-5602-541C-D536532090B1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52" creationId="{4C128AE6-639A-8400-11C1-A21449204D45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53" creationId="{8F10A569-A5B5-EFC1-3D54-BC1663B6A888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55" creationId="{5091165F-C75F-ABE2-53EF-4BD45F1D238B}"/>
          </ac:spMkLst>
        </pc:spChg>
        <pc:spChg chg="add del">
          <ac:chgData name="Paula Vázquez-Valero" userId="3a0e46d7-2099-40af-a155-aa45b68bfff3" providerId="ADAL" clId="{57DA573B-B202-45D5-8B0F-E0DB3FD2BB69}" dt="2024-01-31T14:25:23.626" v="20352" actId="478"/>
          <ac:spMkLst>
            <pc:docMk/>
            <pc:sldMk cId="74331299" sldId="934"/>
            <ac:spMk id="2156" creationId="{943491E7-1D56-5812-CF73-BF469440EEE5}"/>
          </ac:spMkLst>
        </pc:spChg>
        <pc:spChg chg="add del mod">
          <ac:chgData name="Paula Vázquez-Valero" userId="3a0e46d7-2099-40af-a155-aa45b68bfff3" providerId="ADAL" clId="{57DA573B-B202-45D5-8B0F-E0DB3FD2BB69}" dt="2024-01-31T14:33:45.612" v="20892"/>
          <ac:spMkLst>
            <pc:docMk/>
            <pc:sldMk cId="74331299" sldId="934"/>
            <ac:spMk id="2174" creationId="{D64CA88A-19DF-34A3-BADF-273B8D90F3FD}"/>
          </ac:spMkLst>
        </pc:spChg>
        <pc:spChg chg="add del mod">
          <ac:chgData name="Paula Vázquez-Valero" userId="3a0e46d7-2099-40af-a155-aa45b68bfff3" providerId="ADAL" clId="{57DA573B-B202-45D5-8B0F-E0DB3FD2BB69}" dt="2024-01-31T14:34:48.999" v="20932" actId="21"/>
          <ac:spMkLst>
            <pc:docMk/>
            <pc:sldMk cId="74331299" sldId="934"/>
            <ac:spMk id="2175" creationId="{CBBB960A-4378-970E-C1D4-429939E8E512}"/>
          </ac:spMkLst>
        </pc:spChg>
        <pc:spChg chg="add del mod">
          <ac:chgData name="Paula Vázquez-Valero" userId="3a0e46d7-2099-40af-a155-aa45b68bfff3" providerId="ADAL" clId="{57DA573B-B202-45D5-8B0F-E0DB3FD2BB69}" dt="2024-01-31T14:36:01.727" v="21023" actId="21"/>
          <ac:spMkLst>
            <pc:docMk/>
            <pc:sldMk cId="74331299" sldId="934"/>
            <ac:spMk id="2176" creationId="{AC3F3DF3-4EDD-1B0B-42B4-24D7123DDC18}"/>
          </ac:spMkLst>
        </pc:spChg>
        <pc:spChg chg="add del mod">
          <ac:chgData name="Paula Vázquez-Valero" userId="3a0e46d7-2099-40af-a155-aa45b68bfff3" providerId="ADAL" clId="{57DA573B-B202-45D5-8B0F-E0DB3FD2BB69}" dt="2024-01-31T14:36:14.609" v="21027" actId="21"/>
          <ac:spMkLst>
            <pc:docMk/>
            <pc:sldMk cId="74331299" sldId="934"/>
            <ac:spMk id="2177" creationId="{AA9E41FB-08A6-0A29-1661-34DEFBCEF7C2}"/>
          </ac:spMkLst>
        </pc:spChg>
        <pc:spChg chg="add del mod">
          <ac:chgData name="Paula Vázquez-Valero" userId="3a0e46d7-2099-40af-a155-aa45b68bfff3" providerId="ADAL" clId="{57DA573B-B202-45D5-8B0F-E0DB3FD2BB69}" dt="2024-01-31T14:36:41.630" v="21039" actId="21"/>
          <ac:spMkLst>
            <pc:docMk/>
            <pc:sldMk cId="74331299" sldId="934"/>
            <ac:spMk id="2178" creationId="{81DC1938-4449-E4EC-0077-548BE2BEAECD}"/>
          </ac:spMkLst>
        </pc:spChg>
        <pc:spChg chg="add del mod">
          <ac:chgData name="Paula Vázquez-Valero" userId="3a0e46d7-2099-40af-a155-aa45b68bfff3" providerId="ADAL" clId="{57DA573B-B202-45D5-8B0F-E0DB3FD2BB69}" dt="2024-01-31T14:36:30.176" v="21034" actId="21"/>
          <ac:spMkLst>
            <pc:docMk/>
            <pc:sldMk cId="74331299" sldId="934"/>
            <ac:spMk id="2179" creationId="{2553FBF0-B444-F6AB-0CB2-FACE004500BB}"/>
          </ac:spMkLst>
        </pc:spChg>
        <pc:spChg chg="add del mod">
          <ac:chgData name="Paula Vázquez-Valero" userId="3a0e46d7-2099-40af-a155-aa45b68bfff3" providerId="ADAL" clId="{57DA573B-B202-45D5-8B0F-E0DB3FD2BB69}" dt="2024-01-31T14:34:35.781" v="20922"/>
          <ac:spMkLst>
            <pc:docMk/>
            <pc:sldMk cId="74331299" sldId="934"/>
            <ac:spMk id="2180" creationId="{4DFAAA1B-947C-F674-CA45-EC524C58CC48}"/>
          </ac:spMkLst>
        </pc:spChg>
        <pc:spChg chg="add del mod">
          <ac:chgData name="Paula Vázquez-Valero" userId="3a0e46d7-2099-40af-a155-aa45b68bfff3" providerId="ADAL" clId="{57DA573B-B202-45D5-8B0F-E0DB3FD2BB69}" dt="2024-01-31T14:36:55.589" v="21047" actId="21"/>
          <ac:spMkLst>
            <pc:docMk/>
            <pc:sldMk cId="74331299" sldId="934"/>
            <ac:spMk id="2181" creationId="{5929F724-DE71-905D-B331-080F4EE978C2}"/>
          </ac:spMkLst>
        </pc:spChg>
        <pc:spChg chg="add mod">
          <ac:chgData name="Paula Vázquez-Valero" userId="3a0e46d7-2099-40af-a155-aa45b68bfff3" providerId="ADAL" clId="{57DA573B-B202-45D5-8B0F-E0DB3FD2BB69}" dt="2024-01-31T14:39:22.978" v="21112" actId="1076"/>
          <ac:spMkLst>
            <pc:docMk/>
            <pc:sldMk cId="74331299" sldId="934"/>
            <ac:spMk id="2183" creationId="{072AC4C5-45F0-9BE8-77F1-3E1F02E060CD}"/>
          </ac:spMkLst>
        </pc:spChg>
        <pc:spChg chg="add mod">
          <ac:chgData name="Paula Vázquez-Valero" userId="3a0e46d7-2099-40af-a155-aa45b68bfff3" providerId="ADAL" clId="{57DA573B-B202-45D5-8B0F-E0DB3FD2BB69}" dt="2024-01-31T14:38:43.961" v="21090" actId="1076"/>
          <ac:spMkLst>
            <pc:docMk/>
            <pc:sldMk cId="74331299" sldId="934"/>
            <ac:spMk id="2189" creationId="{29F37304-C0AB-D9BE-5D2A-1CC29011EADE}"/>
          </ac:spMkLst>
        </pc:spChg>
        <pc:grpChg chg="add mod">
          <ac:chgData name="Paula Vázquez-Valero" userId="3a0e46d7-2099-40af-a155-aa45b68bfff3" providerId="ADAL" clId="{57DA573B-B202-45D5-8B0F-E0DB3FD2BB69}" dt="2024-01-31T14:25:49.123" v="20358"/>
          <ac:grpSpMkLst>
            <pc:docMk/>
            <pc:sldMk cId="74331299" sldId="934"/>
            <ac:grpSpMk id="5" creationId="{7516D519-14B2-B703-4BEA-D7AFB1391665}"/>
          </ac:grpSpMkLst>
        </pc:grpChg>
        <pc:grpChg chg="add mod">
          <ac:chgData name="Paula Vázquez-Valero" userId="3a0e46d7-2099-40af-a155-aa45b68bfff3" providerId="ADAL" clId="{57DA573B-B202-45D5-8B0F-E0DB3FD2BB69}" dt="2024-01-31T14:25:49.123" v="20358"/>
          <ac:grpSpMkLst>
            <pc:docMk/>
            <pc:sldMk cId="74331299" sldId="934"/>
            <ac:grpSpMk id="12" creationId="{2D2B03C0-26EB-0DE9-52FE-D67797CFB94F}"/>
          </ac:grpSpMkLst>
        </pc:grpChg>
        <pc:grpChg chg="add del">
          <ac:chgData name="Paula Vázquez-Valero" userId="3a0e46d7-2099-40af-a155-aa45b68bfff3" providerId="ADAL" clId="{57DA573B-B202-45D5-8B0F-E0DB3FD2BB69}" dt="2024-01-31T14:25:23.626" v="20352" actId="478"/>
          <ac:grpSpMkLst>
            <pc:docMk/>
            <pc:sldMk cId="74331299" sldId="934"/>
            <ac:grpSpMk id="13" creationId="{8AAB356B-4725-924C-2457-34CC766A6483}"/>
          </ac:grpSpMkLst>
        </pc:grpChg>
        <pc:grpChg chg="add mod">
          <ac:chgData name="Paula Vázquez-Valero" userId="3a0e46d7-2099-40af-a155-aa45b68bfff3" providerId="ADAL" clId="{57DA573B-B202-45D5-8B0F-E0DB3FD2BB69}" dt="2024-01-31T14:30:12.839" v="20734" actId="1076"/>
          <ac:grpSpMkLst>
            <pc:docMk/>
            <pc:sldMk cId="74331299" sldId="934"/>
            <ac:grpSpMk id="50" creationId="{DA8E74C0-83D1-DAD5-A1A6-0E2136366BD7}"/>
          </ac:grpSpMkLst>
        </pc:grpChg>
        <pc:grpChg chg="add mod">
          <ac:chgData name="Paula Vázquez-Valero" userId="3a0e46d7-2099-40af-a155-aa45b68bfff3" providerId="ADAL" clId="{57DA573B-B202-45D5-8B0F-E0DB3FD2BB69}" dt="2024-02-11T20:50:23.283" v="24621" actId="1035"/>
          <ac:grpSpMkLst>
            <pc:docMk/>
            <pc:sldMk cId="74331299" sldId="934"/>
            <ac:grpSpMk id="63" creationId="{A6340D53-2D3A-DCB5-8099-F5E9658AA05E}"/>
          </ac:grpSpMkLst>
        </pc:grpChg>
        <pc:grpChg chg="add del mod">
          <ac:chgData name="Paula Vázquez-Valero" userId="3a0e46d7-2099-40af-a155-aa45b68bfff3" providerId="ADAL" clId="{57DA573B-B202-45D5-8B0F-E0DB3FD2BB69}" dt="2024-01-31T14:32:09.521" v="20880"/>
          <ac:grpSpMkLst>
            <pc:docMk/>
            <pc:sldMk cId="74331299" sldId="934"/>
            <ac:grpSpMk id="2055" creationId="{2964F14C-FEBE-7675-5A96-DAF7CD779910}"/>
          </ac:grpSpMkLst>
        </pc:grpChg>
        <pc:grpChg chg="add del">
          <ac:chgData name="Paula Vázquez-Valero" userId="3a0e46d7-2099-40af-a155-aa45b68bfff3" providerId="ADAL" clId="{57DA573B-B202-45D5-8B0F-E0DB3FD2BB69}" dt="2024-01-31T14:25:23.626" v="20352" actId="478"/>
          <ac:grpSpMkLst>
            <pc:docMk/>
            <pc:sldMk cId="74331299" sldId="934"/>
            <ac:grpSpMk id="2067" creationId="{3DF660AF-FE26-308A-0FB5-B9793C598D03}"/>
          </ac:grpSpMkLst>
        </pc:grpChg>
        <pc:grpChg chg="add del mod">
          <ac:chgData name="Paula Vázquez-Valero" userId="3a0e46d7-2099-40af-a155-aa45b68bfff3" providerId="ADAL" clId="{57DA573B-B202-45D5-8B0F-E0DB3FD2BB69}" dt="2024-01-31T14:32:12.238" v="20884"/>
          <ac:grpSpMkLst>
            <pc:docMk/>
            <pc:sldMk cId="74331299" sldId="934"/>
            <ac:grpSpMk id="2077" creationId="{707D8941-A4D4-01DD-A6FD-891FEEF0118E}"/>
          </ac:grpSpMkLst>
        </pc:grpChg>
        <pc:grpChg chg="add mod">
          <ac:chgData name="Paula Vázquez-Valero" userId="3a0e46d7-2099-40af-a155-aa45b68bfff3" providerId="ADAL" clId="{57DA573B-B202-45D5-8B0F-E0DB3FD2BB69}" dt="2024-01-31T14:32:15.909" v="20886" actId="1076"/>
          <ac:grpSpMkLst>
            <pc:docMk/>
            <pc:sldMk cId="74331299" sldId="934"/>
            <ac:grpSpMk id="2097" creationId="{4CB19970-593D-BFB7-BBFE-1D92EC9905CA}"/>
          </ac:grpSpMkLst>
        </pc:grpChg>
        <pc:grpChg chg="add del">
          <ac:chgData name="Paula Vázquez-Valero" userId="3a0e46d7-2099-40af-a155-aa45b68bfff3" providerId="ADAL" clId="{57DA573B-B202-45D5-8B0F-E0DB3FD2BB69}" dt="2024-01-31T14:25:23.626" v="20352" actId="478"/>
          <ac:grpSpMkLst>
            <pc:docMk/>
            <pc:sldMk cId="74331299" sldId="934"/>
            <ac:grpSpMk id="2142" creationId="{AAC5FB20-2209-CAE6-F06F-90537611CEF2}"/>
          </ac:grpSpMkLst>
        </pc:grpChg>
        <pc:grpChg chg="add del">
          <ac:chgData name="Paula Vázquez-Valero" userId="3a0e46d7-2099-40af-a155-aa45b68bfff3" providerId="ADAL" clId="{57DA573B-B202-45D5-8B0F-E0DB3FD2BB69}" dt="2024-01-31T14:25:23.626" v="20352" actId="478"/>
          <ac:grpSpMkLst>
            <pc:docMk/>
            <pc:sldMk cId="74331299" sldId="934"/>
            <ac:grpSpMk id="2157" creationId="{3EB9E51C-9973-6DC4-E82E-E7B6160D28A8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31T14:29:46.715" v="20725" actId="2161"/>
          <ac:graphicFrameMkLst>
            <pc:docMk/>
            <pc:sldMk cId="74331299" sldId="934"/>
            <ac:graphicFrameMk id="24" creationId="{B0471307-29B9-7196-F614-5E91136414F0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4:29:49.115" v="20726" actId="2161"/>
          <ac:graphicFrameMkLst>
            <pc:docMk/>
            <pc:sldMk cId="74331299" sldId="934"/>
            <ac:graphicFrameMk id="28" creationId="{40476AAC-F340-1745-3DC8-F442D3D19F3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4:29:51.316" v="20728" actId="2161"/>
          <ac:graphicFrameMkLst>
            <pc:docMk/>
            <pc:sldMk cId="74331299" sldId="934"/>
            <ac:graphicFrameMk id="29" creationId="{A76B1C3F-7B5F-0C48-625B-513159D22D56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4:29:50.390" v="20727" actId="2161"/>
          <ac:graphicFrameMkLst>
            <pc:docMk/>
            <pc:sldMk cId="74331299" sldId="934"/>
            <ac:graphicFrameMk id="43" creationId="{21486C67-157C-8002-2765-1D6924382B66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31T14:32:09.521" v="20880"/>
          <ac:graphicFrameMkLst>
            <pc:docMk/>
            <pc:sldMk cId="74331299" sldId="934"/>
            <ac:graphicFrameMk id="2059" creationId="{06317E09-DAB8-86A3-9BD3-3DE4763B115F}"/>
          </ac:graphicFrameMkLst>
        </pc:graphicFrameChg>
        <pc:graphicFrameChg chg="add del">
          <ac:chgData name="Paula Vázquez-Valero" userId="3a0e46d7-2099-40af-a155-aa45b68bfff3" providerId="ADAL" clId="{57DA573B-B202-45D5-8B0F-E0DB3FD2BB69}" dt="2024-01-31T14:25:23.626" v="20352" actId="478"/>
          <ac:graphicFrameMkLst>
            <pc:docMk/>
            <pc:sldMk cId="74331299" sldId="934"/>
            <ac:graphicFrameMk id="2072" creationId="{A077E7EB-7DEE-6230-178D-BBA845A84FF5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31T14:32:12.238" v="20884"/>
          <ac:graphicFrameMkLst>
            <pc:docMk/>
            <pc:sldMk cId="74331299" sldId="934"/>
            <ac:graphicFrameMk id="2083" creationId="{103815E6-7068-BA84-2F73-049DCD58ADDA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31T14:37:54.055" v="21077" actId="21"/>
          <ac:graphicFrameMkLst>
            <pc:docMk/>
            <pc:sldMk cId="74331299" sldId="934"/>
            <ac:graphicFrameMk id="2101" creationId="{164D4306-BBE9-FA9D-731B-0CF90BA2BA52}"/>
          </ac:graphicFrameMkLst>
        </pc:graphicFrameChg>
        <pc:picChg chg="mod">
          <ac:chgData name="Paula Vázquez-Valero" userId="3a0e46d7-2099-40af-a155-aa45b68bfff3" providerId="ADAL" clId="{57DA573B-B202-45D5-8B0F-E0DB3FD2BB69}" dt="2024-01-31T14:25:49.123" v="20358"/>
          <ac:picMkLst>
            <pc:docMk/>
            <pc:sldMk cId="74331299" sldId="934"/>
            <ac:picMk id="18" creationId="{30614DBD-7110-2D43-59CA-C8E739188541}"/>
          </ac:picMkLst>
        </pc:picChg>
        <pc:picChg chg="add del mod">
          <ac:chgData name="Paula Vázquez-Valero" userId="3a0e46d7-2099-40af-a155-aa45b68bfff3" providerId="ADAL" clId="{57DA573B-B202-45D5-8B0F-E0DB3FD2BB69}" dt="2024-01-31T14:26:37.232" v="20420" actId="478"/>
          <ac:picMkLst>
            <pc:docMk/>
            <pc:sldMk cId="74331299" sldId="934"/>
            <ac:picMk id="23" creationId="{802CD230-A610-2D26-5896-9CED1B61374E}"/>
          </ac:picMkLst>
        </pc:picChg>
        <pc:picChg chg="add mod">
          <ac:chgData name="Paula Vázquez-Valero" userId="3a0e46d7-2099-40af-a155-aa45b68bfff3" providerId="ADAL" clId="{57DA573B-B202-45D5-8B0F-E0DB3FD2BB69}" dt="2024-01-31T14:28:36.235" v="20652" actId="1038"/>
          <ac:picMkLst>
            <pc:docMk/>
            <pc:sldMk cId="74331299" sldId="934"/>
            <ac:picMk id="31" creationId="{D49AEDA6-8D33-BEA7-3EA8-83D80F007088}"/>
          </ac:picMkLst>
        </pc:picChg>
        <pc:picChg chg="add mod">
          <ac:chgData name="Paula Vázquez-Valero" userId="3a0e46d7-2099-40af-a155-aa45b68bfff3" providerId="ADAL" clId="{57DA573B-B202-45D5-8B0F-E0DB3FD2BB69}" dt="2024-01-31T14:26:10.283" v="20418" actId="1036"/>
          <ac:picMkLst>
            <pc:docMk/>
            <pc:sldMk cId="74331299" sldId="934"/>
            <ac:picMk id="32" creationId="{5965FA70-1F7D-C06A-B538-AF2490614C44}"/>
          </ac:picMkLst>
        </pc:picChg>
        <pc:picChg chg="add del mod">
          <ac:chgData name="Paula Vázquez-Valero" userId="3a0e46d7-2099-40af-a155-aa45b68bfff3" providerId="ADAL" clId="{57DA573B-B202-45D5-8B0F-E0DB3FD2BB69}" dt="2024-01-31T14:27:13.252" v="20502" actId="478"/>
          <ac:picMkLst>
            <pc:docMk/>
            <pc:sldMk cId="74331299" sldId="934"/>
            <ac:picMk id="38" creationId="{7C84C3D7-C3F6-20CA-9DFF-324A890B19BD}"/>
          </ac:picMkLst>
        </pc:picChg>
        <pc:picChg chg="add del mod">
          <ac:chgData name="Paula Vázquez-Valero" userId="3a0e46d7-2099-40af-a155-aa45b68bfff3" providerId="ADAL" clId="{57DA573B-B202-45D5-8B0F-E0DB3FD2BB69}" dt="2024-01-31T14:27:13.252" v="20502" actId="478"/>
          <ac:picMkLst>
            <pc:docMk/>
            <pc:sldMk cId="74331299" sldId="934"/>
            <ac:picMk id="39" creationId="{0AFB3DA8-7029-1B4C-8D20-530B0BE6F1B9}"/>
          </ac:picMkLst>
        </pc:picChg>
        <pc:picChg chg="add mod">
          <ac:chgData name="Paula Vázquez-Valero" userId="3a0e46d7-2099-40af-a155-aa45b68bfff3" providerId="ADAL" clId="{57DA573B-B202-45D5-8B0F-E0DB3FD2BB69}" dt="2024-01-31T14:29:30.004" v="20718" actId="14100"/>
          <ac:picMkLst>
            <pc:docMk/>
            <pc:sldMk cId="74331299" sldId="934"/>
            <ac:picMk id="45" creationId="{FC82EF2A-D97D-3496-08E2-BE56E0B1B912}"/>
          </ac:picMkLst>
        </pc:picChg>
        <pc:picChg chg="add mod">
          <ac:chgData name="Paula Vázquez-Valero" userId="3a0e46d7-2099-40af-a155-aa45b68bfff3" providerId="ADAL" clId="{57DA573B-B202-45D5-8B0F-E0DB3FD2BB69}" dt="2024-01-31T14:29:43.042" v="20724" actId="1036"/>
          <ac:picMkLst>
            <pc:docMk/>
            <pc:sldMk cId="74331299" sldId="934"/>
            <ac:picMk id="46" creationId="{C9B41DD8-9C32-0082-1EFF-C9FF2ED37419}"/>
          </ac:picMkLst>
        </pc:picChg>
        <pc:picChg chg="mod">
          <ac:chgData name="Paula Vázquez-Valero" userId="3a0e46d7-2099-40af-a155-aa45b68bfff3" providerId="ADAL" clId="{57DA573B-B202-45D5-8B0F-E0DB3FD2BB69}" dt="2024-01-31T14:30:10.451" v="20733"/>
          <ac:picMkLst>
            <pc:docMk/>
            <pc:sldMk cId="74331299" sldId="934"/>
            <ac:picMk id="52" creationId="{66701C78-CB4E-E105-0DF0-C20E8BD0A336}"/>
          </ac:picMkLst>
        </pc:picChg>
        <pc:picChg chg="add mod">
          <ac:chgData name="Paula Vázquez-Valero" userId="3a0e46d7-2099-40af-a155-aa45b68bfff3" providerId="ADAL" clId="{57DA573B-B202-45D5-8B0F-E0DB3FD2BB69}" dt="2024-01-31T14:30:12.839" v="20734" actId="1076"/>
          <ac:picMkLst>
            <pc:docMk/>
            <pc:sldMk cId="74331299" sldId="934"/>
            <ac:picMk id="55" creationId="{740B865F-7793-9454-F630-DDEC76998F45}"/>
          </ac:picMkLst>
        </pc:picChg>
        <pc:picChg chg="add mod">
          <ac:chgData name="Paula Vázquez-Valero" userId="3a0e46d7-2099-40af-a155-aa45b68bfff3" providerId="ADAL" clId="{57DA573B-B202-45D5-8B0F-E0DB3FD2BB69}" dt="2024-01-31T14:30:12.839" v="20734" actId="1076"/>
          <ac:picMkLst>
            <pc:docMk/>
            <pc:sldMk cId="74331299" sldId="934"/>
            <ac:picMk id="60" creationId="{8B9C881F-9FFD-3A20-CBE0-AD864F552224}"/>
          </ac:picMkLst>
        </pc:picChg>
        <pc:picChg chg="mod">
          <ac:chgData name="Paula Vázquez-Valero" userId="3a0e46d7-2099-40af-a155-aa45b68bfff3" providerId="ADAL" clId="{57DA573B-B202-45D5-8B0F-E0DB3FD2BB69}" dt="2024-02-11T20:50:23.283" v="24621" actId="1035"/>
          <ac:picMkLst>
            <pc:docMk/>
            <pc:sldMk cId="74331299" sldId="934"/>
            <ac:picMk id="2049" creationId="{50802F90-44BC-83A7-1CE5-41A172D656F0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051" creationId="{C7EBDA52-A82D-CC5D-2315-CBB95D7E84DC}"/>
          </ac:picMkLst>
        </pc:picChg>
        <pc:picChg chg="mod">
          <ac:chgData name="Paula Vázquez-Valero" userId="3a0e46d7-2099-40af-a155-aa45b68bfff3" providerId="ADAL" clId="{57DA573B-B202-45D5-8B0F-E0DB3FD2BB69}" dt="2024-01-31T14:32:06.815" v="20877"/>
          <ac:picMkLst>
            <pc:docMk/>
            <pc:sldMk cId="74331299" sldId="934"/>
            <ac:picMk id="2057" creationId="{3DD5557D-3C91-BE8A-811D-08993E1560F5}"/>
          </ac:picMkLst>
        </pc:picChg>
        <pc:picChg chg="add del mod">
          <ac:chgData name="Paula Vázquez-Valero" userId="3a0e46d7-2099-40af-a155-aa45b68bfff3" providerId="ADAL" clId="{57DA573B-B202-45D5-8B0F-E0DB3FD2BB69}" dt="2024-01-31T14:32:09.521" v="20880"/>
          <ac:picMkLst>
            <pc:docMk/>
            <pc:sldMk cId="74331299" sldId="934"/>
            <ac:picMk id="2061" creationId="{DFEC4EBA-7B0D-D036-6575-9096A9F5D19B}"/>
          </ac:picMkLst>
        </pc:picChg>
        <pc:picChg chg="add del mod">
          <ac:chgData name="Paula Vázquez-Valero" userId="3a0e46d7-2099-40af-a155-aa45b68bfff3" providerId="ADAL" clId="{57DA573B-B202-45D5-8B0F-E0DB3FD2BB69}" dt="2024-01-31T14:32:09.521" v="20880"/>
          <ac:picMkLst>
            <pc:docMk/>
            <pc:sldMk cId="74331299" sldId="934"/>
            <ac:picMk id="2062" creationId="{E903DD82-4DFB-B705-D76D-FD5B68FB6AD3}"/>
          </ac:picMkLst>
        </pc:picChg>
        <pc:picChg chg="add del mod">
          <ac:chgData name="Paula Vázquez-Valero" userId="3a0e46d7-2099-40af-a155-aa45b68bfff3" providerId="ADAL" clId="{57DA573B-B202-45D5-8B0F-E0DB3FD2BB69}" dt="2024-01-31T14:32:09.521" v="20880"/>
          <ac:picMkLst>
            <pc:docMk/>
            <pc:sldMk cId="74331299" sldId="934"/>
            <ac:picMk id="2063" creationId="{82D6BBFC-4215-4237-B79A-E3057E78B525}"/>
          </ac:picMkLst>
        </pc:picChg>
        <pc:picChg chg="add del mod">
          <ac:chgData name="Paula Vázquez-Valero" userId="3a0e46d7-2099-40af-a155-aa45b68bfff3" providerId="ADAL" clId="{57DA573B-B202-45D5-8B0F-E0DB3FD2BB69}" dt="2024-01-31T14:32:09.521" v="20880"/>
          <ac:picMkLst>
            <pc:docMk/>
            <pc:sldMk cId="74331299" sldId="934"/>
            <ac:picMk id="2064" creationId="{C70A6863-17EC-12C1-4BD0-EA850A3C807B}"/>
          </ac:picMkLst>
        </pc:picChg>
        <pc:picChg chg="add del mod">
          <ac:chgData name="Paula Vázquez-Valero" userId="3a0e46d7-2099-40af-a155-aa45b68bfff3" providerId="ADAL" clId="{57DA573B-B202-45D5-8B0F-E0DB3FD2BB69}" dt="2024-01-31T14:32:09.521" v="20880"/>
          <ac:picMkLst>
            <pc:docMk/>
            <pc:sldMk cId="74331299" sldId="934"/>
            <ac:picMk id="2065" creationId="{06DDE647-9BE9-7153-FA22-3C6CE4B5B970}"/>
          </ac:picMkLst>
        </pc:picChg>
        <pc:picChg chg="add del">
          <ac:chgData name="Paula Vázquez-Valero" userId="3a0e46d7-2099-40af-a155-aa45b68bfff3" providerId="ADAL" clId="{57DA573B-B202-45D5-8B0F-E0DB3FD2BB69}" dt="2024-01-31T14:37:52.043" v="21076" actId="21"/>
          <ac:picMkLst>
            <pc:docMk/>
            <pc:sldMk cId="74331299" sldId="934"/>
            <ac:picMk id="2079" creationId="{3A7B6A95-6AB8-3394-AD68-713D43E5E03D}"/>
          </ac:picMkLst>
        </pc:picChg>
        <pc:picChg chg="mod">
          <ac:chgData name="Paula Vázquez-Valero" userId="3a0e46d7-2099-40af-a155-aa45b68bfff3" providerId="ADAL" clId="{57DA573B-B202-45D5-8B0F-E0DB3FD2BB69}" dt="2024-01-31T14:32:09.929" v="20881"/>
          <ac:picMkLst>
            <pc:docMk/>
            <pc:sldMk cId="74331299" sldId="934"/>
            <ac:picMk id="2081" creationId="{C9AE8C3B-E47F-1F34-C7DF-1C7A065C8E0E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087" creationId="{A37E078B-764A-6718-AF43-211E19DBBFD8}"/>
          </ac:picMkLst>
        </pc:picChg>
        <pc:picChg chg="add del mod">
          <ac:chgData name="Paula Vázquez-Valero" userId="3a0e46d7-2099-40af-a155-aa45b68bfff3" providerId="ADAL" clId="{57DA573B-B202-45D5-8B0F-E0DB3FD2BB69}" dt="2024-01-31T14:32:12.238" v="20884"/>
          <ac:picMkLst>
            <pc:docMk/>
            <pc:sldMk cId="74331299" sldId="934"/>
            <ac:picMk id="2090" creationId="{774CDFFC-9A20-F25F-6D32-3274477E8777}"/>
          </ac:picMkLst>
        </pc:picChg>
        <pc:picChg chg="add del mod">
          <ac:chgData name="Paula Vázquez-Valero" userId="3a0e46d7-2099-40af-a155-aa45b68bfff3" providerId="ADAL" clId="{57DA573B-B202-45D5-8B0F-E0DB3FD2BB69}" dt="2024-01-31T14:32:12.238" v="20884"/>
          <ac:picMkLst>
            <pc:docMk/>
            <pc:sldMk cId="74331299" sldId="934"/>
            <ac:picMk id="2091" creationId="{C8807F14-A953-C189-CDC6-BE3784685A65}"/>
          </ac:picMkLst>
        </pc:picChg>
        <pc:picChg chg="add del mod">
          <ac:chgData name="Paula Vázquez-Valero" userId="3a0e46d7-2099-40af-a155-aa45b68bfff3" providerId="ADAL" clId="{57DA573B-B202-45D5-8B0F-E0DB3FD2BB69}" dt="2024-01-31T14:32:12.238" v="20884"/>
          <ac:picMkLst>
            <pc:docMk/>
            <pc:sldMk cId="74331299" sldId="934"/>
            <ac:picMk id="2092" creationId="{B034ADCF-F967-180F-E3AA-BD856E73B800}"/>
          </ac:picMkLst>
        </pc:picChg>
        <pc:picChg chg="add del mod">
          <ac:chgData name="Paula Vázquez-Valero" userId="3a0e46d7-2099-40af-a155-aa45b68bfff3" providerId="ADAL" clId="{57DA573B-B202-45D5-8B0F-E0DB3FD2BB69}" dt="2024-01-31T14:32:12.238" v="20884"/>
          <ac:picMkLst>
            <pc:docMk/>
            <pc:sldMk cId="74331299" sldId="934"/>
            <ac:picMk id="2093" creationId="{FEFBBF5C-497C-3AC2-09D9-B472EBA5818C}"/>
          </ac:picMkLst>
        </pc:picChg>
        <pc:picChg chg="add del mod">
          <ac:chgData name="Paula Vázquez-Valero" userId="3a0e46d7-2099-40af-a155-aa45b68bfff3" providerId="ADAL" clId="{57DA573B-B202-45D5-8B0F-E0DB3FD2BB69}" dt="2024-01-31T14:32:12.238" v="20884"/>
          <ac:picMkLst>
            <pc:docMk/>
            <pc:sldMk cId="74331299" sldId="934"/>
            <ac:picMk id="2094" creationId="{83B263AE-CF43-F3B0-583B-9A20BFDC9AC3}"/>
          </ac:picMkLst>
        </pc:picChg>
        <pc:picChg chg="mod">
          <ac:chgData name="Paula Vázquez-Valero" userId="3a0e46d7-2099-40af-a155-aa45b68bfff3" providerId="ADAL" clId="{57DA573B-B202-45D5-8B0F-E0DB3FD2BB69}" dt="2024-01-31T14:39:07.131" v="21108" actId="14100"/>
          <ac:picMkLst>
            <pc:docMk/>
            <pc:sldMk cId="74331299" sldId="934"/>
            <ac:picMk id="2099" creationId="{C07D17D2-9323-EAAD-31B2-422CF60554A0}"/>
          </ac:picMkLst>
        </pc:picChg>
        <pc:picChg chg="add del mod">
          <ac:chgData name="Paula Vázquez-Valero" userId="3a0e46d7-2099-40af-a155-aa45b68bfff3" providerId="ADAL" clId="{57DA573B-B202-45D5-8B0F-E0DB3FD2BB69}" dt="2024-01-31T14:37:54.055" v="21077" actId="21"/>
          <ac:picMkLst>
            <pc:docMk/>
            <pc:sldMk cId="74331299" sldId="934"/>
            <ac:picMk id="2103" creationId="{3E9E9D29-C0EC-6007-B5F5-BB019F6D5905}"/>
          </ac:picMkLst>
        </pc:picChg>
        <pc:picChg chg="add del mod">
          <ac:chgData name="Paula Vázquez-Valero" userId="3a0e46d7-2099-40af-a155-aa45b68bfff3" providerId="ADAL" clId="{57DA573B-B202-45D5-8B0F-E0DB3FD2BB69}" dt="2024-01-31T14:33:12.443" v="20887" actId="478"/>
          <ac:picMkLst>
            <pc:docMk/>
            <pc:sldMk cId="74331299" sldId="934"/>
            <ac:picMk id="2104" creationId="{657E7AFF-C9A7-FF3A-3B56-05CB68D3F97A}"/>
          </ac:picMkLst>
        </pc:picChg>
        <pc:picChg chg="add del mod">
          <ac:chgData name="Paula Vázquez-Valero" userId="3a0e46d7-2099-40af-a155-aa45b68bfff3" providerId="ADAL" clId="{57DA573B-B202-45D5-8B0F-E0DB3FD2BB69}" dt="2024-01-31T14:33:12.443" v="20887" actId="478"/>
          <ac:picMkLst>
            <pc:docMk/>
            <pc:sldMk cId="74331299" sldId="934"/>
            <ac:picMk id="2105" creationId="{C757D31A-6208-14C0-321C-0FBC3707AD32}"/>
          </ac:picMkLst>
        </pc:picChg>
        <pc:picChg chg="add del mod">
          <ac:chgData name="Paula Vázquez-Valero" userId="3a0e46d7-2099-40af-a155-aa45b68bfff3" providerId="ADAL" clId="{57DA573B-B202-45D5-8B0F-E0DB3FD2BB69}" dt="2024-01-31T14:33:12.443" v="20887" actId="478"/>
          <ac:picMkLst>
            <pc:docMk/>
            <pc:sldMk cId="74331299" sldId="934"/>
            <ac:picMk id="2106" creationId="{F18EAC77-7D98-0098-70F7-CCA4E298AA3A}"/>
          </ac:picMkLst>
        </pc:picChg>
        <pc:picChg chg="add del mod">
          <ac:chgData name="Paula Vázquez-Valero" userId="3a0e46d7-2099-40af-a155-aa45b68bfff3" providerId="ADAL" clId="{57DA573B-B202-45D5-8B0F-E0DB3FD2BB69}" dt="2024-01-31T14:33:12.443" v="20887" actId="478"/>
          <ac:picMkLst>
            <pc:docMk/>
            <pc:sldMk cId="74331299" sldId="934"/>
            <ac:picMk id="2107" creationId="{E2F87526-82F2-DACB-CFB1-F8EECD392D8F}"/>
          </ac:picMkLst>
        </pc:picChg>
        <pc:picChg chg="add del mod">
          <ac:chgData name="Paula Vázquez-Valero" userId="3a0e46d7-2099-40af-a155-aa45b68bfff3" providerId="ADAL" clId="{57DA573B-B202-45D5-8B0F-E0DB3FD2BB69}" dt="2024-01-31T14:34:48.999" v="20932" actId="21"/>
          <ac:picMkLst>
            <pc:docMk/>
            <pc:sldMk cId="74331299" sldId="934"/>
            <ac:picMk id="2109" creationId="{6FE722E8-613C-B92E-D09D-3962B121163B}"/>
          </ac:picMkLst>
        </pc:picChg>
        <pc:picChg chg="add del mod">
          <ac:chgData name="Paula Vázquez-Valero" userId="3a0e46d7-2099-40af-a155-aa45b68bfff3" providerId="ADAL" clId="{57DA573B-B202-45D5-8B0F-E0DB3FD2BB69}" dt="2024-01-31T14:36:55.589" v="21047" actId="21"/>
          <ac:picMkLst>
            <pc:docMk/>
            <pc:sldMk cId="74331299" sldId="934"/>
            <ac:picMk id="2110" creationId="{047F1B8D-DF8E-1B7F-09B3-301609458B1F}"/>
          </ac:picMkLst>
        </pc:picChg>
        <pc:picChg chg="add del mod">
          <ac:chgData name="Paula Vázquez-Valero" userId="3a0e46d7-2099-40af-a155-aa45b68bfff3" providerId="ADAL" clId="{57DA573B-B202-45D5-8B0F-E0DB3FD2BB69}" dt="2024-01-31T14:36:01.727" v="21023" actId="21"/>
          <ac:picMkLst>
            <pc:docMk/>
            <pc:sldMk cId="74331299" sldId="934"/>
            <ac:picMk id="2111" creationId="{F36C62F4-5BC4-5C71-9B4F-AC3DADA136A9}"/>
          </ac:picMkLst>
        </pc:picChg>
        <pc:picChg chg="add del mod">
          <ac:chgData name="Paula Vázquez-Valero" userId="3a0e46d7-2099-40af-a155-aa45b68bfff3" providerId="ADAL" clId="{57DA573B-B202-45D5-8B0F-E0DB3FD2BB69}" dt="2024-01-31T14:36:14.609" v="21027" actId="21"/>
          <ac:picMkLst>
            <pc:docMk/>
            <pc:sldMk cId="74331299" sldId="934"/>
            <ac:picMk id="2112" creationId="{E647C30D-A402-003B-54C0-2B93B6ECEBBE}"/>
          </ac:picMkLst>
        </pc:picChg>
        <pc:picChg chg="add del mod">
          <ac:chgData name="Paula Vázquez-Valero" userId="3a0e46d7-2099-40af-a155-aa45b68bfff3" providerId="ADAL" clId="{57DA573B-B202-45D5-8B0F-E0DB3FD2BB69}" dt="2024-01-31T14:36:30.176" v="21034" actId="21"/>
          <ac:picMkLst>
            <pc:docMk/>
            <pc:sldMk cId="74331299" sldId="934"/>
            <ac:picMk id="2117" creationId="{5CE8D2C5-A312-EFBA-AE4A-F03D8465E526}"/>
          </ac:picMkLst>
        </pc:picChg>
        <pc:picChg chg="add del mod">
          <ac:chgData name="Paula Vázquez-Valero" userId="3a0e46d7-2099-40af-a155-aa45b68bfff3" providerId="ADAL" clId="{57DA573B-B202-45D5-8B0F-E0DB3FD2BB69}" dt="2024-01-31T14:36:41.630" v="21039" actId="21"/>
          <ac:picMkLst>
            <pc:docMk/>
            <pc:sldMk cId="74331299" sldId="934"/>
            <ac:picMk id="2119" creationId="{AB4B3657-9411-071D-9601-524B52779906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27" creationId="{58F2F899-B06B-CF35-93A9-F6010AF17F21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31" creationId="{B84D0B35-BA23-BF08-A71A-D48B7E0C717D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32" creationId="{FE39FF7A-5AAB-397F-B658-BF172364B83F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33" creationId="{191A6324-3D80-7918-2AD2-A265C202A483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35" creationId="{53AABC3D-5705-7DD5-8886-5961ABBB214F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36" creationId="{C2F756A7-36B8-8E5D-387A-CEF4A001F94C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37" creationId="{90374329-1E6C-EA39-4CDA-0636351F36E5}"/>
          </ac:picMkLst>
        </pc:picChg>
        <pc:picChg chg="add del mod">
          <ac:chgData name="Paula Vázquez-Valero" userId="3a0e46d7-2099-40af-a155-aa45b68bfff3" providerId="ADAL" clId="{57DA573B-B202-45D5-8B0F-E0DB3FD2BB69}" dt="2024-01-31T14:34:48.999" v="20932" actId="21"/>
          <ac:picMkLst>
            <pc:docMk/>
            <pc:sldMk cId="74331299" sldId="934"/>
            <ac:picMk id="2147" creationId="{19813079-88F9-1E00-E5DE-0ADB009257A6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48" creationId="{6D90C8BC-BD20-5D0A-FE7A-6ED449DA9698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51" creationId="{71B20E7C-C0AA-9116-8745-BB0FF2EA87E0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54" creationId="{40A3D730-B51A-15F0-AE56-E4CE3B363EBE}"/>
          </ac:picMkLst>
        </pc:picChg>
        <pc:picChg chg="add del mod">
          <ac:chgData name="Paula Vázquez-Valero" userId="3a0e46d7-2099-40af-a155-aa45b68bfff3" providerId="ADAL" clId="{57DA573B-B202-45D5-8B0F-E0DB3FD2BB69}" dt="2024-01-31T14:34:48.999" v="20932" actId="21"/>
          <ac:picMkLst>
            <pc:docMk/>
            <pc:sldMk cId="74331299" sldId="934"/>
            <ac:picMk id="2162" creationId="{90E2832A-27E3-8D92-2EE6-2F96951AE67C}"/>
          </ac:picMkLst>
        </pc:picChg>
        <pc:picChg chg="add del mod">
          <ac:chgData name="Paula Vázquez-Valero" userId="3a0e46d7-2099-40af-a155-aa45b68bfff3" providerId="ADAL" clId="{57DA573B-B202-45D5-8B0F-E0DB3FD2BB69}" dt="2024-01-31T14:36:01.727" v="21023" actId="21"/>
          <ac:picMkLst>
            <pc:docMk/>
            <pc:sldMk cId="74331299" sldId="934"/>
            <ac:picMk id="2163" creationId="{59B35F2B-697F-B18B-6F4D-D4A9B0A60B8E}"/>
          </ac:picMkLst>
        </pc:picChg>
        <pc:picChg chg="add del mod">
          <ac:chgData name="Paula Vázquez-Valero" userId="3a0e46d7-2099-40af-a155-aa45b68bfff3" providerId="ADAL" clId="{57DA573B-B202-45D5-8B0F-E0DB3FD2BB69}" dt="2024-01-31T14:36:01.727" v="21023" actId="21"/>
          <ac:picMkLst>
            <pc:docMk/>
            <pc:sldMk cId="74331299" sldId="934"/>
            <ac:picMk id="2164" creationId="{7395BFB7-4AD1-9D21-276D-E2527D75E175}"/>
          </ac:picMkLst>
        </pc:picChg>
        <pc:picChg chg="add del">
          <ac:chgData name="Paula Vázquez-Valero" userId="3a0e46d7-2099-40af-a155-aa45b68bfff3" providerId="ADAL" clId="{57DA573B-B202-45D5-8B0F-E0DB3FD2BB69}" dt="2024-01-31T14:25:23.626" v="20352" actId="478"/>
          <ac:picMkLst>
            <pc:docMk/>
            <pc:sldMk cId="74331299" sldId="934"/>
            <ac:picMk id="2165" creationId="{EA59428A-AF9E-4E5D-D20B-BD3C6160DF44}"/>
          </ac:picMkLst>
        </pc:picChg>
        <pc:picChg chg="add del mod">
          <ac:chgData name="Paula Vázquez-Valero" userId="3a0e46d7-2099-40af-a155-aa45b68bfff3" providerId="ADAL" clId="{57DA573B-B202-45D5-8B0F-E0DB3FD2BB69}" dt="2024-01-31T14:36:14.609" v="21027" actId="21"/>
          <ac:picMkLst>
            <pc:docMk/>
            <pc:sldMk cId="74331299" sldId="934"/>
            <ac:picMk id="2166" creationId="{BF8D5C27-FCA8-E10D-FF0B-CA56278E7A89}"/>
          </ac:picMkLst>
        </pc:picChg>
        <pc:picChg chg="add del mod">
          <ac:chgData name="Paula Vázquez-Valero" userId="3a0e46d7-2099-40af-a155-aa45b68bfff3" providerId="ADAL" clId="{57DA573B-B202-45D5-8B0F-E0DB3FD2BB69}" dt="2024-01-31T14:36:14.609" v="21027" actId="21"/>
          <ac:picMkLst>
            <pc:docMk/>
            <pc:sldMk cId="74331299" sldId="934"/>
            <ac:picMk id="2167" creationId="{FEB84C29-CFF5-AA80-683B-A20539CF1C4C}"/>
          </ac:picMkLst>
        </pc:picChg>
        <pc:picChg chg="add del mod">
          <ac:chgData name="Paula Vázquez-Valero" userId="3a0e46d7-2099-40af-a155-aa45b68bfff3" providerId="ADAL" clId="{57DA573B-B202-45D5-8B0F-E0DB3FD2BB69}" dt="2024-01-31T14:36:41.630" v="21039" actId="21"/>
          <ac:picMkLst>
            <pc:docMk/>
            <pc:sldMk cId="74331299" sldId="934"/>
            <ac:picMk id="2168" creationId="{081325A1-DC79-A78F-4D14-6265A44318F4}"/>
          </ac:picMkLst>
        </pc:picChg>
        <pc:picChg chg="add del mod">
          <ac:chgData name="Paula Vázquez-Valero" userId="3a0e46d7-2099-40af-a155-aa45b68bfff3" providerId="ADAL" clId="{57DA573B-B202-45D5-8B0F-E0DB3FD2BB69}" dt="2024-01-31T14:36:41.630" v="21039" actId="21"/>
          <ac:picMkLst>
            <pc:docMk/>
            <pc:sldMk cId="74331299" sldId="934"/>
            <ac:picMk id="2169" creationId="{4CD579F0-DE0F-5DA2-3400-71327F39C285}"/>
          </ac:picMkLst>
        </pc:picChg>
        <pc:picChg chg="add del mod">
          <ac:chgData name="Paula Vázquez-Valero" userId="3a0e46d7-2099-40af-a155-aa45b68bfff3" providerId="ADAL" clId="{57DA573B-B202-45D5-8B0F-E0DB3FD2BB69}" dt="2024-01-31T14:36:30.176" v="21034" actId="21"/>
          <ac:picMkLst>
            <pc:docMk/>
            <pc:sldMk cId="74331299" sldId="934"/>
            <ac:picMk id="2170" creationId="{0D510ACC-15EB-66D2-ABC2-2D4F6DAFF068}"/>
          </ac:picMkLst>
        </pc:picChg>
        <pc:picChg chg="add del mod">
          <ac:chgData name="Paula Vázquez-Valero" userId="3a0e46d7-2099-40af-a155-aa45b68bfff3" providerId="ADAL" clId="{57DA573B-B202-45D5-8B0F-E0DB3FD2BB69}" dt="2024-01-31T14:36:30.176" v="21034" actId="21"/>
          <ac:picMkLst>
            <pc:docMk/>
            <pc:sldMk cId="74331299" sldId="934"/>
            <ac:picMk id="2171" creationId="{B21A4475-5E08-5958-7B66-1C4473696241}"/>
          </ac:picMkLst>
        </pc:picChg>
        <pc:picChg chg="add del mod">
          <ac:chgData name="Paula Vázquez-Valero" userId="3a0e46d7-2099-40af-a155-aa45b68bfff3" providerId="ADAL" clId="{57DA573B-B202-45D5-8B0F-E0DB3FD2BB69}" dt="2024-01-31T14:36:55.589" v="21047" actId="21"/>
          <ac:picMkLst>
            <pc:docMk/>
            <pc:sldMk cId="74331299" sldId="934"/>
            <ac:picMk id="2172" creationId="{EDCEC774-8836-097A-EBBB-977E314938C0}"/>
          </ac:picMkLst>
        </pc:picChg>
        <pc:picChg chg="add del mod">
          <ac:chgData name="Paula Vázquez-Valero" userId="3a0e46d7-2099-40af-a155-aa45b68bfff3" providerId="ADAL" clId="{57DA573B-B202-45D5-8B0F-E0DB3FD2BB69}" dt="2024-01-31T14:36:55.589" v="21047" actId="21"/>
          <ac:picMkLst>
            <pc:docMk/>
            <pc:sldMk cId="74331299" sldId="934"/>
            <ac:picMk id="2173" creationId="{0ABEE463-DD60-4487-39A7-35FA1A95D647}"/>
          </ac:picMkLst>
        </pc:picChg>
        <pc:picChg chg="add mod">
          <ac:chgData name="Paula Vázquez-Valero" userId="3a0e46d7-2099-40af-a155-aa45b68bfff3" providerId="ADAL" clId="{57DA573B-B202-45D5-8B0F-E0DB3FD2BB69}" dt="2024-01-31T14:38:45.524" v="21097" actId="1035"/>
          <ac:picMkLst>
            <pc:docMk/>
            <pc:sldMk cId="74331299" sldId="934"/>
            <ac:picMk id="2182" creationId="{99EF2A40-90E0-0335-4545-2D02A8383761}"/>
          </ac:picMkLst>
        </pc:picChg>
        <pc:picChg chg="add mod">
          <ac:chgData name="Paula Vázquez-Valero" userId="3a0e46d7-2099-40af-a155-aa45b68bfff3" providerId="ADAL" clId="{57DA573B-B202-45D5-8B0F-E0DB3FD2BB69}" dt="2024-01-31T14:37:41.694" v="21072" actId="1035"/>
          <ac:picMkLst>
            <pc:docMk/>
            <pc:sldMk cId="74331299" sldId="934"/>
            <ac:picMk id="2184" creationId="{3BDF1B36-6E22-4674-DAF0-3F4D345B2480}"/>
          </ac:picMkLst>
        </pc:picChg>
        <pc:picChg chg="add mod">
          <ac:chgData name="Paula Vázquez-Valero" userId="3a0e46d7-2099-40af-a155-aa45b68bfff3" providerId="ADAL" clId="{57DA573B-B202-45D5-8B0F-E0DB3FD2BB69}" dt="2024-01-31T14:37:39.433" v="21066" actId="14100"/>
          <ac:picMkLst>
            <pc:docMk/>
            <pc:sldMk cId="74331299" sldId="934"/>
            <ac:picMk id="2185" creationId="{802338B8-0776-E74F-8673-0FFEAD97308B}"/>
          </ac:picMkLst>
        </pc:picChg>
        <pc:picChg chg="add mod ord">
          <ac:chgData name="Paula Vázquez-Valero" userId="3a0e46d7-2099-40af-a155-aa45b68bfff3" providerId="ADAL" clId="{57DA573B-B202-45D5-8B0F-E0DB3FD2BB69}" dt="2024-01-31T14:37:44.830" v="21073" actId="1076"/>
          <ac:picMkLst>
            <pc:docMk/>
            <pc:sldMk cId="74331299" sldId="934"/>
            <ac:picMk id="2186" creationId="{EA633811-3E61-53B0-61DC-05303F3D1068}"/>
          </ac:picMkLst>
        </pc:picChg>
        <pc:picChg chg="add mod">
          <ac:chgData name="Paula Vázquez-Valero" userId="3a0e46d7-2099-40af-a155-aa45b68bfff3" providerId="ADAL" clId="{57DA573B-B202-45D5-8B0F-E0DB3FD2BB69}" dt="2024-01-31T14:37:26.240" v="21062" actId="1076"/>
          <ac:picMkLst>
            <pc:docMk/>
            <pc:sldMk cId="74331299" sldId="934"/>
            <ac:picMk id="2187" creationId="{4F79FA5F-A121-A06E-DDDF-4BF971C4D1F6}"/>
          </ac:picMkLst>
        </pc:picChg>
        <pc:picChg chg="add mod ord">
          <ac:chgData name="Paula Vázquez-Valero" userId="3a0e46d7-2099-40af-a155-aa45b68bfff3" providerId="ADAL" clId="{57DA573B-B202-45D5-8B0F-E0DB3FD2BB69}" dt="2024-01-31T14:37:15.525" v="21057" actId="166"/>
          <ac:picMkLst>
            <pc:docMk/>
            <pc:sldMk cId="74331299" sldId="934"/>
            <ac:picMk id="2188" creationId="{7FF0C514-24EB-174C-68A0-DE01147FB066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1-31T15:08:41.700" v="22247" actId="20577"/>
        <pc:sldMkLst>
          <pc:docMk/>
          <pc:sldMk cId="2486854253" sldId="935"/>
        </pc:sldMkLst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3" creationId="{66EB2FF5-3DA2-7C49-1EA4-C3FE7A05760A}"/>
          </ac:spMkLst>
        </pc:spChg>
        <pc:spChg chg="add del mod">
          <ac:chgData name="Paula Vázquez-Valero" userId="3a0e46d7-2099-40af-a155-aa45b68bfff3" providerId="ADAL" clId="{57DA573B-B202-45D5-8B0F-E0DB3FD2BB69}" dt="2024-01-31T14:38:37.477" v="21087" actId="21"/>
          <ac:spMkLst>
            <pc:docMk/>
            <pc:sldMk cId="2486854253" sldId="935"/>
            <ac:spMk id="13" creationId="{0B67AB88-6AAE-7B00-8619-AC49D59162AE}"/>
          </ac:spMkLst>
        </pc:spChg>
        <pc:spChg chg="add mod">
          <ac:chgData name="Paula Vázquez-Valero" userId="3a0e46d7-2099-40af-a155-aa45b68bfff3" providerId="ADAL" clId="{57DA573B-B202-45D5-8B0F-E0DB3FD2BB69}" dt="2024-01-31T14:39:33.550" v="21120" actId="113"/>
          <ac:spMkLst>
            <pc:docMk/>
            <pc:sldMk cId="2486854253" sldId="935"/>
            <ac:spMk id="15" creationId="{464704DD-8D65-C113-E710-33DA0C7E815F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19" creationId="{DC834B53-340B-7BAA-C174-9A6973E1BAEF}"/>
          </ac:spMkLst>
        </pc:spChg>
        <pc:spChg chg="mod">
          <ac:chgData name="Paula Vázquez-Valero" userId="3a0e46d7-2099-40af-a155-aa45b68bfff3" providerId="ADAL" clId="{57DA573B-B202-45D5-8B0F-E0DB3FD2BB69}" dt="2024-01-31T14:40:22.158" v="21122" actId="1076"/>
          <ac:spMkLst>
            <pc:docMk/>
            <pc:sldMk cId="2486854253" sldId="935"/>
            <ac:spMk id="20" creationId="{95197A92-2447-6B09-C899-2D5DEED34B53}"/>
          </ac:spMkLst>
        </pc:spChg>
        <pc:spChg chg="mod">
          <ac:chgData name="Paula Vázquez-Valero" userId="3a0e46d7-2099-40af-a155-aa45b68bfff3" providerId="ADAL" clId="{57DA573B-B202-45D5-8B0F-E0DB3FD2BB69}" dt="2024-01-31T14:40:22.158" v="21122" actId="1076"/>
          <ac:spMkLst>
            <pc:docMk/>
            <pc:sldMk cId="2486854253" sldId="935"/>
            <ac:spMk id="22" creationId="{E5A55986-81E9-789F-D0CF-5CCB97E44A0B}"/>
          </ac:spMkLst>
        </pc:spChg>
        <pc:spChg chg="add mod">
          <ac:chgData name="Paula Vázquez-Valero" userId="3a0e46d7-2099-40af-a155-aa45b68bfff3" providerId="ADAL" clId="{57DA573B-B202-45D5-8B0F-E0DB3FD2BB69}" dt="2024-01-31T14:40:56.576" v="21135"/>
          <ac:spMkLst>
            <pc:docMk/>
            <pc:sldMk cId="2486854253" sldId="935"/>
            <ac:spMk id="23" creationId="{350A0ACE-F8A7-4798-8676-486CB72B386A}"/>
          </ac:spMkLst>
        </pc:spChg>
        <pc:spChg chg="add mod">
          <ac:chgData name="Paula Vázquez-Valero" userId="3a0e46d7-2099-40af-a155-aa45b68bfff3" providerId="ADAL" clId="{57DA573B-B202-45D5-8B0F-E0DB3FD2BB69}" dt="2024-01-31T14:40:22.158" v="21122" actId="1076"/>
          <ac:spMkLst>
            <pc:docMk/>
            <pc:sldMk cId="2486854253" sldId="935"/>
            <ac:spMk id="26" creationId="{71B932D4-7603-D0DB-413D-B43A1158401B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27" creationId="{0A6365E0-C7F2-DE26-1F4B-FACF14561DF6}"/>
          </ac:spMkLst>
        </pc:spChg>
        <pc:spChg chg="add mod">
          <ac:chgData name="Paula Vázquez-Valero" userId="3a0e46d7-2099-40af-a155-aa45b68bfff3" providerId="ADAL" clId="{57DA573B-B202-45D5-8B0F-E0DB3FD2BB69}" dt="2024-01-31T14:40:22.158" v="21122" actId="1076"/>
          <ac:spMkLst>
            <pc:docMk/>
            <pc:sldMk cId="2486854253" sldId="935"/>
            <ac:spMk id="30" creationId="{B4E9169D-10C9-FC9C-2D7A-B418CF152637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33" creationId="{6029AC48-F283-2655-7FE5-C221AA3B77FD}"/>
          </ac:spMkLst>
        </pc:spChg>
        <pc:spChg chg="add mod">
          <ac:chgData name="Paula Vázquez-Valero" userId="3a0e46d7-2099-40af-a155-aa45b68bfff3" providerId="ADAL" clId="{57DA573B-B202-45D5-8B0F-E0DB3FD2BB69}" dt="2024-01-31T14:40:22.158" v="21122" actId="1076"/>
          <ac:spMkLst>
            <pc:docMk/>
            <pc:sldMk cId="2486854253" sldId="935"/>
            <ac:spMk id="34" creationId="{C79332AD-F01B-AA48-B1C2-9D7080CB4101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35" creationId="{B69EEBAF-4F81-BF1D-90CD-FFE4FAC7F506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36" creationId="{E5343B84-684F-8A91-64F4-1FDE6493746F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37" creationId="{94880585-F8CD-5DB1-42FF-8A2C331E4B82}"/>
          </ac:spMkLst>
        </pc:spChg>
        <pc:spChg chg="add mod">
          <ac:chgData name="Paula Vázquez-Valero" userId="3a0e46d7-2099-40af-a155-aa45b68bfff3" providerId="ADAL" clId="{57DA573B-B202-45D5-8B0F-E0DB3FD2BB69}" dt="2024-01-31T14:40:22.158" v="21122" actId="1076"/>
          <ac:spMkLst>
            <pc:docMk/>
            <pc:sldMk cId="2486854253" sldId="935"/>
            <ac:spMk id="38" creationId="{BA7A9E48-E1CB-CD8C-1246-88D72DE08DCF}"/>
          </ac:spMkLst>
        </pc:spChg>
        <pc:spChg chg="add mod">
          <ac:chgData name="Paula Vázquez-Valero" userId="3a0e46d7-2099-40af-a155-aa45b68bfff3" providerId="ADAL" clId="{57DA573B-B202-45D5-8B0F-E0DB3FD2BB69}" dt="2024-01-31T14:40:22.158" v="21122" actId="1076"/>
          <ac:spMkLst>
            <pc:docMk/>
            <pc:sldMk cId="2486854253" sldId="935"/>
            <ac:spMk id="39" creationId="{F1377507-8319-3820-AC78-E282A4BD71C3}"/>
          </ac:spMkLst>
        </pc:spChg>
        <pc:spChg chg="add mod">
          <ac:chgData name="Paula Vázquez-Valero" userId="3a0e46d7-2099-40af-a155-aa45b68bfff3" providerId="ADAL" clId="{57DA573B-B202-45D5-8B0F-E0DB3FD2BB69}" dt="2024-01-31T14:40:22.158" v="21122" actId="1076"/>
          <ac:spMkLst>
            <pc:docMk/>
            <pc:sldMk cId="2486854253" sldId="935"/>
            <ac:spMk id="41" creationId="{C0A1FB44-8632-4999-5CD4-5C3C58FD043E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44" creationId="{6CAB50F3-7CBB-DDD4-A4CF-47444C95D0D8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47" creationId="{1663FE09-F157-A4B0-8DBB-63B7BD001FC8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48" creationId="{C084AE2C-79EF-4068-539F-CD4926CC8171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49" creationId="{EBAAF0A4-3FE2-36D9-702E-FFDC04EC995A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54" creationId="{2B38869F-7C41-4571-631A-E06F498FCA16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56" creationId="{37855A6E-1C9E-128A-2C73-516CF35CD890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57" creationId="{C8407375-BE09-398E-4058-58954534E6B7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58" creationId="{3A8EB037-9DED-C926-2282-51F97277AFD0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59" creationId="{244F6F99-A8A1-778E-79B1-027C985BDC97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61" creationId="{E1DAA9E8-C4E8-C8D8-71A3-1438CB8135CA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62" creationId="{1EFE2E72-1E26-1BDD-D04A-9E15935B624C}"/>
          </ac:spMkLst>
        </pc:spChg>
        <pc:spChg chg="mod">
          <ac:chgData name="Paula Vázquez-Valero" userId="3a0e46d7-2099-40af-a155-aa45b68bfff3" providerId="ADAL" clId="{57DA573B-B202-45D5-8B0F-E0DB3FD2BB69}" dt="2024-01-31T14:40:28.095" v="21124"/>
          <ac:spMkLst>
            <pc:docMk/>
            <pc:sldMk cId="2486854253" sldId="935"/>
            <ac:spMk id="2055" creationId="{39165C6F-8E51-034F-9371-7170DD42BEA8}"/>
          </ac:spMkLst>
        </pc:spChg>
        <pc:spChg chg="mod">
          <ac:chgData name="Paula Vázquez-Valero" userId="3a0e46d7-2099-40af-a155-aa45b68bfff3" providerId="ADAL" clId="{57DA573B-B202-45D5-8B0F-E0DB3FD2BB69}" dt="2024-01-31T14:40:28.095" v="21124"/>
          <ac:spMkLst>
            <pc:docMk/>
            <pc:sldMk cId="2486854253" sldId="935"/>
            <ac:spMk id="2056" creationId="{8F38836F-3E5D-019C-AA89-AA0FFCCEBE34}"/>
          </ac:spMkLst>
        </pc:spChg>
        <pc:spChg chg="mod">
          <ac:chgData name="Paula Vázquez-Valero" userId="3a0e46d7-2099-40af-a155-aa45b68bfff3" providerId="ADAL" clId="{57DA573B-B202-45D5-8B0F-E0DB3FD2BB69}" dt="2024-01-31T14:40:28.095" v="21124"/>
          <ac:spMkLst>
            <pc:docMk/>
            <pc:sldMk cId="2486854253" sldId="935"/>
            <ac:spMk id="2058" creationId="{D8C8C94E-0F89-6DCF-9C01-36D2AAD16F0F}"/>
          </ac:spMkLst>
        </pc:spChg>
        <pc:spChg chg="mod">
          <ac:chgData name="Paula Vázquez-Valero" userId="3a0e46d7-2099-40af-a155-aa45b68bfff3" providerId="ADAL" clId="{57DA573B-B202-45D5-8B0F-E0DB3FD2BB69}" dt="2024-01-31T14:44:02.180" v="21315" actId="1076"/>
          <ac:spMkLst>
            <pc:docMk/>
            <pc:sldMk cId="2486854253" sldId="935"/>
            <ac:spMk id="2064" creationId="{9CB2D2EC-25F8-B60B-43F1-A776B858F4DB}"/>
          </ac:spMkLst>
        </pc:spChg>
        <pc:spChg chg="add del mod">
          <ac:chgData name="Paula Vázquez-Valero" userId="3a0e46d7-2099-40af-a155-aa45b68bfff3" providerId="ADAL" clId="{57DA573B-B202-45D5-8B0F-E0DB3FD2BB69}" dt="2024-01-31T14:46:10.610" v="21373" actId="21"/>
          <ac:spMkLst>
            <pc:docMk/>
            <pc:sldMk cId="2486854253" sldId="935"/>
            <ac:spMk id="2067" creationId="{B78BD7D0-503B-522D-5BC9-2CFDD5CAE264}"/>
          </ac:spMkLst>
        </pc:spChg>
        <pc:spChg chg="add mod">
          <ac:chgData name="Paula Vázquez-Valero" userId="3a0e46d7-2099-40af-a155-aa45b68bfff3" providerId="ADAL" clId="{57DA573B-B202-45D5-8B0F-E0DB3FD2BB69}" dt="2024-01-31T14:45:25.483" v="21345" actId="1076"/>
          <ac:spMkLst>
            <pc:docMk/>
            <pc:sldMk cId="2486854253" sldId="935"/>
            <ac:spMk id="2072" creationId="{5FFFB4BB-072E-33F8-52DC-ACED4D881507}"/>
          </ac:spMkLst>
        </pc:spChg>
        <pc:spChg chg="add mod">
          <ac:chgData name="Paula Vázquez-Valero" userId="3a0e46d7-2099-40af-a155-aa45b68bfff3" providerId="ADAL" clId="{57DA573B-B202-45D5-8B0F-E0DB3FD2BB69}" dt="2024-01-31T14:45:56.687" v="21367" actId="1076"/>
          <ac:spMkLst>
            <pc:docMk/>
            <pc:sldMk cId="2486854253" sldId="935"/>
            <ac:spMk id="2073" creationId="{AD3828F5-3360-15DA-C485-F37EE44B2530}"/>
          </ac:spMkLst>
        </pc:spChg>
        <pc:spChg chg="add mod ord">
          <ac:chgData name="Paula Vázquez-Valero" userId="3a0e46d7-2099-40af-a155-aa45b68bfff3" providerId="ADAL" clId="{57DA573B-B202-45D5-8B0F-E0DB3FD2BB69}" dt="2024-01-31T14:46:29.972" v="21381" actId="166"/>
          <ac:spMkLst>
            <pc:docMk/>
            <pc:sldMk cId="2486854253" sldId="935"/>
            <ac:spMk id="2074" creationId="{EB452C31-BF58-8F32-A6F3-891326E3792A}"/>
          </ac:spMkLst>
        </pc:spChg>
        <pc:spChg chg="add mod">
          <ac:chgData name="Paula Vázquez-Valero" userId="3a0e46d7-2099-40af-a155-aa45b68bfff3" providerId="ADAL" clId="{57DA573B-B202-45D5-8B0F-E0DB3FD2BB69}" dt="2024-01-31T14:45:11.902" v="21340" actId="1076"/>
          <ac:spMkLst>
            <pc:docMk/>
            <pc:sldMk cId="2486854253" sldId="935"/>
            <ac:spMk id="2075" creationId="{6A8A5F6C-0F29-B769-9BA0-28728FC79448}"/>
          </ac:spMkLst>
        </pc:spChg>
        <pc:spChg chg="add mod">
          <ac:chgData name="Paula Vázquez-Valero" userId="3a0e46d7-2099-40af-a155-aa45b68bfff3" providerId="ADAL" clId="{57DA573B-B202-45D5-8B0F-E0DB3FD2BB69}" dt="2024-01-31T14:46:38.473" v="21385" actId="1076"/>
          <ac:spMkLst>
            <pc:docMk/>
            <pc:sldMk cId="2486854253" sldId="935"/>
            <ac:spMk id="2076" creationId="{4E5EEC0D-6CEC-B0F7-D7EB-760741044A5F}"/>
          </ac:spMkLst>
        </pc:spChg>
        <pc:spChg chg="add mod">
          <ac:chgData name="Paula Vázquez-Valero" userId="3a0e46d7-2099-40af-a155-aa45b68bfff3" providerId="ADAL" clId="{57DA573B-B202-45D5-8B0F-E0DB3FD2BB69}" dt="2024-01-31T14:44:20.812" v="21324" actId="20577"/>
          <ac:spMkLst>
            <pc:docMk/>
            <pc:sldMk cId="2486854253" sldId="935"/>
            <ac:spMk id="2077" creationId="{8B79D736-5379-2909-5C7C-E9EE7370FAD2}"/>
          </ac:spMkLst>
        </pc:spChg>
        <pc:spChg chg="add del mod">
          <ac:chgData name="Paula Vázquez-Valero" userId="3a0e46d7-2099-40af-a155-aa45b68bfff3" providerId="ADAL" clId="{57DA573B-B202-45D5-8B0F-E0DB3FD2BB69}" dt="2024-01-31T14:49:12.460" v="21512" actId="478"/>
          <ac:spMkLst>
            <pc:docMk/>
            <pc:sldMk cId="2486854253" sldId="935"/>
            <ac:spMk id="2080" creationId="{B7DA129F-29F2-8C5D-85C3-A9F540C6B262}"/>
          </ac:spMkLst>
        </pc:spChg>
        <pc:spChg chg="add mod">
          <ac:chgData name="Paula Vázquez-Valero" userId="3a0e46d7-2099-40af-a155-aa45b68bfff3" providerId="ADAL" clId="{57DA573B-B202-45D5-8B0F-E0DB3FD2BB69}" dt="2024-01-31T14:53:38.447" v="21705" actId="113"/>
          <ac:spMkLst>
            <pc:docMk/>
            <pc:sldMk cId="2486854253" sldId="935"/>
            <ac:spMk id="2082" creationId="{0837FF16-ECA1-EB05-6FEA-B1501F957AE9}"/>
          </ac:spMkLst>
        </pc:spChg>
        <pc:spChg chg="mod">
          <ac:chgData name="Paula Vázquez-Valero" userId="3a0e46d7-2099-40af-a155-aa45b68bfff3" providerId="ADAL" clId="{57DA573B-B202-45D5-8B0F-E0DB3FD2BB69}" dt="2024-01-31T14:49:12.680" v="21513"/>
          <ac:spMkLst>
            <pc:docMk/>
            <pc:sldMk cId="2486854253" sldId="935"/>
            <ac:spMk id="2084" creationId="{D19E326F-6B54-F51F-5DB0-8D94CF0C532E}"/>
          </ac:spMkLst>
        </pc:spChg>
        <pc:spChg chg="mod">
          <ac:chgData name="Paula Vázquez-Valero" userId="3a0e46d7-2099-40af-a155-aa45b68bfff3" providerId="ADAL" clId="{57DA573B-B202-45D5-8B0F-E0DB3FD2BB69}" dt="2024-01-31T14:49:12.680" v="21513"/>
          <ac:spMkLst>
            <pc:docMk/>
            <pc:sldMk cId="2486854253" sldId="935"/>
            <ac:spMk id="2086" creationId="{5DEE6BE2-A03E-25A1-734A-1BDA5FDA2127}"/>
          </ac:spMkLst>
        </pc:spChg>
        <pc:spChg chg="mod">
          <ac:chgData name="Paula Vázquez-Valero" userId="3a0e46d7-2099-40af-a155-aa45b68bfff3" providerId="ADAL" clId="{57DA573B-B202-45D5-8B0F-E0DB3FD2BB69}" dt="2024-01-31T15:08:41.700" v="22247" actId="20577"/>
          <ac:spMkLst>
            <pc:docMk/>
            <pc:sldMk cId="2486854253" sldId="935"/>
            <ac:spMk id="2089" creationId="{B2AFFFD7-5E0E-9D9C-D583-13787BA98ED2}"/>
          </ac:spMkLst>
        </pc:spChg>
        <pc:spChg chg="add mod">
          <ac:chgData name="Paula Vázquez-Valero" userId="3a0e46d7-2099-40af-a155-aa45b68bfff3" providerId="ADAL" clId="{57DA573B-B202-45D5-8B0F-E0DB3FD2BB69}" dt="2024-01-31T14:51:03.368" v="21612" actId="1076"/>
          <ac:spMkLst>
            <pc:docMk/>
            <pc:sldMk cId="2486854253" sldId="935"/>
            <ac:spMk id="2090" creationId="{8DF55FCC-CFF4-7C78-E3D2-554585B797D0}"/>
          </ac:spMkLst>
        </pc:spChg>
        <pc:spChg chg="add mod">
          <ac:chgData name="Paula Vázquez-Valero" userId="3a0e46d7-2099-40af-a155-aa45b68bfff3" providerId="ADAL" clId="{57DA573B-B202-45D5-8B0F-E0DB3FD2BB69}" dt="2024-01-31T14:51:09.081" v="21613" actId="1076"/>
          <ac:spMkLst>
            <pc:docMk/>
            <pc:sldMk cId="2486854253" sldId="935"/>
            <ac:spMk id="2091" creationId="{D1D2D03F-8B02-DF01-8F36-43D31FF1538C}"/>
          </ac:spMkLst>
        </pc:spChg>
        <pc:spChg chg="add mod">
          <ac:chgData name="Paula Vázquez-Valero" userId="3a0e46d7-2099-40af-a155-aa45b68bfff3" providerId="ADAL" clId="{57DA573B-B202-45D5-8B0F-E0DB3FD2BB69}" dt="2024-01-31T14:51:29.426" v="21648" actId="1038"/>
          <ac:spMkLst>
            <pc:docMk/>
            <pc:sldMk cId="2486854253" sldId="935"/>
            <ac:spMk id="2092" creationId="{642DB7DF-1B99-390F-8F1E-227475DF7EC4}"/>
          </ac:spMkLst>
        </pc:spChg>
        <pc:spChg chg="add mod">
          <ac:chgData name="Paula Vázquez-Valero" userId="3a0e46d7-2099-40af-a155-aa45b68bfff3" providerId="ADAL" clId="{57DA573B-B202-45D5-8B0F-E0DB3FD2BB69}" dt="2024-01-31T14:51:29.426" v="21648" actId="1038"/>
          <ac:spMkLst>
            <pc:docMk/>
            <pc:sldMk cId="2486854253" sldId="935"/>
            <ac:spMk id="2093" creationId="{6D1E3291-BE1D-4EFF-EB8E-17416ADEA684}"/>
          </ac:spMkLst>
        </pc:spChg>
        <pc:spChg chg="add mod">
          <ac:chgData name="Paula Vázquez-Valero" userId="3a0e46d7-2099-40af-a155-aa45b68bfff3" providerId="ADAL" clId="{57DA573B-B202-45D5-8B0F-E0DB3FD2BB69}" dt="2024-01-31T14:51:29.426" v="21648" actId="1038"/>
          <ac:spMkLst>
            <pc:docMk/>
            <pc:sldMk cId="2486854253" sldId="935"/>
            <ac:spMk id="2094" creationId="{9F6E9F08-D5B2-A1BE-B293-13AA9BC71FE4}"/>
          </ac:spMkLst>
        </pc:spChg>
        <pc:spChg chg="add mod">
          <ac:chgData name="Paula Vázquez-Valero" userId="3a0e46d7-2099-40af-a155-aa45b68bfff3" providerId="ADAL" clId="{57DA573B-B202-45D5-8B0F-E0DB3FD2BB69}" dt="2024-01-31T14:51:29.426" v="21648" actId="1038"/>
          <ac:spMkLst>
            <pc:docMk/>
            <pc:sldMk cId="2486854253" sldId="935"/>
            <ac:spMk id="2095" creationId="{8578EAFC-5E2D-310D-1862-5E8B58760267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2096" creationId="{F1A62D59-03E7-2842-7572-2BEC6D61D172}"/>
          </ac:spMkLst>
        </pc:spChg>
        <pc:spChg chg="add mod">
          <ac:chgData name="Paula Vázquez-Valero" userId="3a0e46d7-2099-40af-a155-aa45b68bfff3" providerId="ADAL" clId="{57DA573B-B202-45D5-8B0F-E0DB3FD2BB69}" dt="2024-01-31T14:50:47.341" v="21589" actId="20577"/>
          <ac:spMkLst>
            <pc:docMk/>
            <pc:sldMk cId="2486854253" sldId="935"/>
            <ac:spMk id="2101" creationId="{8D1FA2DF-4B8F-8C17-7870-9D4B9CDE41F1}"/>
          </ac:spMkLst>
        </pc:spChg>
        <pc:spChg chg="add mod">
          <ac:chgData name="Paula Vázquez-Valero" userId="3a0e46d7-2099-40af-a155-aa45b68bfff3" providerId="ADAL" clId="{57DA573B-B202-45D5-8B0F-E0DB3FD2BB69}" dt="2024-01-31T14:51:39.442" v="21656" actId="20577"/>
          <ac:spMkLst>
            <pc:docMk/>
            <pc:sldMk cId="2486854253" sldId="935"/>
            <ac:spMk id="2102" creationId="{9A3A7A7C-BF74-0E21-2E76-3A37235009F1}"/>
          </ac:spMkLst>
        </pc:spChg>
        <pc:spChg chg="add del mod">
          <ac:chgData name="Paula Vázquez-Valero" userId="3a0e46d7-2099-40af-a155-aa45b68bfff3" providerId="ADAL" clId="{57DA573B-B202-45D5-8B0F-E0DB3FD2BB69}" dt="2024-01-31T14:52:41.279" v="21669" actId="21"/>
          <ac:spMkLst>
            <pc:docMk/>
            <pc:sldMk cId="2486854253" sldId="935"/>
            <ac:spMk id="2109" creationId="{23BD0EE6-2410-A666-E03C-D5B9632D8690}"/>
          </ac:spMkLst>
        </pc:spChg>
        <pc:spChg chg="add del mod">
          <ac:chgData name="Paula Vázquez-Valero" userId="3a0e46d7-2099-40af-a155-aa45b68bfff3" providerId="ADAL" clId="{57DA573B-B202-45D5-8B0F-E0DB3FD2BB69}" dt="2024-01-31T14:52:41.279" v="21669" actId="21"/>
          <ac:spMkLst>
            <pc:docMk/>
            <pc:sldMk cId="2486854253" sldId="935"/>
            <ac:spMk id="2110" creationId="{DF34325D-7F09-2C2C-17F7-AB185CF073BB}"/>
          </ac:spMkLst>
        </pc:spChg>
        <pc:spChg chg="add del mod">
          <ac:chgData name="Paula Vázquez-Valero" userId="3a0e46d7-2099-40af-a155-aa45b68bfff3" providerId="ADAL" clId="{57DA573B-B202-45D5-8B0F-E0DB3FD2BB69}" dt="2024-01-31T14:52:41.279" v="21669" actId="21"/>
          <ac:spMkLst>
            <pc:docMk/>
            <pc:sldMk cId="2486854253" sldId="935"/>
            <ac:spMk id="2111" creationId="{C8EEAE22-5EA0-4A7A-8610-900D1B397E41}"/>
          </ac:spMkLst>
        </pc:spChg>
        <pc:spChg chg="add del mod">
          <ac:chgData name="Paula Vázquez-Valero" userId="3a0e46d7-2099-40af-a155-aa45b68bfff3" providerId="ADAL" clId="{57DA573B-B202-45D5-8B0F-E0DB3FD2BB69}" dt="2024-01-31T14:52:41.279" v="21669" actId="21"/>
          <ac:spMkLst>
            <pc:docMk/>
            <pc:sldMk cId="2486854253" sldId="935"/>
            <ac:spMk id="2176" creationId="{9008413E-AD63-E793-FFB5-193C6279FC9F}"/>
          </ac:spMkLst>
        </pc:spChg>
        <pc:spChg chg="add del mod">
          <ac:chgData name="Paula Vázquez-Valero" userId="3a0e46d7-2099-40af-a155-aa45b68bfff3" providerId="ADAL" clId="{57DA573B-B202-45D5-8B0F-E0DB3FD2BB69}" dt="2024-01-31T14:52:41.279" v="21669" actId="21"/>
          <ac:spMkLst>
            <pc:docMk/>
            <pc:sldMk cId="2486854253" sldId="935"/>
            <ac:spMk id="2177" creationId="{07CF75FE-B025-56AD-98D3-446F69351D47}"/>
          </ac:spMkLst>
        </pc:spChg>
        <pc:spChg chg="add del mod">
          <ac:chgData name="Paula Vázquez-Valero" userId="3a0e46d7-2099-40af-a155-aa45b68bfff3" providerId="ADAL" clId="{57DA573B-B202-45D5-8B0F-E0DB3FD2BB69}" dt="2024-01-31T14:52:41.279" v="21669" actId="21"/>
          <ac:spMkLst>
            <pc:docMk/>
            <pc:sldMk cId="2486854253" sldId="935"/>
            <ac:spMk id="2178" creationId="{C99E39A5-E632-A3D7-1DB7-32925B3B5E22}"/>
          </ac:spMkLst>
        </pc:spChg>
        <pc:spChg chg="add del mod">
          <ac:chgData name="Paula Vázquez-Valero" userId="3a0e46d7-2099-40af-a155-aa45b68bfff3" providerId="ADAL" clId="{57DA573B-B202-45D5-8B0F-E0DB3FD2BB69}" dt="2024-01-31T14:52:41.279" v="21669" actId="21"/>
          <ac:spMkLst>
            <pc:docMk/>
            <pc:sldMk cId="2486854253" sldId="935"/>
            <ac:spMk id="2179" creationId="{B95697BD-2315-0947-F72B-8DE8AFF3E4E3}"/>
          </ac:spMkLst>
        </pc:spChg>
        <pc:spChg chg="add del mod">
          <ac:chgData name="Paula Vázquez-Valero" userId="3a0e46d7-2099-40af-a155-aa45b68bfff3" providerId="ADAL" clId="{57DA573B-B202-45D5-8B0F-E0DB3FD2BB69}" dt="2024-01-31T14:52:29.275" v="21665" actId="478"/>
          <ac:spMkLst>
            <pc:docMk/>
            <pc:sldMk cId="2486854253" sldId="935"/>
            <ac:spMk id="2180" creationId="{B0D2EF74-3DCF-351E-1EE5-3E432FDCE2D4}"/>
          </ac:spMkLst>
        </pc:spChg>
        <pc:spChg chg="add del mod">
          <ac:chgData name="Paula Vázquez-Valero" userId="3a0e46d7-2099-40af-a155-aa45b68bfff3" providerId="ADAL" clId="{57DA573B-B202-45D5-8B0F-E0DB3FD2BB69}" dt="2024-01-31T14:52:27.846" v="21664" actId="478"/>
          <ac:spMkLst>
            <pc:docMk/>
            <pc:sldMk cId="2486854253" sldId="935"/>
            <ac:spMk id="2181" creationId="{1271DC7F-783D-D29C-421B-C2EC4D512F00}"/>
          </ac:spMkLst>
        </pc:spChg>
        <pc:spChg chg="del">
          <ac:chgData name="Paula Vázquez-Valero" userId="3a0e46d7-2099-40af-a155-aa45b68bfff3" providerId="ADAL" clId="{57DA573B-B202-45D5-8B0F-E0DB3FD2BB69}" dt="2024-01-31T14:38:01.015" v="21079" actId="478"/>
          <ac:spMkLst>
            <pc:docMk/>
            <pc:sldMk cId="2486854253" sldId="935"/>
            <ac:spMk id="2183" creationId="{072AC4C5-45F0-9BE8-77F1-3E1F02E060CD}"/>
          </ac:spMkLst>
        </pc:spChg>
        <pc:spChg chg="add del mod">
          <ac:chgData name="Paula Vázquez-Valero" userId="3a0e46d7-2099-40af-a155-aa45b68bfff3" providerId="ADAL" clId="{57DA573B-B202-45D5-8B0F-E0DB3FD2BB69}" dt="2024-01-31T14:52:27.846" v="21664" actId="478"/>
          <ac:spMkLst>
            <pc:docMk/>
            <pc:sldMk cId="2486854253" sldId="935"/>
            <ac:spMk id="2189" creationId="{9C2DA773-6D24-E6BA-F289-B38B8AD4BE11}"/>
          </ac:spMkLst>
        </pc:spChg>
        <pc:spChg chg="add del mod">
          <ac:chgData name="Paula Vázquez-Valero" userId="3a0e46d7-2099-40af-a155-aa45b68bfff3" providerId="ADAL" clId="{57DA573B-B202-45D5-8B0F-E0DB3FD2BB69}" dt="2024-01-31T14:52:24.527" v="21663" actId="478"/>
          <ac:spMkLst>
            <pc:docMk/>
            <pc:sldMk cId="2486854253" sldId="935"/>
            <ac:spMk id="2190" creationId="{84F9C740-0A07-EC16-43A9-6AC81FADB2F4}"/>
          </ac:spMkLst>
        </pc:spChg>
        <pc:spChg chg="add del mod">
          <ac:chgData name="Paula Vázquez-Valero" userId="3a0e46d7-2099-40af-a155-aa45b68bfff3" providerId="ADAL" clId="{57DA573B-B202-45D5-8B0F-E0DB3FD2BB69}" dt="2024-01-31T14:52:27.846" v="21664" actId="478"/>
          <ac:spMkLst>
            <pc:docMk/>
            <pc:sldMk cId="2486854253" sldId="935"/>
            <ac:spMk id="2191" creationId="{DA7553D2-6678-351E-9EDD-1C53FE689C99}"/>
          </ac:spMkLst>
        </pc:spChg>
        <pc:spChg chg="add del mod">
          <ac:chgData name="Paula Vázquez-Valero" userId="3a0e46d7-2099-40af-a155-aa45b68bfff3" providerId="ADAL" clId="{57DA573B-B202-45D5-8B0F-E0DB3FD2BB69}" dt="2024-01-31T14:52:24.527" v="21663" actId="478"/>
          <ac:spMkLst>
            <pc:docMk/>
            <pc:sldMk cId="2486854253" sldId="935"/>
            <ac:spMk id="2192" creationId="{C7A8134E-47D8-B178-7477-46D1AD2FFF2F}"/>
          </ac:spMkLst>
        </pc:spChg>
        <pc:spChg chg="add del mod">
          <ac:chgData name="Paula Vázquez-Valero" userId="3a0e46d7-2099-40af-a155-aa45b68bfff3" providerId="ADAL" clId="{57DA573B-B202-45D5-8B0F-E0DB3FD2BB69}" dt="2024-01-31T14:52:31.254" v="21666" actId="478"/>
          <ac:spMkLst>
            <pc:docMk/>
            <pc:sldMk cId="2486854253" sldId="935"/>
            <ac:spMk id="2193" creationId="{A8BD6A55-91B3-3366-CEB8-458A6F33284D}"/>
          </ac:spMkLst>
        </pc:spChg>
        <pc:spChg chg="add del mod">
          <ac:chgData name="Paula Vázquez-Valero" userId="3a0e46d7-2099-40af-a155-aa45b68bfff3" providerId="ADAL" clId="{57DA573B-B202-45D5-8B0F-E0DB3FD2BB69}" dt="2024-01-31T14:52:41.279" v="21669" actId="21"/>
          <ac:spMkLst>
            <pc:docMk/>
            <pc:sldMk cId="2486854253" sldId="935"/>
            <ac:spMk id="2194" creationId="{EE024A6F-F844-CD8E-2BF1-E11BA1B75809}"/>
          </ac:spMkLst>
        </pc:spChg>
        <pc:spChg chg="add mod">
          <ac:chgData name="Paula Vázquez-Valero" userId="3a0e46d7-2099-40af-a155-aa45b68bfff3" providerId="ADAL" clId="{57DA573B-B202-45D5-8B0F-E0DB3FD2BB69}" dt="2024-01-31T14:53:37.036" v="21704" actId="113"/>
          <ac:spMkLst>
            <pc:docMk/>
            <pc:sldMk cId="2486854253" sldId="935"/>
            <ac:spMk id="2196" creationId="{D8487096-A1DF-7C07-8723-8301D0DDC3AA}"/>
          </ac:spMkLst>
        </pc:spChg>
        <pc:grpChg chg="del">
          <ac:chgData name="Paula Vázquez-Valero" userId="3a0e46d7-2099-40af-a155-aa45b68bfff3" providerId="ADAL" clId="{57DA573B-B202-45D5-8B0F-E0DB3FD2BB69}" dt="2024-01-31T14:38:01.015" v="21079" actId="478"/>
          <ac:grpSpMkLst>
            <pc:docMk/>
            <pc:sldMk cId="2486854253" sldId="935"/>
            <ac:grpSpMk id="5" creationId="{7516D519-14B2-B703-4BEA-D7AFB1391665}"/>
          </ac:grpSpMkLst>
        </pc:grpChg>
        <pc:grpChg chg="del">
          <ac:chgData name="Paula Vázquez-Valero" userId="3a0e46d7-2099-40af-a155-aa45b68bfff3" providerId="ADAL" clId="{57DA573B-B202-45D5-8B0F-E0DB3FD2BB69}" dt="2024-01-31T14:38:03.633" v="21080" actId="478"/>
          <ac:grpSpMkLst>
            <pc:docMk/>
            <pc:sldMk cId="2486854253" sldId="935"/>
            <ac:grpSpMk id="12" creationId="{2D2B03C0-26EB-0DE9-52FE-D67797CFB94F}"/>
          </ac:grpSpMkLst>
        </pc:grpChg>
        <pc:grpChg chg="add del mod">
          <ac:chgData name="Paula Vázquez-Valero" userId="3a0e46d7-2099-40af-a155-aa45b68bfff3" providerId="ADAL" clId="{57DA573B-B202-45D5-8B0F-E0DB3FD2BB69}" dt="2024-01-31T14:52:39.489" v="21668" actId="478"/>
          <ac:grpSpMkLst>
            <pc:docMk/>
            <pc:sldMk cId="2486854253" sldId="935"/>
            <ac:grpSpMk id="17" creationId="{52480F95-34AB-BE92-0A48-D73D8BD217FE}"/>
          </ac:grpSpMkLst>
        </pc:grpChg>
        <pc:grpChg chg="del">
          <ac:chgData name="Paula Vázquez-Valero" userId="3a0e46d7-2099-40af-a155-aa45b68bfff3" providerId="ADAL" clId="{57DA573B-B202-45D5-8B0F-E0DB3FD2BB69}" dt="2024-01-31T14:38:01.015" v="21079" actId="478"/>
          <ac:grpSpMkLst>
            <pc:docMk/>
            <pc:sldMk cId="2486854253" sldId="935"/>
            <ac:grpSpMk id="50" creationId="{DA8E74C0-83D1-DAD5-A1A6-0E2136366BD7}"/>
          </ac:grpSpMkLst>
        </pc:grpChg>
        <pc:grpChg chg="del">
          <ac:chgData name="Paula Vázquez-Valero" userId="3a0e46d7-2099-40af-a155-aa45b68bfff3" providerId="ADAL" clId="{57DA573B-B202-45D5-8B0F-E0DB3FD2BB69}" dt="2024-01-31T14:38:01.015" v="21079" actId="478"/>
          <ac:grpSpMkLst>
            <pc:docMk/>
            <pc:sldMk cId="2486854253" sldId="935"/>
            <ac:grpSpMk id="63" creationId="{A6340D53-2D3A-DCB5-8099-F5E9658AA05E}"/>
          </ac:grpSpMkLst>
        </pc:grpChg>
        <pc:grpChg chg="add mod">
          <ac:chgData name="Paula Vázquez-Valero" userId="3a0e46d7-2099-40af-a155-aa45b68bfff3" providerId="ADAL" clId="{57DA573B-B202-45D5-8B0F-E0DB3FD2BB69}" dt="2024-01-31T14:40:32.481" v="21125" actId="1076"/>
          <ac:grpSpMkLst>
            <pc:docMk/>
            <pc:sldMk cId="2486854253" sldId="935"/>
            <ac:grpSpMk id="2054" creationId="{6346C4A7-866E-D145-6B5E-35783F2B1B81}"/>
          </ac:grpSpMkLst>
        </pc:grpChg>
        <pc:grpChg chg="add mod">
          <ac:chgData name="Paula Vázquez-Valero" userId="3a0e46d7-2099-40af-a155-aa45b68bfff3" providerId="ADAL" clId="{57DA573B-B202-45D5-8B0F-E0DB3FD2BB69}" dt="2024-01-31T14:40:32.481" v="21125" actId="1076"/>
          <ac:grpSpMkLst>
            <pc:docMk/>
            <pc:sldMk cId="2486854253" sldId="935"/>
            <ac:grpSpMk id="2057" creationId="{8058FBFA-C3E6-44A5-4C89-895347E15D0E}"/>
          </ac:grpSpMkLst>
        </pc:grpChg>
        <pc:grpChg chg="add mod ord">
          <ac:chgData name="Paula Vázquez-Valero" userId="3a0e46d7-2099-40af-a155-aa45b68bfff3" providerId="ADAL" clId="{57DA573B-B202-45D5-8B0F-E0DB3FD2BB69}" dt="2024-01-31T14:46:37.204" v="21383" actId="1076"/>
          <ac:grpSpMkLst>
            <pc:docMk/>
            <pc:sldMk cId="2486854253" sldId="935"/>
            <ac:grpSpMk id="2063" creationId="{3195C9D6-2648-258B-3925-9E135B85BD9F}"/>
          </ac:grpSpMkLst>
        </pc:grpChg>
        <pc:grpChg chg="add mod">
          <ac:chgData name="Paula Vázquez-Valero" userId="3a0e46d7-2099-40af-a155-aa45b68bfff3" providerId="ADAL" clId="{57DA573B-B202-45D5-8B0F-E0DB3FD2BB69}" dt="2024-01-31T14:49:16.782" v="21538" actId="1035"/>
          <ac:grpSpMkLst>
            <pc:docMk/>
            <pc:sldMk cId="2486854253" sldId="935"/>
            <ac:grpSpMk id="2083" creationId="{C6D0CB7C-9F69-C04C-2338-768F9E0ABDB2}"/>
          </ac:grpSpMkLst>
        </pc:grpChg>
        <pc:grpChg chg="del">
          <ac:chgData name="Paula Vázquez-Valero" userId="3a0e46d7-2099-40af-a155-aa45b68bfff3" providerId="ADAL" clId="{57DA573B-B202-45D5-8B0F-E0DB3FD2BB69}" dt="2024-01-31T14:38:01.015" v="21079" actId="478"/>
          <ac:grpSpMkLst>
            <pc:docMk/>
            <pc:sldMk cId="2486854253" sldId="935"/>
            <ac:grpSpMk id="2097" creationId="{4CB19970-593D-BFB7-BBFE-1D92EC9905CA}"/>
          </ac:grpSpMkLst>
        </pc:grpChg>
        <pc:graphicFrameChg chg="add mod modGraphic">
          <ac:chgData name="Paula Vázquez-Valero" userId="3a0e46d7-2099-40af-a155-aa45b68bfff3" providerId="ADAL" clId="{57DA573B-B202-45D5-8B0F-E0DB3FD2BB69}" dt="2024-01-31T14:38:54.545" v="21103" actId="1036"/>
          <ac:graphicFrameMkLst>
            <pc:docMk/>
            <pc:sldMk cId="2486854253" sldId="935"/>
            <ac:graphicFrameMk id="9" creationId="{F5F9988F-9FC8-3A67-7DCD-EAFE0BCD2BC6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31T14:38:01.015" v="21079" actId="478"/>
          <ac:graphicFrameMkLst>
            <pc:docMk/>
            <pc:sldMk cId="2486854253" sldId="935"/>
            <ac:graphicFrameMk id="24" creationId="{B0471307-29B9-7196-F614-5E91136414F0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4:44:30.521" v="21327" actId="14734"/>
          <ac:graphicFrameMkLst>
            <pc:docMk/>
            <pc:sldMk cId="2486854253" sldId="935"/>
            <ac:graphicFrameMk id="25" creationId="{33F1F69F-FECA-2D5B-72A6-868BF6FCCD6D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31T14:38:01.015" v="21079" actId="478"/>
          <ac:graphicFrameMkLst>
            <pc:docMk/>
            <pc:sldMk cId="2486854253" sldId="935"/>
            <ac:graphicFrameMk id="28" creationId="{40476AAC-F340-1745-3DC8-F442D3D19F3D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31T14:38:01.015" v="21079" actId="478"/>
          <ac:graphicFrameMkLst>
            <pc:docMk/>
            <pc:sldMk cId="2486854253" sldId="935"/>
            <ac:graphicFrameMk id="29" creationId="{A76B1C3F-7B5F-0C48-625B-513159D22D56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1-31T14:41:56.788" v="21168" actId="478"/>
          <ac:graphicFrameMkLst>
            <pc:docMk/>
            <pc:sldMk cId="2486854253" sldId="935"/>
            <ac:graphicFrameMk id="40" creationId="{F10263AE-C845-2706-DCBA-A8681755259E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31T14:38:01.015" v="21079" actId="478"/>
          <ac:graphicFrameMkLst>
            <pc:docMk/>
            <pc:sldMk cId="2486854253" sldId="935"/>
            <ac:graphicFrameMk id="43" creationId="{21486C67-157C-8002-2765-1D6924382B66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4:53:18.065" v="21683" actId="14100"/>
          <ac:graphicFrameMkLst>
            <pc:docMk/>
            <pc:sldMk cId="2486854253" sldId="935"/>
            <ac:graphicFrameMk id="2087" creationId="{C799B48B-7D43-1E2E-65BE-0628EC5569C8}"/>
          </ac:graphicFrameMkLst>
        </pc:graphicFrameChg>
        <pc:picChg chg="add mod">
          <ac:chgData name="Paula Vázquez-Valero" userId="3a0e46d7-2099-40af-a155-aa45b68bfff3" providerId="ADAL" clId="{57DA573B-B202-45D5-8B0F-E0DB3FD2BB69}" dt="2024-01-31T14:38:54.545" v="21103" actId="1036"/>
          <ac:picMkLst>
            <pc:docMk/>
            <pc:sldMk cId="2486854253" sldId="935"/>
            <ac:picMk id="14" creationId="{989B5E88-4EAE-199C-6D14-18656118F7B6}"/>
          </ac:picMkLst>
        </pc:picChg>
        <pc:picChg chg="mod">
          <ac:chgData name="Paula Vázquez-Valero" userId="3a0e46d7-2099-40af-a155-aa45b68bfff3" providerId="ADAL" clId="{57DA573B-B202-45D5-8B0F-E0DB3FD2BB69}" dt="2024-01-31T14:40:22.158" v="21122" actId="1076"/>
          <ac:picMkLst>
            <pc:docMk/>
            <pc:sldMk cId="2486854253" sldId="935"/>
            <ac:picMk id="21" creationId="{DBDDA8E3-E8FB-0EAA-6AD5-3C215F38B1B7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31" creationId="{D49AEDA6-8D33-BEA7-3EA8-83D80F007088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32" creationId="{5965FA70-1F7D-C06A-B538-AF2490614C44}"/>
          </ac:picMkLst>
        </pc:picChg>
        <pc:picChg chg="add mod">
          <ac:chgData name="Paula Vázquez-Valero" userId="3a0e46d7-2099-40af-a155-aa45b68bfff3" providerId="ADAL" clId="{57DA573B-B202-45D5-8B0F-E0DB3FD2BB69}" dt="2024-01-31T14:40:22.158" v="21122" actId="1076"/>
          <ac:picMkLst>
            <pc:docMk/>
            <pc:sldMk cId="2486854253" sldId="935"/>
            <ac:picMk id="42" creationId="{9389A407-DDD6-E79B-B0C7-DCCAC3C6F382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45" creationId="{FC82EF2A-D97D-3496-08E2-BE56E0B1B912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46" creationId="{C9B41DD8-9C32-0082-1EFF-C9FF2ED37419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55" creationId="{740B865F-7793-9454-F630-DDEC76998F45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60" creationId="{8B9C881F-9FFD-3A20-CBE0-AD864F552224}"/>
          </ac:picMkLst>
        </pc:picChg>
        <pc:picChg chg="add del mod">
          <ac:chgData name="Paula Vázquez-Valero" userId="3a0e46d7-2099-40af-a155-aa45b68bfff3" providerId="ADAL" clId="{57DA573B-B202-45D5-8B0F-E0DB3FD2BB69}" dt="2024-01-31T14:41:56.788" v="21168" actId="478"/>
          <ac:picMkLst>
            <pc:docMk/>
            <pc:sldMk cId="2486854253" sldId="935"/>
            <ac:picMk id="2051" creationId="{12655DCF-F258-1144-BB55-9E5FB81E5462}"/>
          </ac:picMkLst>
        </pc:picChg>
        <pc:picChg chg="add del mod">
          <ac:chgData name="Paula Vázquez-Valero" userId="3a0e46d7-2099-40af-a155-aa45b68bfff3" providerId="ADAL" clId="{57DA573B-B202-45D5-8B0F-E0DB3FD2BB69}" dt="2024-01-31T14:41:56.788" v="21168" actId="478"/>
          <ac:picMkLst>
            <pc:docMk/>
            <pc:sldMk cId="2486854253" sldId="935"/>
            <ac:picMk id="2052" creationId="{63E99056-F3A0-5084-208B-2CDF1B7820C9}"/>
          </ac:picMkLst>
        </pc:picChg>
        <pc:picChg chg="mod">
          <ac:chgData name="Paula Vázquez-Valero" userId="3a0e46d7-2099-40af-a155-aa45b68bfff3" providerId="ADAL" clId="{57DA573B-B202-45D5-8B0F-E0DB3FD2BB69}" dt="2024-01-31T14:40:28.095" v="21124"/>
          <ac:picMkLst>
            <pc:docMk/>
            <pc:sldMk cId="2486854253" sldId="935"/>
            <ac:picMk id="2059" creationId="{91C51163-A171-C269-02EF-944EB8B83345}"/>
          </ac:picMkLst>
        </pc:picChg>
        <pc:picChg chg="add mod">
          <ac:chgData name="Paula Vázquez-Valero" userId="3a0e46d7-2099-40af-a155-aa45b68bfff3" providerId="ADAL" clId="{57DA573B-B202-45D5-8B0F-E0DB3FD2BB69}" dt="2024-01-31T14:43:41.271" v="21313" actId="1076"/>
          <ac:picMkLst>
            <pc:docMk/>
            <pc:sldMk cId="2486854253" sldId="935"/>
            <ac:picMk id="2060" creationId="{584FE263-7CDC-E3A4-56FE-EF1451D1C7DB}"/>
          </ac:picMkLst>
        </pc:picChg>
        <pc:picChg chg="add mod">
          <ac:chgData name="Paula Vázquez-Valero" userId="3a0e46d7-2099-40af-a155-aa45b68bfff3" providerId="ADAL" clId="{57DA573B-B202-45D5-8B0F-E0DB3FD2BB69}" dt="2024-01-31T14:46:44.030" v="21386" actId="1076"/>
          <ac:picMkLst>
            <pc:docMk/>
            <pc:sldMk cId="2486854253" sldId="935"/>
            <ac:picMk id="2061" creationId="{C7C61620-ED46-D497-5210-D1615F54DACC}"/>
          </ac:picMkLst>
        </pc:picChg>
        <pc:picChg chg="add del mod">
          <ac:chgData name="Paula Vázquez-Valero" userId="3a0e46d7-2099-40af-a155-aa45b68bfff3" providerId="ADAL" clId="{57DA573B-B202-45D5-8B0F-E0DB3FD2BB69}" dt="2024-01-31T14:46:10.610" v="21373" actId="21"/>
          <ac:picMkLst>
            <pc:docMk/>
            <pc:sldMk cId="2486854253" sldId="935"/>
            <ac:picMk id="2062" creationId="{53C35D9D-9810-E65F-557B-3CC1CF548E98}"/>
          </ac:picMkLst>
        </pc:picChg>
        <pc:picChg chg="mod">
          <ac:chgData name="Paula Vázquez-Valero" userId="3a0e46d7-2099-40af-a155-aa45b68bfff3" providerId="ADAL" clId="{57DA573B-B202-45D5-8B0F-E0DB3FD2BB69}" dt="2024-01-31T14:44:02.180" v="21315" actId="1076"/>
          <ac:picMkLst>
            <pc:docMk/>
            <pc:sldMk cId="2486854253" sldId="935"/>
            <ac:picMk id="2065" creationId="{A96F9078-BEA2-32B4-1677-ED14E02F41C8}"/>
          </ac:picMkLst>
        </pc:picChg>
        <pc:picChg chg="mod">
          <ac:chgData name="Paula Vázquez-Valero" userId="3a0e46d7-2099-40af-a155-aa45b68bfff3" providerId="ADAL" clId="{57DA573B-B202-45D5-8B0F-E0DB3FD2BB69}" dt="2024-01-31T14:44:02.180" v="21315" actId="1076"/>
          <ac:picMkLst>
            <pc:docMk/>
            <pc:sldMk cId="2486854253" sldId="935"/>
            <ac:picMk id="2066" creationId="{64AAA4FE-667D-89F4-4EC2-94BFA9C435FF}"/>
          </ac:picMkLst>
        </pc:picChg>
        <pc:picChg chg="add mod">
          <ac:chgData name="Paula Vázquez-Valero" userId="3a0e46d7-2099-40af-a155-aa45b68bfff3" providerId="ADAL" clId="{57DA573B-B202-45D5-8B0F-E0DB3FD2BB69}" dt="2024-01-31T14:45:39.242" v="21354" actId="1076"/>
          <ac:picMkLst>
            <pc:docMk/>
            <pc:sldMk cId="2486854253" sldId="935"/>
            <ac:picMk id="2068" creationId="{F94F0F8C-A032-2E8D-8586-348F0A10D1E0}"/>
          </ac:picMkLst>
        </pc:picChg>
        <pc:picChg chg="add mod">
          <ac:chgData name="Paula Vázquez-Valero" userId="3a0e46d7-2099-40af-a155-aa45b68bfff3" providerId="ADAL" clId="{57DA573B-B202-45D5-8B0F-E0DB3FD2BB69}" dt="2024-01-31T14:45:45.596" v="21360" actId="1035"/>
          <ac:picMkLst>
            <pc:docMk/>
            <pc:sldMk cId="2486854253" sldId="935"/>
            <ac:picMk id="2069" creationId="{077F2EA7-C64A-E6F4-A820-476653278834}"/>
          </ac:picMkLst>
        </pc:picChg>
        <pc:picChg chg="add mod">
          <ac:chgData name="Paula Vázquez-Valero" userId="3a0e46d7-2099-40af-a155-aa45b68bfff3" providerId="ADAL" clId="{57DA573B-B202-45D5-8B0F-E0DB3FD2BB69}" dt="2024-01-31T14:45:34.425" v="21351" actId="1076"/>
          <ac:picMkLst>
            <pc:docMk/>
            <pc:sldMk cId="2486854253" sldId="935"/>
            <ac:picMk id="2070" creationId="{28C9451F-7533-C160-7BA5-5659B54FF8DE}"/>
          </ac:picMkLst>
        </pc:picChg>
        <pc:picChg chg="add mod">
          <ac:chgData name="Paula Vázquez-Valero" userId="3a0e46d7-2099-40af-a155-aa45b68bfff3" providerId="ADAL" clId="{57DA573B-B202-45D5-8B0F-E0DB3FD2BB69}" dt="2024-01-31T14:45:29.405" v="21348" actId="1076"/>
          <ac:picMkLst>
            <pc:docMk/>
            <pc:sldMk cId="2486854253" sldId="935"/>
            <ac:picMk id="2071" creationId="{D1DBEF7C-9389-519B-76B9-2EE06F692A02}"/>
          </ac:picMkLst>
        </pc:picChg>
        <pc:picChg chg="add mod">
          <ac:chgData name="Paula Vázquez-Valero" userId="3a0e46d7-2099-40af-a155-aa45b68bfff3" providerId="ADAL" clId="{57DA573B-B202-45D5-8B0F-E0DB3FD2BB69}" dt="2024-01-31T14:46:17.674" v="21376" actId="1076"/>
          <ac:picMkLst>
            <pc:docMk/>
            <pc:sldMk cId="2486854253" sldId="935"/>
            <ac:picMk id="2078" creationId="{E77D03A4-EB88-E2C8-453E-4CDF9DA1089A}"/>
          </ac:picMkLst>
        </pc:picChg>
        <pc:picChg chg="add del mod">
          <ac:chgData name="Paula Vázquez-Valero" userId="3a0e46d7-2099-40af-a155-aa45b68bfff3" providerId="ADAL" clId="{57DA573B-B202-45D5-8B0F-E0DB3FD2BB69}" dt="2024-01-31T14:49:12.460" v="21512" actId="478"/>
          <ac:picMkLst>
            <pc:docMk/>
            <pc:sldMk cId="2486854253" sldId="935"/>
            <ac:picMk id="2081" creationId="{4EB5B939-E089-BE3C-B73F-C9450974EFC4}"/>
          </ac:picMkLst>
        </pc:picChg>
        <pc:picChg chg="mod">
          <ac:chgData name="Paula Vázquez-Valero" userId="3a0e46d7-2099-40af-a155-aa45b68bfff3" providerId="ADAL" clId="{57DA573B-B202-45D5-8B0F-E0DB3FD2BB69}" dt="2024-01-31T14:49:12.680" v="21513"/>
          <ac:picMkLst>
            <pc:docMk/>
            <pc:sldMk cId="2486854253" sldId="935"/>
            <ac:picMk id="2085" creationId="{41817126-7F4F-B634-800B-F89DF71EB586}"/>
          </ac:picMkLst>
        </pc:picChg>
        <pc:picChg chg="add del mod">
          <ac:chgData name="Paula Vázquez-Valero" userId="3a0e46d7-2099-40af-a155-aa45b68bfff3" providerId="ADAL" clId="{57DA573B-B202-45D5-8B0F-E0DB3FD2BB69}" dt="2024-01-31T14:52:41.279" v="21669" actId="21"/>
          <ac:picMkLst>
            <pc:docMk/>
            <pc:sldMk cId="2486854253" sldId="935"/>
            <ac:picMk id="2103" creationId="{3A51965A-DFF6-0311-DB5E-90298B4CEF70}"/>
          </ac:picMkLst>
        </pc:picChg>
        <pc:picChg chg="add del mod">
          <ac:chgData name="Paula Vázquez-Valero" userId="3a0e46d7-2099-40af-a155-aa45b68bfff3" providerId="ADAL" clId="{57DA573B-B202-45D5-8B0F-E0DB3FD2BB69}" dt="2024-01-31T14:52:41.279" v="21669" actId="21"/>
          <ac:picMkLst>
            <pc:docMk/>
            <pc:sldMk cId="2486854253" sldId="935"/>
            <ac:picMk id="2104" creationId="{36324CD9-2D94-A787-D70D-0C094E1435BA}"/>
          </ac:picMkLst>
        </pc:picChg>
        <pc:picChg chg="add del mod">
          <ac:chgData name="Paula Vázquez-Valero" userId="3a0e46d7-2099-40af-a155-aa45b68bfff3" providerId="ADAL" clId="{57DA573B-B202-45D5-8B0F-E0DB3FD2BB69}" dt="2024-01-31T14:52:41.279" v="21669" actId="21"/>
          <ac:picMkLst>
            <pc:docMk/>
            <pc:sldMk cId="2486854253" sldId="935"/>
            <ac:picMk id="2105" creationId="{2ED397E7-F4BC-B682-A1A5-3596C0B2120D}"/>
          </ac:picMkLst>
        </pc:picChg>
        <pc:picChg chg="add del mod">
          <ac:chgData name="Paula Vázquez-Valero" userId="3a0e46d7-2099-40af-a155-aa45b68bfff3" providerId="ADAL" clId="{57DA573B-B202-45D5-8B0F-E0DB3FD2BB69}" dt="2024-01-31T14:52:41.279" v="21669" actId="21"/>
          <ac:picMkLst>
            <pc:docMk/>
            <pc:sldMk cId="2486854253" sldId="935"/>
            <ac:picMk id="2106" creationId="{A317AE1D-B8B7-869F-F6BB-D3E685749DCD}"/>
          </ac:picMkLst>
        </pc:picChg>
        <pc:picChg chg="add del mod">
          <ac:chgData name="Paula Vázquez-Valero" userId="3a0e46d7-2099-40af-a155-aa45b68bfff3" providerId="ADAL" clId="{57DA573B-B202-45D5-8B0F-E0DB3FD2BB69}" dt="2024-01-31T14:52:41.279" v="21669" actId="21"/>
          <ac:picMkLst>
            <pc:docMk/>
            <pc:sldMk cId="2486854253" sldId="935"/>
            <ac:picMk id="2107" creationId="{2FBD73E3-E59B-A2B4-7676-9DC6B1F219A9}"/>
          </ac:picMkLst>
        </pc:picChg>
        <pc:picChg chg="add del mod">
          <ac:chgData name="Paula Vázquez-Valero" userId="3a0e46d7-2099-40af-a155-aa45b68bfff3" providerId="ADAL" clId="{57DA573B-B202-45D5-8B0F-E0DB3FD2BB69}" dt="2024-01-31T14:52:41.279" v="21669" actId="21"/>
          <ac:picMkLst>
            <pc:docMk/>
            <pc:sldMk cId="2486854253" sldId="935"/>
            <ac:picMk id="2108" creationId="{EDD1A1D9-5117-465F-D3DA-F10A2CDEB3A1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2182" creationId="{99EF2A40-90E0-0335-4545-2D02A8383761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2184" creationId="{3BDF1B36-6E22-4674-DAF0-3F4D345B2480}"/>
          </ac:picMkLst>
        </pc:picChg>
        <pc:picChg chg="del">
          <ac:chgData name="Paula Vázquez-Valero" userId="3a0e46d7-2099-40af-a155-aa45b68bfff3" providerId="ADAL" clId="{57DA573B-B202-45D5-8B0F-E0DB3FD2BB69}" dt="2024-01-31T14:38:03.633" v="21080" actId="478"/>
          <ac:picMkLst>
            <pc:docMk/>
            <pc:sldMk cId="2486854253" sldId="935"/>
            <ac:picMk id="2185" creationId="{802338B8-0776-E74F-8673-0FFEAD97308B}"/>
          </ac:picMkLst>
        </pc:picChg>
        <pc:picChg chg="del">
          <ac:chgData name="Paula Vázquez-Valero" userId="3a0e46d7-2099-40af-a155-aa45b68bfff3" providerId="ADAL" clId="{57DA573B-B202-45D5-8B0F-E0DB3FD2BB69}" dt="2024-01-31T14:38:03.633" v="21080" actId="478"/>
          <ac:picMkLst>
            <pc:docMk/>
            <pc:sldMk cId="2486854253" sldId="935"/>
            <ac:picMk id="2186" creationId="{EA633811-3E61-53B0-61DC-05303F3D1068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2187" creationId="{4F79FA5F-A121-A06E-DDDF-4BF971C4D1F6}"/>
          </ac:picMkLst>
        </pc:picChg>
        <pc:picChg chg="del">
          <ac:chgData name="Paula Vázquez-Valero" userId="3a0e46d7-2099-40af-a155-aa45b68bfff3" providerId="ADAL" clId="{57DA573B-B202-45D5-8B0F-E0DB3FD2BB69}" dt="2024-01-31T14:38:01.015" v="21079" actId="478"/>
          <ac:picMkLst>
            <pc:docMk/>
            <pc:sldMk cId="2486854253" sldId="935"/>
            <ac:picMk id="2188" creationId="{7FF0C514-24EB-174C-68A0-DE01147FB066}"/>
          </ac:picMkLst>
        </pc:picChg>
        <pc:picChg chg="add mod">
          <ac:chgData name="Paula Vázquez-Valero" userId="3a0e46d7-2099-40af-a155-aa45b68bfff3" providerId="ADAL" clId="{57DA573B-B202-45D5-8B0F-E0DB3FD2BB69}" dt="2024-01-31T14:53:21.690" v="21689" actId="1036"/>
          <ac:picMkLst>
            <pc:docMk/>
            <pc:sldMk cId="2486854253" sldId="935"/>
            <ac:picMk id="2195" creationId="{8C93A5C4-5262-7C39-6DD2-723124F56604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1-31T15:11:04.477" v="22280" actId="1076"/>
        <pc:sldMkLst>
          <pc:docMk/>
          <pc:sldMk cId="2578022155" sldId="936"/>
        </pc:sldMkLst>
        <pc:spChg chg="add del mod">
          <ac:chgData name="Paula Vázquez-Valero" userId="3a0e46d7-2099-40af-a155-aa45b68bfff3" providerId="ADAL" clId="{57DA573B-B202-45D5-8B0F-E0DB3FD2BB69}" dt="2024-01-31T14:58:55.428" v="21818" actId="478"/>
          <ac:spMkLst>
            <pc:docMk/>
            <pc:sldMk cId="2578022155" sldId="936"/>
            <ac:spMk id="3" creationId="{6285D421-6653-D0D6-418C-34341F40BB43}"/>
          </ac:spMkLst>
        </pc:spChg>
        <pc:spChg chg="add del mod">
          <ac:chgData name="Paula Vázquez-Valero" userId="3a0e46d7-2099-40af-a155-aa45b68bfff3" providerId="ADAL" clId="{57DA573B-B202-45D5-8B0F-E0DB3FD2BB69}" dt="2024-01-31T14:58:55.428" v="21818" actId="478"/>
          <ac:spMkLst>
            <pc:docMk/>
            <pc:sldMk cId="2578022155" sldId="936"/>
            <ac:spMk id="5" creationId="{1351249E-3E72-D52D-AD17-E49610672B25}"/>
          </ac:spMkLst>
        </pc:spChg>
        <pc:spChg chg="add mod">
          <ac:chgData name="Paula Vázquez-Valero" userId="3a0e46d7-2099-40af-a155-aa45b68bfff3" providerId="ADAL" clId="{57DA573B-B202-45D5-8B0F-E0DB3FD2BB69}" dt="2024-01-31T15:11:04.477" v="22280" actId="1076"/>
          <ac:spMkLst>
            <pc:docMk/>
            <pc:sldMk cId="2578022155" sldId="936"/>
            <ac:spMk id="5" creationId="{3DA8ACBD-0808-C2F8-E6B1-966BB10C4AC6}"/>
          </ac:spMkLst>
        </pc:spChg>
        <pc:spChg chg="add mod">
          <ac:chgData name="Paula Vázquez-Valero" userId="3a0e46d7-2099-40af-a155-aa45b68bfff3" providerId="ADAL" clId="{57DA573B-B202-45D5-8B0F-E0DB3FD2BB69}" dt="2024-01-31T15:01:26.175" v="21930" actId="20577"/>
          <ac:spMkLst>
            <pc:docMk/>
            <pc:sldMk cId="2578022155" sldId="936"/>
            <ac:spMk id="6" creationId="{9C31FF62-B408-CB22-E28C-73D0E0110ADE}"/>
          </ac:spMkLst>
        </pc:spChg>
        <pc:spChg chg="mod">
          <ac:chgData name="Paula Vázquez-Valero" userId="3a0e46d7-2099-40af-a155-aa45b68bfff3" providerId="ADAL" clId="{57DA573B-B202-45D5-8B0F-E0DB3FD2BB69}" dt="2024-01-31T14:59:11.524" v="21819"/>
          <ac:spMkLst>
            <pc:docMk/>
            <pc:sldMk cId="2578022155" sldId="936"/>
            <ac:spMk id="12" creationId="{6DA7BD5B-6AF9-C7DE-D8B8-0A064DC6448C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15" creationId="{464704DD-8D65-C113-E710-33DA0C7E815F}"/>
          </ac:spMkLst>
        </pc:spChg>
        <pc:spChg chg="mod">
          <ac:chgData name="Paula Vázquez-Valero" userId="3a0e46d7-2099-40af-a155-aa45b68bfff3" providerId="ADAL" clId="{57DA573B-B202-45D5-8B0F-E0DB3FD2BB69}" dt="2024-01-31T14:59:11.524" v="21819"/>
          <ac:spMkLst>
            <pc:docMk/>
            <pc:sldMk cId="2578022155" sldId="936"/>
            <ac:spMk id="16" creationId="{EBBD6077-65C4-9856-821B-7F1F9119B527}"/>
          </ac:spMkLst>
        </pc:spChg>
        <pc:spChg chg="add del mod">
          <ac:chgData name="Paula Vázquez-Valero" userId="3a0e46d7-2099-40af-a155-aa45b68bfff3" providerId="ADAL" clId="{57DA573B-B202-45D5-8B0F-E0DB3FD2BB69}" dt="2024-01-31T15:01:01.380" v="21913" actId="21"/>
          <ac:spMkLst>
            <pc:docMk/>
            <pc:sldMk cId="2578022155" sldId="936"/>
            <ac:spMk id="19" creationId="{586B1F7A-E958-5E12-1D54-53134B6D16B0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23" creationId="{350A0ACE-F8A7-4798-8676-486CB72B386A}"/>
          </ac:spMkLst>
        </pc:spChg>
        <pc:spChg chg="add del mod">
          <ac:chgData name="Paula Vázquez-Valero" userId="3a0e46d7-2099-40af-a155-aa45b68bfff3" providerId="ADAL" clId="{57DA573B-B202-45D5-8B0F-E0DB3FD2BB69}" dt="2024-01-31T14:59:59.231" v="21893" actId="478"/>
          <ac:spMkLst>
            <pc:docMk/>
            <pc:sldMk cId="2578022155" sldId="936"/>
            <ac:spMk id="24" creationId="{15EB0344-E0BC-163B-D2F1-918390BD7E2D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26" creationId="{71B932D4-7603-D0DB-413D-B43A1158401B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27" creationId="{E36E45ED-E31C-BDDF-D0DB-68AE225FA157}"/>
          </ac:spMkLst>
        </pc:spChg>
        <pc:spChg chg="add del mod">
          <ac:chgData name="Paula Vázquez-Valero" userId="3a0e46d7-2099-40af-a155-aa45b68bfff3" providerId="ADAL" clId="{57DA573B-B202-45D5-8B0F-E0DB3FD2BB69}" dt="2024-01-31T15:00:11.955" v="21895" actId="478"/>
          <ac:spMkLst>
            <pc:docMk/>
            <pc:sldMk cId="2578022155" sldId="936"/>
            <ac:spMk id="28" creationId="{E5FC07DA-0FC0-1196-7895-B8D1D2F88B63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29" creationId="{8FE974EC-3989-F24A-AA78-5CFF27DAC58A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30" creationId="{B4E9169D-10C9-FC9C-2D7A-B418CF152637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31" creationId="{6A809B12-ED6C-692C-DEE4-9E114B80919C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32" creationId="{F03F6353-B90E-5FA0-3933-E2535AEE3621}"/>
          </ac:spMkLst>
        </pc:spChg>
        <pc:spChg chg="add del mod">
          <ac:chgData name="Paula Vázquez-Valero" userId="3a0e46d7-2099-40af-a155-aa45b68bfff3" providerId="ADAL" clId="{57DA573B-B202-45D5-8B0F-E0DB3FD2BB69}" dt="2024-01-31T14:59:59.231" v="21893" actId="478"/>
          <ac:spMkLst>
            <pc:docMk/>
            <pc:sldMk cId="2578022155" sldId="936"/>
            <ac:spMk id="33" creationId="{0816FD2C-897B-2436-83AC-36E06BB1F4A5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34" creationId="{C79332AD-F01B-AA48-B1C2-9D7080CB4101}"/>
          </ac:spMkLst>
        </pc:spChg>
        <pc:spChg chg="add del mod">
          <ac:chgData name="Paula Vázquez-Valero" userId="3a0e46d7-2099-40af-a155-aa45b68bfff3" providerId="ADAL" clId="{57DA573B-B202-45D5-8B0F-E0DB3FD2BB69}" dt="2024-01-31T14:59:59.231" v="21893" actId="478"/>
          <ac:spMkLst>
            <pc:docMk/>
            <pc:sldMk cId="2578022155" sldId="936"/>
            <ac:spMk id="35" creationId="{E22ACD99-AFD0-C7FB-F71A-12C237538475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36" creationId="{897E8162-9A36-920C-A979-762537363D10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37" creationId="{EB9BE193-583E-A0AE-75E1-1ECAD9CF48A5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38" creationId="{BA7A9E48-E1CB-CD8C-1246-88D72DE08DCF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39" creationId="{F1377507-8319-3820-AC78-E282A4BD71C3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40" creationId="{DEC5ED2D-34D1-218C-65BE-DC8D71982EDA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41" creationId="{C0A1FB44-8632-4999-5CD4-5C3C58FD043E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43" creationId="{B90019E9-543A-C08A-6783-2361ECE20C7B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44" creationId="{81206B0D-EB58-2A62-0A2C-154D99A4D7CA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45" creationId="{801F7FBA-CC69-61FC-6AA1-C0CADCFE026F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46" creationId="{97C05577-3E33-6D15-64F7-546CBAA655C6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47" creationId="{E446AB55-F242-794B-B81D-7C27456E9661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48" creationId="{CF4EF5EE-42F4-5334-F5AA-1BE226FB9407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49" creationId="{49320E5E-2D18-19CD-403E-4E64B1E8D269}"/>
          </ac:spMkLst>
        </pc:spChg>
        <pc:spChg chg="add del mod">
          <ac:chgData name="Paula Vázquez-Valero" userId="3a0e46d7-2099-40af-a155-aa45b68bfff3" providerId="ADAL" clId="{57DA573B-B202-45D5-8B0F-E0DB3FD2BB69}" dt="2024-01-31T14:59:59.231" v="21893" actId="478"/>
          <ac:spMkLst>
            <pc:docMk/>
            <pc:sldMk cId="2578022155" sldId="936"/>
            <ac:spMk id="50" creationId="{422158EF-E518-7BD7-23C5-1068F5F6A13C}"/>
          </ac:spMkLst>
        </pc:spChg>
        <pc:spChg chg="add del mod">
          <ac:chgData name="Paula Vázquez-Valero" userId="3a0e46d7-2099-40af-a155-aa45b68bfff3" providerId="ADAL" clId="{57DA573B-B202-45D5-8B0F-E0DB3FD2BB69}" dt="2024-01-31T15:00:17.244" v="21896" actId="478"/>
          <ac:spMkLst>
            <pc:docMk/>
            <pc:sldMk cId="2578022155" sldId="936"/>
            <ac:spMk id="51" creationId="{47D48989-4350-7A74-BB50-D6F6891A4BC4}"/>
          </ac:spMkLst>
        </pc:spChg>
        <pc:spChg chg="add del mod">
          <ac:chgData name="Paula Vázquez-Valero" userId="3a0e46d7-2099-40af-a155-aa45b68bfff3" providerId="ADAL" clId="{57DA573B-B202-45D5-8B0F-E0DB3FD2BB69}" dt="2024-01-31T15:00:09.383" v="21894" actId="478"/>
          <ac:spMkLst>
            <pc:docMk/>
            <pc:sldMk cId="2578022155" sldId="936"/>
            <ac:spMk id="52" creationId="{73E957AE-23DE-1088-E19D-F9E9876A1511}"/>
          </ac:spMkLst>
        </pc:spChg>
        <pc:spChg chg="add mod">
          <ac:chgData name="Paula Vázquez-Valero" userId="3a0e46d7-2099-40af-a155-aa45b68bfff3" providerId="ADAL" clId="{57DA573B-B202-45D5-8B0F-E0DB3FD2BB69}" dt="2024-01-31T15:01:37.600" v="21952" actId="1076"/>
          <ac:spMkLst>
            <pc:docMk/>
            <pc:sldMk cId="2578022155" sldId="936"/>
            <ac:spMk id="55" creationId="{10A9BE10-A8C1-66B7-3591-D01951CA2595}"/>
          </ac:spMkLst>
        </pc:spChg>
        <pc:spChg chg="add mod">
          <ac:chgData name="Paula Vázquez-Valero" userId="3a0e46d7-2099-40af-a155-aa45b68bfff3" providerId="ADAL" clId="{57DA573B-B202-45D5-8B0F-E0DB3FD2BB69}" dt="2024-01-31T15:01:53.584" v="21978" actId="1035"/>
          <ac:spMkLst>
            <pc:docMk/>
            <pc:sldMk cId="2578022155" sldId="936"/>
            <ac:spMk id="61" creationId="{43058163-BDCA-255E-1F04-5CA55A38FA75}"/>
          </ac:spMkLst>
        </pc:spChg>
        <pc:spChg chg="add mod">
          <ac:chgData name="Paula Vázquez-Valero" userId="3a0e46d7-2099-40af-a155-aa45b68bfff3" providerId="ADAL" clId="{57DA573B-B202-45D5-8B0F-E0DB3FD2BB69}" dt="2024-01-31T15:01:53.584" v="21978" actId="1035"/>
          <ac:spMkLst>
            <pc:docMk/>
            <pc:sldMk cId="2578022155" sldId="936"/>
            <ac:spMk id="62" creationId="{1B493C7B-6ED3-B8C7-27D7-BFACDA7339B5}"/>
          </ac:spMkLst>
        </pc:spChg>
        <pc:spChg chg="add mod">
          <ac:chgData name="Paula Vázquez-Valero" userId="3a0e46d7-2099-40af-a155-aa45b68bfff3" providerId="ADAL" clId="{57DA573B-B202-45D5-8B0F-E0DB3FD2BB69}" dt="2024-01-31T15:01:53.584" v="21978" actId="1035"/>
          <ac:spMkLst>
            <pc:docMk/>
            <pc:sldMk cId="2578022155" sldId="936"/>
            <ac:spMk id="63" creationId="{19EF42A0-DD36-558B-D96F-3029A6821C49}"/>
          </ac:spMkLst>
        </pc:spChg>
        <pc:spChg chg="add mod">
          <ac:chgData name="Paula Vázquez-Valero" userId="3a0e46d7-2099-40af-a155-aa45b68bfff3" providerId="ADAL" clId="{57DA573B-B202-45D5-8B0F-E0DB3FD2BB69}" dt="2024-01-31T15:01:53.584" v="21978" actId="1035"/>
          <ac:spMkLst>
            <pc:docMk/>
            <pc:sldMk cId="2578022155" sldId="936"/>
            <ac:spMk id="2048" creationId="{A9D50C15-2191-CCED-CE63-F946A2E9DFBC}"/>
          </ac:spMkLst>
        </pc:spChg>
        <pc:spChg chg="mod">
          <ac:chgData name="Paula Vázquez-Valero" userId="3a0e46d7-2099-40af-a155-aa45b68bfff3" providerId="ADAL" clId="{57DA573B-B202-45D5-8B0F-E0DB3FD2BB69}" dt="2024-01-31T15:01:53.584" v="21978" actId="1035"/>
          <ac:spMkLst>
            <pc:docMk/>
            <pc:sldMk cId="2578022155" sldId="936"/>
            <ac:spMk id="2050" creationId="{207EF536-B078-94F8-B92A-1D6E4726076F}"/>
          </ac:spMkLst>
        </pc:spChg>
        <pc:spChg chg="mod">
          <ac:chgData name="Paula Vázquez-Valero" userId="3a0e46d7-2099-40af-a155-aa45b68bfff3" providerId="ADAL" clId="{57DA573B-B202-45D5-8B0F-E0DB3FD2BB69}" dt="2024-01-31T15:01:53.584" v="21978" actId="1035"/>
          <ac:spMkLst>
            <pc:docMk/>
            <pc:sldMk cId="2578022155" sldId="936"/>
            <ac:spMk id="2051" creationId="{02518C95-3EAF-0B1E-7B82-860DAD8A71AD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2072" creationId="{5FFFB4BB-072E-33F8-52DC-ACED4D881507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2073" creationId="{AD3828F5-3360-15DA-C485-F37EE44B2530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2074" creationId="{EB452C31-BF58-8F32-A6F3-891326E3792A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2075" creationId="{6A8A5F6C-0F29-B769-9BA0-28728FC79448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2076" creationId="{4E5EEC0D-6CEC-B0F7-D7EB-760741044A5F}"/>
          </ac:spMkLst>
        </pc:spChg>
        <pc:spChg chg="del">
          <ac:chgData name="Paula Vázquez-Valero" userId="3a0e46d7-2099-40af-a155-aa45b68bfff3" providerId="ADAL" clId="{57DA573B-B202-45D5-8B0F-E0DB3FD2BB69}" dt="2024-01-31T14:47:19.001" v="21388" actId="478"/>
          <ac:spMkLst>
            <pc:docMk/>
            <pc:sldMk cId="2578022155" sldId="936"/>
            <ac:spMk id="2077" creationId="{8B79D736-5379-2909-5C7C-E9EE7370FAD2}"/>
          </ac:spMkLst>
        </pc:spChg>
        <pc:spChg chg="mod">
          <ac:chgData name="Paula Vázquez-Valero" userId="3a0e46d7-2099-40af-a155-aa45b68bfff3" providerId="ADAL" clId="{57DA573B-B202-45D5-8B0F-E0DB3FD2BB69}" dt="2024-01-31T15:08:50.054" v="22251" actId="20577"/>
          <ac:spMkLst>
            <pc:docMk/>
            <pc:sldMk cId="2578022155" sldId="936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1-31T14:59:16.168" v="21823" actId="1037"/>
          <ac:grpSpMkLst>
            <pc:docMk/>
            <pc:sldMk cId="2578022155" sldId="936"/>
            <ac:grpSpMk id="7" creationId="{956D4907-E14F-818C-D7F6-3E35CAD81820}"/>
          </ac:grpSpMkLst>
        </pc:grpChg>
        <pc:grpChg chg="del">
          <ac:chgData name="Paula Vázquez-Valero" userId="3a0e46d7-2099-40af-a155-aa45b68bfff3" providerId="ADAL" clId="{57DA573B-B202-45D5-8B0F-E0DB3FD2BB69}" dt="2024-01-31T15:01:40.534" v="21953" actId="478"/>
          <ac:grpSpMkLst>
            <pc:docMk/>
            <pc:sldMk cId="2578022155" sldId="936"/>
            <ac:grpSpMk id="17" creationId="{52480F95-34AB-BE92-0A48-D73D8BD217FE}"/>
          </ac:grpSpMkLst>
        </pc:grpChg>
        <pc:grpChg chg="add mod">
          <ac:chgData name="Paula Vázquez-Valero" userId="3a0e46d7-2099-40af-a155-aa45b68bfff3" providerId="ADAL" clId="{57DA573B-B202-45D5-8B0F-E0DB3FD2BB69}" dt="2024-01-31T15:01:53.584" v="21978" actId="1035"/>
          <ac:grpSpMkLst>
            <pc:docMk/>
            <pc:sldMk cId="2578022155" sldId="936"/>
            <ac:grpSpMk id="2049" creationId="{EB1ACD91-3DEE-8F7C-D148-FA03F516D03F}"/>
          </ac:grpSpMkLst>
        </pc:grpChg>
        <pc:grpChg chg="del">
          <ac:chgData name="Paula Vázquez-Valero" userId="3a0e46d7-2099-40af-a155-aa45b68bfff3" providerId="ADAL" clId="{57DA573B-B202-45D5-8B0F-E0DB3FD2BB69}" dt="2024-01-31T14:47:19.001" v="21388" actId="478"/>
          <ac:grpSpMkLst>
            <pc:docMk/>
            <pc:sldMk cId="2578022155" sldId="936"/>
            <ac:grpSpMk id="2054" creationId="{6346C4A7-866E-D145-6B5E-35783F2B1B81}"/>
          </ac:grpSpMkLst>
        </pc:grpChg>
        <pc:grpChg chg="del">
          <ac:chgData name="Paula Vázquez-Valero" userId="3a0e46d7-2099-40af-a155-aa45b68bfff3" providerId="ADAL" clId="{57DA573B-B202-45D5-8B0F-E0DB3FD2BB69}" dt="2024-01-31T14:47:19.001" v="21388" actId="478"/>
          <ac:grpSpMkLst>
            <pc:docMk/>
            <pc:sldMk cId="2578022155" sldId="936"/>
            <ac:grpSpMk id="2057" creationId="{8058FBFA-C3E6-44A5-4C89-895347E15D0E}"/>
          </ac:grpSpMkLst>
        </pc:grpChg>
        <pc:grpChg chg="del">
          <ac:chgData name="Paula Vázquez-Valero" userId="3a0e46d7-2099-40af-a155-aa45b68bfff3" providerId="ADAL" clId="{57DA573B-B202-45D5-8B0F-E0DB3FD2BB69}" dt="2024-01-31T14:47:19.001" v="21388" actId="478"/>
          <ac:grpSpMkLst>
            <pc:docMk/>
            <pc:sldMk cId="2578022155" sldId="936"/>
            <ac:grpSpMk id="2063" creationId="{3195C9D6-2648-258B-3925-9E135B85BD9F}"/>
          </ac:grpSpMkLst>
        </pc:grpChg>
        <pc:graphicFrameChg chg="del">
          <ac:chgData name="Paula Vázquez-Valero" userId="3a0e46d7-2099-40af-a155-aa45b68bfff3" providerId="ADAL" clId="{57DA573B-B202-45D5-8B0F-E0DB3FD2BB69}" dt="2024-01-31T14:47:19.001" v="21388" actId="478"/>
          <ac:graphicFrameMkLst>
            <pc:docMk/>
            <pc:sldMk cId="2578022155" sldId="936"/>
            <ac:graphicFrameMk id="9" creationId="{F5F9988F-9FC8-3A67-7DCD-EAFE0BCD2BC6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31T14:47:19.001" v="21388" actId="478"/>
          <ac:graphicFrameMkLst>
            <pc:docMk/>
            <pc:sldMk cId="2578022155" sldId="936"/>
            <ac:graphicFrameMk id="25" creationId="{33F1F69F-FECA-2D5B-72A6-868BF6FCCD6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5:02:34.123" v="21983" actId="14100"/>
          <ac:graphicFrameMkLst>
            <pc:docMk/>
            <pc:sldMk cId="2578022155" sldId="936"/>
            <ac:graphicFrameMk id="56" creationId="{6E58F96C-78DC-8D4B-1B46-ECD7260BEF28}"/>
          </ac:graphicFrameMkLst>
        </pc:graphicFrameChg>
        <pc:picChg chg="mod">
          <ac:chgData name="Paula Vázquez-Valero" userId="3a0e46d7-2099-40af-a155-aa45b68bfff3" providerId="ADAL" clId="{57DA573B-B202-45D5-8B0F-E0DB3FD2BB69}" dt="2024-01-31T14:59:11.524" v="21819"/>
          <ac:picMkLst>
            <pc:docMk/>
            <pc:sldMk cId="2578022155" sldId="936"/>
            <ac:picMk id="13" creationId="{BB1FC861-613E-EBA1-0D79-9A75F159D605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14" creationId="{989B5E88-4EAE-199C-6D14-18656118F7B6}"/>
          </ac:picMkLst>
        </pc:picChg>
        <pc:picChg chg="add del mod">
          <ac:chgData name="Paula Vázquez-Valero" userId="3a0e46d7-2099-40af-a155-aa45b68bfff3" providerId="ADAL" clId="{57DA573B-B202-45D5-8B0F-E0DB3FD2BB69}" dt="2024-01-31T15:01:01.380" v="21913" actId="21"/>
          <ac:picMkLst>
            <pc:docMk/>
            <pc:sldMk cId="2578022155" sldId="936"/>
            <ac:picMk id="18" creationId="{74960CFE-429E-8F15-4147-02B0D8B1BA9E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42" creationId="{9389A407-DDD6-E79B-B0C7-DCCAC3C6F382}"/>
          </ac:picMkLst>
        </pc:picChg>
        <pc:picChg chg="add mod">
          <ac:chgData name="Paula Vázquez-Valero" userId="3a0e46d7-2099-40af-a155-aa45b68bfff3" providerId="ADAL" clId="{57DA573B-B202-45D5-8B0F-E0DB3FD2BB69}" dt="2024-01-31T15:01:08.604" v="21917" actId="14100"/>
          <ac:picMkLst>
            <pc:docMk/>
            <pc:sldMk cId="2578022155" sldId="936"/>
            <ac:picMk id="53" creationId="{5D9792F3-B90D-BAA6-C69B-B8232B13F489}"/>
          </ac:picMkLst>
        </pc:picChg>
        <pc:picChg chg="add mod">
          <ac:chgData name="Paula Vázquez-Valero" userId="3a0e46d7-2099-40af-a155-aa45b68bfff3" providerId="ADAL" clId="{57DA573B-B202-45D5-8B0F-E0DB3FD2BB69}" dt="2024-01-31T15:01:22.332" v="21926" actId="1038"/>
          <ac:picMkLst>
            <pc:docMk/>
            <pc:sldMk cId="2578022155" sldId="936"/>
            <ac:picMk id="54" creationId="{C53CEB7F-4E93-606A-688D-E736BDEC682A}"/>
          </ac:picMkLst>
        </pc:picChg>
        <pc:picChg chg="add mod">
          <ac:chgData name="Paula Vázquez-Valero" userId="3a0e46d7-2099-40af-a155-aa45b68bfff3" providerId="ADAL" clId="{57DA573B-B202-45D5-8B0F-E0DB3FD2BB69}" dt="2024-01-31T15:01:53.584" v="21978" actId="1035"/>
          <ac:picMkLst>
            <pc:docMk/>
            <pc:sldMk cId="2578022155" sldId="936"/>
            <ac:picMk id="57" creationId="{FE5A7A3D-FAB7-2DF1-6C2C-FE8CFC45685A}"/>
          </ac:picMkLst>
        </pc:picChg>
        <pc:picChg chg="add mod">
          <ac:chgData name="Paula Vázquez-Valero" userId="3a0e46d7-2099-40af-a155-aa45b68bfff3" providerId="ADAL" clId="{57DA573B-B202-45D5-8B0F-E0DB3FD2BB69}" dt="2024-01-31T15:01:53.584" v="21978" actId="1035"/>
          <ac:picMkLst>
            <pc:docMk/>
            <pc:sldMk cId="2578022155" sldId="936"/>
            <ac:picMk id="58" creationId="{B4B471AE-D0FF-3051-BE77-A3AA3531BEE5}"/>
          </ac:picMkLst>
        </pc:picChg>
        <pc:picChg chg="add mod">
          <ac:chgData name="Paula Vázquez-Valero" userId="3a0e46d7-2099-40af-a155-aa45b68bfff3" providerId="ADAL" clId="{57DA573B-B202-45D5-8B0F-E0DB3FD2BB69}" dt="2024-01-31T15:01:53.584" v="21978" actId="1035"/>
          <ac:picMkLst>
            <pc:docMk/>
            <pc:sldMk cId="2578022155" sldId="936"/>
            <ac:picMk id="59" creationId="{20915E1A-5835-3B77-BFF7-34001AA300EF}"/>
          </ac:picMkLst>
        </pc:picChg>
        <pc:picChg chg="add mod">
          <ac:chgData name="Paula Vázquez-Valero" userId="3a0e46d7-2099-40af-a155-aa45b68bfff3" providerId="ADAL" clId="{57DA573B-B202-45D5-8B0F-E0DB3FD2BB69}" dt="2024-01-31T15:01:53.584" v="21978" actId="1035"/>
          <ac:picMkLst>
            <pc:docMk/>
            <pc:sldMk cId="2578022155" sldId="936"/>
            <ac:picMk id="60" creationId="{B9507EFD-761B-A769-1C5A-C2553537B7AE}"/>
          </ac:picMkLst>
        </pc:picChg>
        <pc:picChg chg="add mod">
          <ac:chgData name="Paula Vázquez-Valero" userId="3a0e46d7-2099-40af-a155-aa45b68bfff3" providerId="ADAL" clId="{57DA573B-B202-45D5-8B0F-E0DB3FD2BB69}" dt="2024-01-31T15:01:53.584" v="21978" actId="1035"/>
          <ac:picMkLst>
            <pc:docMk/>
            <pc:sldMk cId="2578022155" sldId="936"/>
            <ac:picMk id="2052" creationId="{A4698E55-EACA-7EBF-C59D-49E6590EA72C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2060" creationId="{584FE263-7CDC-E3A4-56FE-EF1451D1C7DB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2061" creationId="{C7C61620-ED46-D497-5210-D1615F54DACC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2068" creationId="{F94F0F8C-A032-2E8D-8586-348F0A10D1E0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2069" creationId="{077F2EA7-C64A-E6F4-A820-476653278834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2070" creationId="{28C9451F-7533-C160-7BA5-5659B54FF8DE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2071" creationId="{D1DBEF7C-9389-519B-76B9-2EE06F692A02}"/>
          </ac:picMkLst>
        </pc:picChg>
        <pc:picChg chg="del">
          <ac:chgData name="Paula Vázquez-Valero" userId="3a0e46d7-2099-40af-a155-aa45b68bfff3" providerId="ADAL" clId="{57DA573B-B202-45D5-8B0F-E0DB3FD2BB69}" dt="2024-01-31T14:47:19.001" v="21388" actId="478"/>
          <ac:picMkLst>
            <pc:docMk/>
            <pc:sldMk cId="2578022155" sldId="936"/>
            <ac:picMk id="2078" creationId="{E77D03A4-EB88-E2C8-453E-4CDF9DA1089A}"/>
          </ac:picMkLst>
        </pc:picChg>
      </pc:sldChg>
      <pc:sldChg chg="addSp delSp modSp add mod modAnim">
        <pc:chgData name="Paula Vázquez-Valero" userId="3a0e46d7-2099-40af-a155-aa45b68bfff3" providerId="ADAL" clId="{57DA573B-B202-45D5-8B0F-E0DB3FD2BB69}" dt="2024-01-31T15:11:22.588" v="22304" actId="1076"/>
        <pc:sldMkLst>
          <pc:docMk/>
          <pc:sldMk cId="3824160224" sldId="937"/>
        </pc:sldMkLst>
        <pc:spChg chg="add del mod">
          <ac:chgData name="Paula Vázquez-Valero" userId="3a0e46d7-2099-40af-a155-aa45b68bfff3" providerId="ADAL" clId="{57DA573B-B202-45D5-8B0F-E0DB3FD2BB69}" dt="2024-01-31T14:55:23.907" v="21734" actId="478"/>
          <ac:spMkLst>
            <pc:docMk/>
            <pc:sldMk cId="3824160224" sldId="937"/>
            <ac:spMk id="3" creationId="{0A1D55C8-EF86-20A0-514B-CA803397A526}"/>
          </ac:spMkLst>
        </pc:spChg>
        <pc:spChg chg="add mod">
          <ac:chgData name="Paula Vázquez-Valero" userId="3a0e46d7-2099-40af-a155-aa45b68bfff3" providerId="ADAL" clId="{57DA573B-B202-45D5-8B0F-E0DB3FD2BB69}" dt="2024-01-31T15:11:22.588" v="22304" actId="1076"/>
          <ac:spMkLst>
            <pc:docMk/>
            <pc:sldMk cId="3824160224" sldId="937"/>
            <ac:spMk id="3" creationId="{98C80DEB-78AB-5AFD-8375-4EC4CE317FAD}"/>
          </ac:spMkLst>
        </pc:spChg>
        <pc:spChg chg="mod">
          <ac:chgData name="Paula Vázquez-Valero" userId="3a0e46d7-2099-40af-a155-aa45b68bfff3" providerId="ADAL" clId="{57DA573B-B202-45D5-8B0F-E0DB3FD2BB69}" dt="2024-01-31T14:53:58.552" v="21706"/>
          <ac:spMkLst>
            <pc:docMk/>
            <pc:sldMk cId="3824160224" sldId="937"/>
            <ac:spMk id="6" creationId="{73A72A04-ED11-251D-0EC6-319ED02FC011}"/>
          </ac:spMkLst>
        </pc:spChg>
        <pc:spChg chg="mod">
          <ac:chgData name="Paula Vázquez-Valero" userId="3a0e46d7-2099-40af-a155-aa45b68bfff3" providerId="ADAL" clId="{57DA573B-B202-45D5-8B0F-E0DB3FD2BB69}" dt="2024-01-31T14:53:58.552" v="21706"/>
          <ac:spMkLst>
            <pc:docMk/>
            <pc:sldMk cId="3824160224" sldId="937"/>
            <ac:spMk id="7" creationId="{B3B4B2EC-F184-FEC2-2896-C009ABA20AED}"/>
          </ac:spMkLst>
        </pc:spChg>
        <pc:spChg chg="add del mod">
          <ac:chgData name="Paula Vázquez-Valero" userId="3a0e46d7-2099-40af-a155-aa45b68bfff3" providerId="ADAL" clId="{57DA573B-B202-45D5-8B0F-E0DB3FD2BB69}" dt="2024-01-31T14:53:59.859" v="21707"/>
          <ac:spMkLst>
            <pc:docMk/>
            <pc:sldMk cId="3824160224" sldId="937"/>
            <ac:spMk id="12" creationId="{7F4A4257-16B8-CC92-8B4A-A4511AFEC86E}"/>
          </ac:spMkLst>
        </pc:spChg>
        <pc:spChg chg="del mod">
          <ac:chgData name="Paula Vázquez-Valero" userId="3a0e46d7-2099-40af-a155-aa45b68bfff3" providerId="ADAL" clId="{57DA573B-B202-45D5-8B0F-E0DB3FD2BB69}" dt="2024-01-31T14:55:23.907" v="21734" actId="478"/>
          <ac:spMkLst>
            <pc:docMk/>
            <pc:sldMk cId="3824160224" sldId="937"/>
            <ac:spMk id="15" creationId="{464704DD-8D65-C113-E710-33DA0C7E815F}"/>
          </ac:spMkLst>
        </pc:spChg>
        <pc:spChg chg="mod">
          <ac:chgData name="Paula Vázquez-Valero" userId="3a0e46d7-2099-40af-a155-aa45b68bfff3" providerId="ADAL" clId="{57DA573B-B202-45D5-8B0F-E0DB3FD2BB69}" dt="2024-01-31T14:54:02.914" v="21709"/>
          <ac:spMkLst>
            <pc:docMk/>
            <pc:sldMk cId="3824160224" sldId="937"/>
            <ac:spMk id="18" creationId="{03AC6F09-4CB0-2FB6-2A16-F8020FB638F8}"/>
          </ac:spMkLst>
        </pc:spChg>
        <pc:spChg chg="mod">
          <ac:chgData name="Paula Vázquez-Valero" userId="3a0e46d7-2099-40af-a155-aa45b68bfff3" providerId="ADAL" clId="{57DA573B-B202-45D5-8B0F-E0DB3FD2BB69}" dt="2024-01-31T14:54:02.914" v="21709"/>
          <ac:spMkLst>
            <pc:docMk/>
            <pc:sldMk cId="3824160224" sldId="937"/>
            <ac:spMk id="19" creationId="{B81A6A74-AF30-D6D3-F57E-322605E4BBA1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3" creationId="{350A0ACE-F8A7-4798-8676-486CB72B386A}"/>
          </ac:spMkLst>
        </pc:spChg>
        <pc:spChg chg="add mod">
          <ac:chgData name="Paula Vázquez-Valero" userId="3a0e46d7-2099-40af-a155-aa45b68bfff3" providerId="ADAL" clId="{57DA573B-B202-45D5-8B0F-E0DB3FD2BB69}" dt="2024-01-31T14:54:14.224" v="21712" actId="113"/>
          <ac:spMkLst>
            <pc:docMk/>
            <pc:sldMk cId="3824160224" sldId="937"/>
            <ac:spMk id="24" creationId="{AC1E3FFB-BBFF-6233-CF58-01109817BA2A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6" creationId="{71B932D4-7603-D0DB-413D-B43A1158401B}"/>
          </ac:spMkLst>
        </pc:spChg>
        <pc:spChg chg="add mod">
          <ac:chgData name="Paula Vázquez-Valero" userId="3a0e46d7-2099-40af-a155-aa45b68bfff3" providerId="ADAL" clId="{57DA573B-B202-45D5-8B0F-E0DB3FD2BB69}" dt="2024-01-31T14:56:59.786" v="21793" actId="113"/>
          <ac:spMkLst>
            <pc:docMk/>
            <pc:sldMk cId="3824160224" sldId="937"/>
            <ac:spMk id="28" creationId="{833602D6-5E68-A380-8722-B2A4EA7F1BF1}"/>
          </ac:spMkLst>
        </pc:spChg>
        <pc:spChg chg="add mod">
          <ac:chgData name="Paula Vázquez-Valero" userId="3a0e46d7-2099-40af-a155-aa45b68bfff3" providerId="ADAL" clId="{57DA573B-B202-45D5-8B0F-E0DB3FD2BB69}" dt="2024-01-31T14:56:51.026" v="21791" actId="14100"/>
          <ac:spMkLst>
            <pc:docMk/>
            <pc:sldMk cId="3824160224" sldId="937"/>
            <ac:spMk id="29" creationId="{7EF44BA2-FA2A-25BC-15E3-0730F29BA568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30" creationId="{B4E9169D-10C9-FC9C-2D7A-B418CF152637}"/>
          </ac:spMkLst>
        </pc:spChg>
        <pc:spChg chg="add mod">
          <ac:chgData name="Paula Vázquez-Valero" userId="3a0e46d7-2099-40af-a155-aa45b68bfff3" providerId="ADAL" clId="{57DA573B-B202-45D5-8B0F-E0DB3FD2BB69}" dt="2024-01-31T14:54:56.304" v="21727" actId="14100"/>
          <ac:spMkLst>
            <pc:docMk/>
            <pc:sldMk cId="3824160224" sldId="937"/>
            <ac:spMk id="31" creationId="{F6EB502B-32A5-6515-CC7D-FC0461392107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34" creationId="{C79332AD-F01B-AA48-B1C2-9D7080CB4101}"/>
          </ac:spMkLst>
        </pc:spChg>
        <pc:spChg chg="add del mod">
          <ac:chgData name="Paula Vázquez-Valero" userId="3a0e46d7-2099-40af-a155-aa45b68bfff3" providerId="ADAL" clId="{57DA573B-B202-45D5-8B0F-E0DB3FD2BB69}" dt="2024-01-31T14:55:12.015" v="21729" actId="21"/>
          <ac:spMkLst>
            <pc:docMk/>
            <pc:sldMk cId="3824160224" sldId="937"/>
            <ac:spMk id="36" creationId="{2DB51AE8-5ABA-3BA1-3592-978A07CE3D3E}"/>
          </ac:spMkLst>
        </pc:spChg>
        <pc:spChg chg="add del mod">
          <ac:chgData name="Paula Vázquez-Valero" userId="3a0e46d7-2099-40af-a155-aa45b68bfff3" providerId="ADAL" clId="{57DA573B-B202-45D5-8B0F-E0DB3FD2BB69}" dt="2024-01-31T14:55:55.048" v="21754" actId="21"/>
          <ac:spMkLst>
            <pc:docMk/>
            <pc:sldMk cId="3824160224" sldId="937"/>
            <ac:spMk id="37" creationId="{ED0B039C-C7B4-F045-70C7-FE4DECA0481A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38" creationId="{BA7A9E48-E1CB-CD8C-1246-88D72DE08DCF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39" creationId="{F1377507-8319-3820-AC78-E282A4BD71C3}"/>
          </ac:spMkLst>
        </pc:spChg>
        <pc:spChg chg="add del mod">
          <ac:chgData name="Paula Vázquez-Valero" userId="3a0e46d7-2099-40af-a155-aa45b68bfff3" providerId="ADAL" clId="{57DA573B-B202-45D5-8B0F-E0DB3FD2BB69}" dt="2024-01-31T14:55:43.784" v="21747" actId="21"/>
          <ac:spMkLst>
            <pc:docMk/>
            <pc:sldMk cId="3824160224" sldId="937"/>
            <ac:spMk id="40" creationId="{684D38EF-7C7D-D387-BDDA-D91592EA8531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41" creationId="{C0A1FB44-8632-4999-5CD4-5C3C58FD043E}"/>
          </ac:spMkLst>
        </pc:spChg>
        <pc:spChg chg="add mod">
          <ac:chgData name="Paula Vázquez-Valero" userId="3a0e46d7-2099-40af-a155-aa45b68bfff3" providerId="ADAL" clId="{57DA573B-B202-45D5-8B0F-E0DB3FD2BB69}" dt="2024-01-31T14:56:37.449" v="21777" actId="1036"/>
          <ac:spMkLst>
            <pc:docMk/>
            <pc:sldMk cId="3824160224" sldId="937"/>
            <ac:spMk id="49" creationId="{E3D814AB-6134-E50A-30E7-68908F365882}"/>
          </ac:spMkLst>
        </pc:spChg>
        <pc:spChg chg="mod">
          <ac:chgData name="Paula Vázquez-Valero" userId="3a0e46d7-2099-40af-a155-aa45b68bfff3" providerId="ADAL" clId="{57DA573B-B202-45D5-8B0F-E0DB3FD2BB69}" dt="2024-01-31T14:56:35.879" v="21771"/>
          <ac:spMkLst>
            <pc:docMk/>
            <pc:sldMk cId="3824160224" sldId="937"/>
            <ac:spMk id="51" creationId="{0F161D3D-81CB-DB2B-C318-357BCBBE14F9}"/>
          </ac:spMkLst>
        </pc:spChg>
        <pc:spChg chg="mod">
          <ac:chgData name="Paula Vázquez-Valero" userId="3a0e46d7-2099-40af-a155-aa45b68bfff3" providerId="ADAL" clId="{57DA573B-B202-45D5-8B0F-E0DB3FD2BB69}" dt="2024-01-31T14:56:35.879" v="21771"/>
          <ac:spMkLst>
            <pc:docMk/>
            <pc:sldMk cId="3824160224" sldId="937"/>
            <ac:spMk id="53" creationId="{0220B84E-D0DB-4180-AF19-801AAAE40236}"/>
          </ac:spMkLst>
        </pc:spChg>
        <pc:spChg chg="add mod">
          <ac:chgData name="Paula Vázquez-Valero" userId="3a0e46d7-2099-40af-a155-aa45b68bfff3" providerId="ADAL" clId="{57DA573B-B202-45D5-8B0F-E0DB3FD2BB69}" dt="2024-01-31T14:58:26.076" v="21803" actId="1035"/>
          <ac:spMkLst>
            <pc:docMk/>
            <pc:sldMk cId="3824160224" sldId="937"/>
            <ac:spMk id="59" creationId="{06624B51-E1C8-AD68-A1B4-EE34115807A0}"/>
          </ac:spMkLst>
        </pc:spChg>
        <pc:spChg chg="add mod">
          <ac:chgData name="Paula Vázquez-Valero" userId="3a0e46d7-2099-40af-a155-aa45b68bfff3" providerId="ADAL" clId="{57DA573B-B202-45D5-8B0F-E0DB3FD2BB69}" dt="2024-01-31T14:58:26.076" v="21803" actId="1035"/>
          <ac:spMkLst>
            <pc:docMk/>
            <pc:sldMk cId="3824160224" sldId="937"/>
            <ac:spMk id="60" creationId="{C0F0C0D4-40F5-580B-0AEC-D8FF85C03DEE}"/>
          </ac:spMkLst>
        </pc:spChg>
        <pc:spChg chg="add mod">
          <ac:chgData name="Paula Vázquez-Valero" userId="3a0e46d7-2099-40af-a155-aa45b68bfff3" providerId="ADAL" clId="{57DA573B-B202-45D5-8B0F-E0DB3FD2BB69}" dt="2024-01-31T14:58:26.076" v="21803" actId="1035"/>
          <ac:spMkLst>
            <pc:docMk/>
            <pc:sldMk cId="3824160224" sldId="937"/>
            <ac:spMk id="61" creationId="{225AF84E-79F5-6C9E-EDC2-8F90793C0680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072" creationId="{5FFFB4BB-072E-33F8-52DC-ACED4D881507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073" creationId="{AD3828F5-3360-15DA-C485-F37EE44B2530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074" creationId="{EB452C31-BF58-8F32-A6F3-891326E3792A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075" creationId="{6A8A5F6C-0F29-B769-9BA0-28728FC79448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076" creationId="{4E5EEC0D-6CEC-B0F7-D7EB-760741044A5F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077" creationId="{8B79D736-5379-2909-5C7C-E9EE7370FAD2}"/>
          </ac:spMkLst>
        </pc:spChg>
        <pc:spChg chg="del">
          <ac:chgData name="Paula Vázquez-Valero" userId="3a0e46d7-2099-40af-a155-aa45b68bfff3" providerId="ADAL" clId="{57DA573B-B202-45D5-8B0F-E0DB3FD2BB69}" dt="2024-01-31T14:48:24.585" v="21475" actId="478"/>
          <ac:spMkLst>
            <pc:docMk/>
            <pc:sldMk cId="3824160224" sldId="937"/>
            <ac:spMk id="2080" creationId="{B7DA129F-29F2-8C5D-85C3-A9F540C6B262}"/>
          </ac:spMkLst>
        </pc:spChg>
        <pc:spChg chg="mod">
          <ac:chgData name="Paula Vázquez-Valero" userId="3a0e46d7-2099-40af-a155-aa45b68bfff3" providerId="ADAL" clId="{57DA573B-B202-45D5-8B0F-E0DB3FD2BB69}" dt="2024-01-31T15:08:46.074" v="22249" actId="20577"/>
          <ac:spMkLst>
            <pc:docMk/>
            <pc:sldMk cId="3824160224" sldId="937"/>
            <ac:spMk id="2089" creationId="{B2AFFFD7-5E0E-9D9C-D583-13787BA98ED2}"/>
          </ac:spMkLst>
        </pc:spChg>
        <pc:grpChg chg="add del mod">
          <ac:chgData name="Paula Vázquez-Valero" userId="3a0e46d7-2099-40af-a155-aa45b68bfff3" providerId="ADAL" clId="{57DA573B-B202-45D5-8B0F-E0DB3FD2BB69}" dt="2024-01-31T14:53:59.859" v="21707"/>
          <ac:grpSpMkLst>
            <pc:docMk/>
            <pc:sldMk cId="3824160224" sldId="937"/>
            <ac:grpSpMk id="5" creationId="{637E72BA-0290-8019-D4BE-987BE860B55E}"/>
          </ac:grpSpMkLst>
        </pc:grpChg>
        <pc:grpChg chg="add mod">
          <ac:chgData name="Paula Vázquez-Valero" userId="3a0e46d7-2099-40af-a155-aa45b68bfff3" providerId="ADAL" clId="{57DA573B-B202-45D5-8B0F-E0DB3FD2BB69}" dt="2024-01-31T14:54:02.914" v="21709"/>
          <ac:grpSpMkLst>
            <pc:docMk/>
            <pc:sldMk cId="3824160224" sldId="937"/>
            <ac:grpSpMk id="16" creationId="{222014E7-7002-1118-A540-8E9C86A08CD8}"/>
          </ac:grpSpMkLst>
        </pc:grpChg>
        <pc:grpChg chg="del">
          <ac:chgData name="Paula Vázquez-Valero" userId="3a0e46d7-2099-40af-a155-aa45b68bfff3" providerId="ADAL" clId="{57DA573B-B202-45D5-8B0F-E0DB3FD2BB69}" dt="2024-01-31T14:58:52.261" v="21817" actId="478"/>
          <ac:grpSpMkLst>
            <pc:docMk/>
            <pc:sldMk cId="3824160224" sldId="937"/>
            <ac:grpSpMk id="17" creationId="{52480F95-34AB-BE92-0A48-D73D8BD217FE}"/>
          </ac:grpSpMkLst>
        </pc:grpChg>
        <pc:grpChg chg="add mod">
          <ac:chgData name="Paula Vázquez-Valero" userId="3a0e46d7-2099-40af-a155-aa45b68bfff3" providerId="ADAL" clId="{57DA573B-B202-45D5-8B0F-E0DB3FD2BB69}" dt="2024-01-31T14:58:28.226" v="21808" actId="1035"/>
          <ac:grpSpMkLst>
            <pc:docMk/>
            <pc:sldMk cId="3824160224" sldId="937"/>
            <ac:grpSpMk id="50" creationId="{53359039-1476-8976-561B-35CCF2639B54}"/>
          </ac:grpSpMkLst>
        </pc:grpChg>
        <pc:grpChg chg="del">
          <ac:chgData name="Paula Vázquez-Valero" userId="3a0e46d7-2099-40af-a155-aa45b68bfff3" providerId="ADAL" clId="{57DA573B-B202-45D5-8B0F-E0DB3FD2BB69}" dt="2024-01-31T14:48:24.585" v="21475" actId="478"/>
          <ac:grpSpMkLst>
            <pc:docMk/>
            <pc:sldMk cId="3824160224" sldId="937"/>
            <ac:grpSpMk id="2054" creationId="{6346C4A7-866E-D145-6B5E-35783F2B1B81}"/>
          </ac:grpSpMkLst>
        </pc:grpChg>
        <pc:grpChg chg="del">
          <ac:chgData name="Paula Vázquez-Valero" userId="3a0e46d7-2099-40af-a155-aa45b68bfff3" providerId="ADAL" clId="{57DA573B-B202-45D5-8B0F-E0DB3FD2BB69}" dt="2024-01-31T14:48:24.585" v="21475" actId="478"/>
          <ac:grpSpMkLst>
            <pc:docMk/>
            <pc:sldMk cId="3824160224" sldId="937"/>
            <ac:grpSpMk id="2057" creationId="{8058FBFA-C3E6-44A5-4C89-895347E15D0E}"/>
          </ac:grpSpMkLst>
        </pc:grpChg>
        <pc:grpChg chg="del">
          <ac:chgData name="Paula Vázquez-Valero" userId="3a0e46d7-2099-40af-a155-aa45b68bfff3" providerId="ADAL" clId="{57DA573B-B202-45D5-8B0F-E0DB3FD2BB69}" dt="2024-01-31T14:48:24.585" v="21475" actId="478"/>
          <ac:grpSpMkLst>
            <pc:docMk/>
            <pc:sldMk cId="3824160224" sldId="937"/>
            <ac:grpSpMk id="2063" creationId="{3195C9D6-2648-258B-3925-9E135B85BD9F}"/>
          </ac:grpSpMkLst>
        </pc:grpChg>
        <pc:graphicFrameChg chg="del">
          <ac:chgData name="Paula Vázquez-Valero" userId="3a0e46d7-2099-40af-a155-aa45b68bfff3" providerId="ADAL" clId="{57DA573B-B202-45D5-8B0F-E0DB3FD2BB69}" dt="2024-01-31T14:48:24.585" v="21475" actId="478"/>
          <ac:graphicFrameMkLst>
            <pc:docMk/>
            <pc:sldMk cId="3824160224" sldId="937"/>
            <ac:graphicFrameMk id="9" creationId="{F5F9988F-9FC8-3A67-7DCD-EAFE0BCD2BC6}"/>
          </ac:graphicFrameMkLst>
        </pc:graphicFrameChg>
        <pc:graphicFrameChg chg="del">
          <ac:chgData name="Paula Vázquez-Valero" userId="3a0e46d7-2099-40af-a155-aa45b68bfff3" providerId="ADAL" clId="{57DA573B-B202-45D5-8B0F-E0DB3FD2BB69}" dt="2024-01-31T14:48:24.585" v="21475" actId="478"/>
          <ac:graphicFrameMkLst>
            <pc:docMk/>
            <pc:sldMk cId="3824160224" sldId="937"/>
            <ac:graphicFrameMk id="25" creationId="{33F1F69F-FECA-2D5B-72A6-868BF6FCCD6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1-31T14:58:26.076" v="21803" actId="1035"/>
          <ac:graphicFrameMkLst>
            <pc:docMk/>
            <pc:sldMk cId="3824160224" sldId="937"/>
            <ac:graphicFrameMk id="54" creationId="{64C22B38-0CE5-37C3-8629-BF16FAEC4515}"/>
          </ac:graphicFrameMkLst>
        </pc:graphicFrameChg>
        <pc:picChg chg="add del mod">
          <ac:chgData name="Paula Vázquez-Valero" userId="3a0e46d7-2099-40af-a155-aa45b68bfff3" providerId="ADAL" clId="{57DA573B-B202-45D5-8B0F-E0DB3FD2BB69}" dt="2024-01-31T14:53:59.859" v="21707"/>
          <ac:picMkLst>
            <pc:docMk/>
            <pc:sldMk cId="3824160224" sldId="937"/>
            <ac:picMk id="13" creationId="{FAF7702B-C94F-16B0-8C56-CC5B06B7B1F6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14" creationId="{989B5E88-4EAE-199C-6D14-18656118F7B6}"/>
          </ac:picMkLst>
        </pc:picChg>
        <pc:picChg chg="add mod">
          <ac:chgData name="Paula Vázquez-Valero" userId="3a0e46d7-2099-40af-a155-aa45b68bfff3" providerId="ADAL" clId="{57DA573B-B202-45D5-8B0F-E0DB3FD2BB69}" dt="2024-01-31T14:54:02.914" v="21709"/>
          <ac:picMkLst>
            <pc:docMk/>
            <pc:sldMk cId="3824160224" sldId="937"/>
            <ac:picMk id="27" creationId="{139DD170-4B5F-A8C0-34D9-BAED3256E5EC}"/>
          </ac:picMkLst>
        </pc:picChg>
        <pc:picChg chg="add del mod">
          <ac:chgData name="Paula Vázquez-Valero" userId="3a0e46d7-2099-40af-a155-aa45b68bfff3" providerId="ADAL" clId="{57DA573B-B202-45D5-8B0F-E0DB3FD2BB69}" dt="2024-01-31T14:55:43.784" v="21747" actId="21"/>
          <ac:picMkLst>
            <pc:docMk/>
            <pc:sldMk cId="3824160224" sldId="937"/>
            <ac:picMk id="32" creationId="{E1C333AA-208C-472A-07FA-10110F31E173}"/>
          </ac:picMkLst>
        </pc:picChg>
        <pc:picChg chg="add del mod">
          <ac:chgData name="Paula Vázquez-Valero" userId="3a0e46d7-2099-40af-a155-aa45b68bfff3" providerId="ADAL" clId="{57DA573B-B202-45D5-8B0F-E0DB3FD2BB69}" dt="2024-01-31T14:55:12.015" v="21729" actId="21"/>
          <ac:picMkLst>
            <pc:docMk/>
            <pc:sldMk cId="3824160224" sldId="937"/>
            <ac:picMk id="33" creationId="{CDF1B3C8-9592-786A-5587-46CE263DFB13}"/>
          </ac:picMkLst>
        </pc:picChg>
        <pc:picChg chg="add del mod">
          <ac:chgData name="Paula Vázquez-Valero" userId="3a0e46d7-2099-40af-a155-aa45b68bfff3" providerId="ADAL" clId="{57DA573B-B202-45D5-8B0F-E0DB3FD2BB69}" dt="2024-01-31T14:55:55.048" v="21754" actId="21"/>
          <ac:picMkLst>
            <pc:docMk/>
            <pc:sldMk cId="3824160224" sldId="937"/>
            <ac:picMk id="35" creationId="{9DDD77E3-2750-7B08-A2F0-D5FC59DD5D27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42" creationId="{9389A407-DDD6-E79B-B0C7-DCCAC3C6F382}"/>
          </ac:picMkLst>
        </pc:picChg>
        <pc:picChg chg="add del mod">
          <ac:chgData name="Paula Vázquez-Valero" userId="3a0e46d7-2099-40af-a155-aa45b68bfff3" providerId="ADAL" clId="{57DA573B-B202-45D5-8B0F-E0DB3FD2BB69}" dt="2024-01-31T14:58:36.886" v="21810" actId="14100"/>
          <ac:picMkLst>
            <pc:docMk/>
            <pc:sldMk cId="3824160224" sldId="937"/>
            <ac:picMk id="43" creationId="{953E76B3-FC5B-4053-9A3E-5A7C65C07267}"/>
          </ac:picMkLst>
        </pc:picChg>
        <pc:picChg chg="add del mod">
          <ac:chgData name="Paula Vázquez-Valero" userId="3a0e46d7-2099-40af-a155-aa45b68bfff3" providerId="ADAL" clId="{57DA573B-B202-45D5-8B0F-E0DB3FD2BB69}" dt="2024-01-31T14:55:40.391" v="21743"/>
          <ac:picMkLst>
            <pc:docMk/>
            <pc:sldMk cId="3824160224" sldId="937"/>
            <ac:picMk id="44" creationId="{D55B5154-BB8B-8FCB-A125-00219A4B439F}"/>
          </ac:picMkLst>
        </pc:picChg>
        <pc:picChg chg="add del mod">
          <ac:chgData name="Paula Vázquez-Valero" userId="3a0e46d7-2099-40af-a155-aa45b68bfff3" providerId="ADAL" clId="{57DA573B-B202-45D5-8B0F-E0DB3FD2BB69}" dt="2024-01-31T14:55:40.391" v="21743"/>
          <ac:picMkLst>
            <pc:docMk/>
            <pc:sldMk cId="3824160224" sldId="937"/>
            <ac:picMk id="45" creationId="{14899EAA-5085-4C9A-1BE0-27FE09C063E9}"/>
          </ac:picMkLst>
        </pc:picChg>
        <pc:picChg chg="add del mod">
          <ac:chgData name="Paula Vázquez-Valero" userId="3a0e46d7-2099-40af-a155-aa45b68bfff3" providerId="ADAL" clId="{57DA573B-B202-45D5-8B0F-E0DB3FD2BB69}" dt="2024-01-31T14:55:40.391" v="21743"/>
          <ac:picMkLst>
            <pc:docMk/>
            <pc:sldMk cId="3824160224" sldId="937"/>
            <ac:picMk id="46" creationId="{5320F4DE-9C64-D701-F9DD-F53518F0DD95}"/>
          </ac:picMkLst>
        </pc:picChg>
        <pc:picChg chg="add mod">
          <ac:chgData name="Paula Vázquez-Valero" userId="3a0e46d7-2099-40af-a155-aa45b68bfff3" providerId="ADAL" clId="{57DA573B-B202-45D5-8B0F-E0DB3FD2BB69}" dt="2024-01-31T14:58:36.886" v="21810" actId="14100"/>
          <ac:picMkLst>
            <pc:docMk/>
            <pc:sldMk cId="3824160224" sldId="937"/>
            <ac:picMk id="47" creationId="{E93BEEDB-F2A6-0214-BB4A-117207083951}"/>
          </ac:picMkLst>
        </pc:picChg>
        <pc:picChg chg="add mod">
          <ac:chgData name="Paula Vázquez-Valero" userId="3a0e46d7-2099-40af-a155-aa45b68bfff3" providerId="ADAL" clId="{57DA573B-B202-45D5-8B0F-E0DB3FD2BB69}" dt="2024-01-31T14:58:36.886" v="21810" actId="14100"/>
          <ac:picMkLst>
            <pc:docMk/>
            <pc:sldMk cId="3824160224" sldId="937"/>
            <ac:picMk id="48" creationId="{C391A5B4-90E7-EF26-7C07-93842794933B}"/>
          </ac:picMkLst>
        </pc:picChg>
        <pc:picChg chg="mod">
          <ac:chgData name="Paula Vázquez-Valero" userId="3a0e46d7-2099-40af-a155-aa45b68bfff3" providerId="ADAL" clId="{57DA573B-B202-45D5-8B0F-E0DB3FD2BB69}" dt="2024-01-31T14:56:35.879" v="21771"/>
          <ac:picMkLst>
            <pc:docMk/>
            <pc:sldMk cId="3824160224" sldId="937"/>
            <ac:picMk id="52" creationId="{9A88FDDA-ACEA-48CE-398A-8E29CA620B51}"/>
          </ac:picMkLst>
        </pc:picChg>
        <pc:picChg chg="add mod">
          <ac:chgData name="Paula Vázquez-Valero" userId="3a0e46d7-2099-40af-a155-aa45b68bfff3" providerId="ADAL" clId="{57DA573B-B202-45D5-8B0F-E0DB3FD2BB69}" dt="2024-01-31T14:58:39.052" v="21815" actId="1035"/>
          <ac:picMkLst>
            <pc:docMk/>
            <pc:sldMk cId="3824160224" sldId="937"/>
            <ac:picMk id="55" creationId="{F5C1D16E-C5CA-DE37-0E70-D72A8252A044}"/>
          </ac:picMkLst>
        </pc:picChg>
        <pc:picChg chg="add mod">
          <ac:chgData name="Paula Vázquez-Valero" userId="3a0e46d7-2099-40af-a155-aa45b68bfff3" providerId="ADAL" clId="{57DA573B-B202-45D5-8B0F-E0DB3FD2BB69}" dt="2024-01-31T14:58:26.076" v="21803" actId="1035"/>
          <ac:picMkLst>
            <pc:docMk/>
            <pc:sldMk cId="3824160224" sldId="937"/>
            <ac:picMk id="56" creationId="{0D7C4C88-7E4C-BFAC-89F3-E691B117613B}"/>
          </ac:picMkLst>
        </pc:picChg>
        <pc:picChg chg="add mod">
          <ac:chgData name="Paula Vázquez-Valero" userId="3a0e46d7-2099-40af-a155-aa45b68bfff3" providerId="ADAL" clId="{57DA573B-B202-45D5-8B0F-E0DB3FD2BB69}" dt="2024-01-31T14:58:26.076" v="21803" actId="1035"/>
          <ac:picMkLst>
            <pc:docMk/>
            <pc:sldMk cId="3824160224" sldId="937"/>
            <ac:picMk id="57" creationId="{417398A8-2088-CE8F-48C7-E7A5267B8467}"/>
          </ac:picMkLst>
        </pc:picChg>
        <pc:picChg chg="add mod">
          <ac:chgData name="Paula Vázquez-Valero" userId="3a0e46d7-2099-40af-a155-aa45b68bfff3" providerId="ADAL" clId="{57DA573B-B202-45D5-8B0F-E0DB3FD2BB69}" dt="2024-01-31T14:58:26.076" v="21803" actId="1035"/>
          <ac:picMkLst>
            <pc:docMk/>
            <pc:sldMk cId="3824160224" sldId="937"/>
            <ac:picMk id="58" creationId="{B437F761-DFC2-3795-874F-0F885FC7AB77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2060" creationId="{584FE263-7CDC-E3A4-56FE-EF1451D1C7DB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2061" creationId="{C7C61620-ED46-D497-5210-D1615F54DACC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2068" creationId="{F94F0F8C-A032-2E8D-8586-348F0A10D1E0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2069" creationId="{077F2EA7-C64A-E6F4-A820-476653278834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2070" creationId="{28C9451F-7533-C160-7BA5-5659B54FF8DE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2071" creationId="{D1DBEF7C-9389-519B-76B9-2EE06F692A02}"/>
          </ac:picMkLst>
        </pc:picChg>
        <pc:picChg chg="del">
          <ac:chgData name="Paula Vázquez-Valero" userId="3a0e46d7-2099-40af-a155-aa45b68bfff3" providerId="ADAL" clId="{57DA573B-B202-45D5-8B0F-E0DB3FD2BB69}" dt="2024-01-31T14:48:24.585" v="21475" actId="478"/>
          <ac:picMkLst>
            <pc:docMk/>
            <pc:sldMk cId="3824160224" sldId="937"/>
            <ac:picMk id="2078" creationId="{E77D03A4-EB88-E2C8-453E-4CDF9DA1089A}"/>
          </ac:picMkLst>
        </pc:picChg>
        <pc:picChg chg="mod">
          <ac:chgData name="Paula Vázquez-Valero" userId="3a0e46d7-2099-40af-a155-aa45b68bfff3" providerId="ADAL" clId="{57DA573B-B202-45D5-8B0F-E0DB3FD2BB69}" dt="2024-01-31T14:58:45.523" v="21816" actId="166"/>
          <ac:picMkLst>
            <pc:docMk/>
            <pc:sldMk cId="3824160224" sldId="937"/>
            <ac:picMk id="2079" creationId="{3A7B6A95-6AB8-3394-AD68-713D43E5E03D}"/>
          </ac:picMkLst>
        </pc:picChg>
      </pc:sldChg>
      <pc:sldChg chg="add del">
        <pc:chgData name="Paula Vázquez-Valero" userId="3a0e46d7-2099-40af-a155-aa45b68bfff3" providerId="ADAL" clId="{57DA573B-B202-45D5-8B0F-E0DB3FD2BB69}" dt="2024-01-31T14:47:42.173" v="21449"/>
        <pc:sldMkLst>
          <pc:docMk/>
          <pc:sldMk cId="4246390268" sldId="937"/>
        </pc:sldMkLst>
      </pc:sldChg>
      <pc:sldChg chg="addSp delSp modSp add mod delAnim modAnim">
        <pc:chgData name="Paula Vázquez-Valero" userId="3a0e46d7-2099-40af-a155-aa45b68bfff3" providerId="ADAL" clId="{57DA573B-B202-45D5-8B0F-E0DB3FD2BB69}" dt="2024-02-12T17:42:57.702" v="26688" actId="14100"/>
        <pc:sldMkLst>
          <pc:docMk/>
          <pc:sldMk cId="4000512613" sldId="938"/>
        </pc:sldMkLst>
        <pc:spChg chg="mod">
          <ac:chgData name="Paula Vázquez-Valero" userId="3a0e46d7-2099-40af-a155-aa45b68bfff3" providerId="ADAL" clId="{57DA573B-B202-45D5-8B0F-E0DB3FD2BB69}" dt="2024-02-09T22:37:11.428" v="22309" actId="20577"/>
          <ac:spMkLst>
            <pc:docMk/>
            <pc:sldMk cId="4000512613" sldId="938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2-09T23:30:59.743" v="24518" actId="478"/>
          <ac:spMkLst>
            <pc:docMk/>
            <pc:sldMk cId="4000512613" sldId="938"/>
            <ac:spMk id="4" creationId="{276F1161-C2B5-D160-A222-F63E2F6FFC6C}"/>
          </ac:spMkLst>
        </pc:spChg>
        <pc:spChg chg="mod">
          <ac:chgData name="Paula Vázquez-Valero" userId="3a0e46d7-2099-40af-a155-aa45b68bfff3" providerId="ADAL" clId="{57DA573B-B202-45D5-8B0F-E0DB3FD2BB69}" dt="2024-02-12T17:42:57.702" v="26688" actId="14100"/>
          <ac:spMkLst>
            <pc:docMk/>
            <pc:sldMk cId="4000512613" sldId="938"/>
            <ac:spMk id="6" creationId="{B7586F5F-CA7E-68D9-EAD1-CC36A2FBAC91}"/>
          </ac:spMkLst>
        </pc:spChg>
        <pc:spChg chg="mod">
          <ac:chgData name="Paula Vázquez-Valero" userId="3a0e46d7-2099-40af-a155-aa45b68bfff3" providerId="ADAL" clId="{57DA573B-B202-45D5-8B0F-E0DB3FD2BB69}" dt="2024-02-09T22:22:19.309" v="22307" actId="20577"/>
          <ac:spMkLst>
            <pc:docMk/>
            <pc:sldMk cId="4000512613" sldId="938"/>
            <ac:spMk id="10" creationId="{38B75A1D-D90E-6C57-7996-6744F0A058C3}"/>
          </ac:spMkLst>
        </pc:spChg>
        <pc:spChg chg="mod">
          <ac:chgData name="Paula Vázquez-Valero" userId="3a0e46d7-2099-40af-a155-aa45b68bfff3" providerId="ADAL" clId="{57DA573B-B202-45D5-8B0F-E0DB3FD2BB69}" dt="2024-02-09T22:40:07.622" v="22331"/>
          <ac:spMkLst>
            <pc:docMk/>
            <pc:sldMk cId="4000512613" sldId="938"/>
            <ac:spMk id="15" creationId="{4FFE4039-7666-1752-9B37-1D0F4ECABCF5}"/>
          </ac:spMkLst>
        </pc:spChg>
        <pc:spChg chg="mod">
          <ac:chgData name="Paula Vázquez-Valero" userId="3a0e46d7-2099-40af-a155-aa45b68bfff3" providerId="ADAL" clId="{57DA573B-B202-45D5-8B0F-E0DB3FD2BB69}" dt="2024-02-12T17:42:53.774" v="26687" actId="1036"/>
          <ac:spMkLst>
            <pc:docMk/>
            <pc:sldMk cId="4000512613" sldId="938"/>
            <ac:spMk id="18" creationId="{778470AA-B24A-6B04-E62F-33809CB75320}"/>
          </ac:spMkLst>
        </pc:spChg>
        <pc:spChg chg="mod">
          <ac:chgData name="Paula Vázquez-Valero" userId="3a0e46d7-2099-40af-a155-aa45b68bfff3" providerId="ADAL" clId="{57DA573B-B202-45D5-8B0F-E0DB3FD2BB69}" dt="2024-02-12T17:42:53.774" v="26687" actId="1036"/>
          <ac:spMkLst>
            <pc:docMk/>
            <pc:sldMk cId="4000512613" sldId="938"/>
            <ac:spMk id="19" creationId="{DCE2B040-5373-3E00-09A2-0BF54673CB3C}"/>
          </ac:spMkLst>
        </pc:spChg>
        <pc:spChg chg="del mod">
          <ac:chgData name="Paula Vázquez-Valero" userId="3a0e46d7-2099-40af-a155-aa45b68bfff3" providerId="ADAL" clId="{57DA573B-B202-45D5-8B0F-E0DB3FD2BB69}" dt="2024-02-12T17:42:40.113" v="26668" actId="478"/>
          <ac:spMkLst>
            <pc:docMk/>
            <pc:sldMk cId="4000512613" sldId="938"/>
            <ac:spMk id="23" creationId="{7312FD6C-A9F0-8D8D-11D6-2D518D3CD358}"/>
          </ac:spMkLst>
        </pc:spChg>
        <pc:spChg chg="add del mod">
          <ac:chgData name="Paula Vázquez-Valero" userId="3a0e46d7-2099-40af-a155-aa45b68bfff3" providerId="ADAL" clId="{57DA573B-B202-45D5-8B0F-E0DB3FD2BB69}" dt="2024-02-09T22:41:03.103" v="22362" actId="21"/>
          <ac:spMkLst>
            <pc:docMk/>
            <pc:sldMk cId="4000512613" sldId="938"/>
            <ac:spMk id="25" creationId="{E6A3BB95-41A9-C738-D821-5DB702F6F4D4}"/>
          </ac:spMkLst>
        </pc:spChg>
        <pc:spChg chg="mod">
          <ac:chgData name="Paula Vázquez-Valero" userId="3a0e46d7-2099-40af-a155-aa45b68bfff3" providerId="ADAL" clId="{57DA573B-B202-45D5-8B0F-E0DB3FD2BB69}" dt="2024-02-09T22:40:04.579" v="22330" actId="20577"/>
          <ac:spMkLst>
            <pc:docMk/>
            <pc:sldMk cId="4000512613" sldId="938"/>
            <ac:spMk id="29" creationId="{0D962CA3-54B9-255D-FF4C-6D1FEFA099AB}"/>
          </ac:spMkLst>
        </pc:spChg>
        <pc:spChg chg="add del mod">
          <ac:chgData name="Paula Vázquez-Valero" userId="3a0e46d7-2099-40af-a155-aa45b68bfff3" providerId="ADAL" clId="{57DA573B-B202-45D5-8B0F-E0DB3FD2BB69}" dt="2024-02-09T22:43:56.151" v="22370"/>
          <ac:spMkLst>
            <pc:docMk/>
            <pc:sldMk cId="4000512613" sldId="938"/>
            <ac:spMk id="38" creationId="{899A4450-D11E-4512-BAB6-DF876BF96818}"/>
          </ac:spMkLst>
        </pc:spChg>
        <pc:spChg chg="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39" creationId="{B1425020-C69A-E4C0-88F2-21AB3FC7FE4C}"/>
          </ac:spMkLst>
        </pc:spChg>
        <pc:spChg chg="add del mod">
          <ac:chgData name="Paula Vázquez-Valero" userId="3a0e46d7-2099-40af-a155-aa45b68bfff3" providerId="ADAL" clId="{57DA573B-B202-45D5-8B0F-E0DB3FD2BB69}" dt="2024-02-09T22:45:59.833" v="22387" actId="21"/>
          <ac:spMkLst>
            <pc:docMk/>
            <pc:sldMk cId="4000512613" sldId="938"/>
            <ac:spMk id="41" creationId="{0ED77E04-5A07-0BA8-97BC-2F54C826DF5F}"/>
          </ac:spMkLst>
        </pc:spChg>
        <pc:spChg chg="add del mod">
          <ac:chgData name="Paula Vázquez-Valero" userId="3a0e46d7-2099-40af-a155-aa45b68bfff3" providerId="ADAL" clId="{57DA573B-B202-45D5-8B0F-E0DB3FD2BB69}" dt="2024-02-09T22:45:59.833" v="22387" actId="21"/>
          <ac:spMkLst>
            <pc:docMk/>
            <pc:sldMk cId="4000512613" sldId="938"/>
            <ac:spMk id="42" creationId="{8A41032C-4FF8-5ECE-CEC0-AC2FF6DF7E9B}"/>
          </ac:spMkLst>
        </pc:spChg>
        <pc:spChg chg="mod">
          <ac:chgData name="Paula Vázquez-Valero" userId="3a0e46d7-2099-40af-a155-aa45b68bfff3" providerId="ADAL" clId="{57DA573B-B202-45D5-8B0F-E0DB3FD2BB69}" dt="2024-02-09T22:40:31.826" v="22345" actId="113"/>
          <ac:spMkLst>
            <pc:docMk/>
            <pc:sldMk cId="4000512613" sldId="938"/>
            <ac:spMk id="46" creationId="{A708B2F1-A829-A580-604B-85C9E72BBFA8}"/>
          </ac:spMkLst>
        </pc:spChg>
        <pc:spChg chg="add del">
          <ac:chgData name="Paula Vázquez-Valero" userId="3a0e46d7-2099-40af-a155-aa45b68bfff3" providerId="ADAL" clId="{57DA573B-B202-45D5-8B0F-E0DB3FD2BB69}" dt="2024-02-12T17:42:41.058" v="26669" actId="478"/>
          <ac:spMkLst>
            <pc:docMk/>
            <pc:sldMk cId="4000512613" sldId="938"/>
            <ac:spMk id="47" creationId="{E442531D-38AD-88A9-6EB1-1665650C19C6}"/>
          </ac:spMkLst>
        </pc:spChg>
        <pc:spChg chg="add 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48" creationId="{B1D76001-E214-756F-73C3-A3E989E2F833}"/>
          </ac:spMkLst>
        </pc:spChg>
        <pc:spChg chg="add 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49" creationId="{7874CAB1-542D-D270-9AE0-63D2A7D9ADFF}"/>
          </ac:spMkLst>
        </pc:spChg>
        <pc:spChg chg="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61" creationId="{4AF029EB-73AE-F99C-E8DB-1031E0D23C1B}"/>
          </ac:spMkLst>
        </pc:spChg>
        <pc:spChg chg="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62" creationId="{ACFA0761-D402-AF70-80AB-3CCB1C02330E}"/>
          </ac:spMkLst>
        </pc:spChg>
        <pc:spChg chg="del mod">
          <ac:chgData name="Paula Vázquez-Valero" userId="3a0e46d7-2099-40af-a155-aa45b68bfff3" providerId="ADAL" clId="{57DA573B-B202-45D5-8B0F-E0DB3FD2BB69}" dt="2024-02-09T22:53:19.229" v="22691" actId="478"/>
          <ac:spMkLst>
            <pc:docMk/>
            <pc:sldMk cId="4000512613" sldId="938"/>
            <ac:spMk id="63" creationId="{8B38CB17-DB6E-4ECF-E5CA-57A129EBCF13}"/>
          </ac:spMkLst>
        </pc:spChg>
        <pc:spChg chg="del mod">
          <ac:chgData name="Paula Vázquez-Valero" userId="3a0e46d7-2099-40af-a155-aa45b68bfff3" providerId="ADAL" clId="{57DA573B-B202-45D5-8B0F-E0DB3FD2BB69}" dt="2024-02-09T22:53:17.016" v="22690" actId="478"/>
          <ac:spMkLst>
            <pc:docMk/>
            <pc:sldMk cId="4000512613" sldId="938"/>
            <ac:spMk id="1025" creationId="{015C5621-03CD-B8E3-5893-53EE36B1F664}"/>
          </ac:spMkLst>
        </pc:spChg>
        <pc:spChg chg="del mod">
          <ac:chgData name="Paula Vázquez-Valero" userId="3a0e46d7-2099-40af-a155-aa45b68bfff3" providerId="ADAL" clId="{57DA573B-B202-45D5-8B0F-E0DB3FD2BB69}" dt="2024-02-09T22:53:17.016" v="22690" actId="478"/>
          <ac:spMkLst>
            <pc:docMk/>
            <pc:sldMk cId="4000512613" sldId="938"/>
            <ac:spMk id="1027" creationId="{2D1CBABE-50BE-F377-1B27-5722B8886F46}"/>
          </ac:spMkLst>
        </pc:spChg>
        <pc:spChg chg="mod">
          <ac:chgData name="Paula Vázquez-Valero" userId="3a0e46d7-2099-40af-a155-aa45b68bfff3" providerId="ADAL" clId="{57DA573B-B202-45D5-8B0F-E0DB3FD2BB69}" dt="2024-02-09T22:49:08.968" v="22503" actId="1076"/>
          <ac:spMkLst>
            <pc:docMk/>
            <pc:sldMk cId="4000512613" sldId="938"/>
            <ac:spMk id="1029" creationId="{868243D1-A04B-8B0A-494C-293DA9BDB80A}"/>
          </ac:spMkLst>
        </pc:spChg>
        <pc:spChg chg="mod">
          <ac:chgData name="Paula Vázquez-Valero" userId="3a0e46d7-2099-40af-a155-aa45b68bfff3" providerId="ADAL" clId="{57DA573B-B202-45D5-8B0F-E0DB3FD2BB69}" dt="2024-02-09T22:49:08.968" v="22503" actId="1076"/>
          <ac:spMkLst>
            <pc:docMk/>
            <pc:sldMk cId="4000512613" sldId="938"/>
            <ac:spMk id="1031" creationId="{5D4FFE74-FCE7-1EA5-1D3B-B7BD9865A98E}"/>
          </ac:spMkLst>
        </pc:spChg>
        <pc:spChg chg="mod">
          <ac:chgData name="Paula Vázquez-Valero" userId="3a0e46d7-2099-40af-a155-aa45b68bfff3" providerId="ADAL" clId="{57DA573B-B202-45D5-8B0F-E0DB3FD2BB69}" dt="2024-02-09T22:49:08.968" v="22503" actId="1076"/>
          <ac:spMkLst>
            <pc:docMk/>
            <pc:sldMk cId="4000512613" sldId="938"/>
            <ac:spMk id="1032" creationId="{AA48D85E-EE10-C805-C93A-5DCF2008BA25}"/>
          </ac:spMkLst>
        </pc:spChg>
        <pc:spChg chg="del">
          <ac:chgData name="Paula Vázquez-Valero" userId="3a0e46d7-2099-40af-a155-aa45b68bfff3" providerId="ADAL" clId="{57DA573B-B202-45D5-8B0F-E0DB3FD2BB69}" dt="2024-02-09T22:52:59.297" v="22685" actId="478"/>
          <ac:spMkLst>
            <pc:docMk/>
            <pc:sldMk cId="4000512613" sldId="938"/>
            <ac:spMk id="1034" creationId="{91E55DC6-05FE-27A7-20DD-D786BD2D22D3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41" creationId="{41FC8CC1-EDFB-EB92-31FC-9B33336D8965}"/>
          </ac:spMkLst>
        </pc:spChg>
        <pc:spChg chg="add del mod">
          <ac:chgData name="Paula Vázquez-Valero" userId="3a0e46d7-2099-40af-a155-aa45b68bfff3" providerId="ADAL" clId="{57DA573B-B202-45D5-8B0F-E0DB3FD2BB69}" dt="2024-02-09T23:01:24.752" v="23239" actId="478"/>
          <ac:spMkLst>
            <pc:docMk/>
            <pc:sldMk cId="4000512613" sldId="938"/>
            <ac:spMk id="1042" creationId="{28E24348-F47D-C2C0-3D74-B9E0756A7130}"/>
          </ac:spMkLst>
        </pc:spChg>
        <pc:spChg chg="add del mod">
          <ac:chgData name="Paula Vázquez-Valero" userId="3a0e46d7-2099-40af-a155-aa45b68bfff3" providerId="ADAL" clId="{57DA573B-B202-45D5-8B0F-E0DB3FD2BB69}" dt="2024-02-09T23:01:34.458" v="23242" actId="478"/>
          <ac:spMkLst>
            <pc:docMk/>
            <pc:sldMk cId="4000512613" sldId="938"/>
            <ac:spMk id="1043" creationId="{5EBB18D2-7146-471B-DEC8-09E705B823D7}"/>
          </ac:spMkLst>
        </pc:spChg>
        <pc:spChg chg="add del mod">
          <ac:chgData name="Paula Vázquez-Valero" userId="3a0e46d7-2099-40af-a155-aa45b68bfff3" providerId="ADAL" clId="{57DA573B-B202-45D5-8B0F-E0DB3FD2BB69}" dt="2024-02-09T23:01:24.752" v="23239" actId="478"/>
          <ac:spMkLst>
            <pc:docMk/>
            <pc:sldMk cId="4000512613" sldId="938"/>
            <ac:spMk id="1045" creationId="{C59A9B12-BF68-0B73-6D61-27BCACA36DF4}"/>
          </ac:spMkLst>
        </pc:spChg>
        <pc:spChg chg="add del mod">
          <ac:chgData name="Paula Vázquez-Valero" userId="3a0e46d7-2099-40af-a155-aa45b68bfff3" providerId="ADAL" clId="{57DA573B-B202-45D5-8B0F-E0DB3FD2BB69}" dt="2024-02-09T23:01:30.494" v="23240" actId="478"/>
          <ac:spMkLst>
            <pc:docMk/>
            <pc:sldMk cId="4000512613" sldId="938"/>
            <ac:spMk id="1046" creationId="{90BC870E-5E7E-5B91-B399-D73262FE67BF}"/>
          </ac:spMkLst>
        </pc:spChg>
        <pc:spChg chg="add del mod">
          <ac:chgData name="Paula Vázquez-Valero" userId="3a0e46d7-2099-40af-a155-aa45b68bfff3" providerId="ADAL" clId="{57DA573B-B202-45D5-8B0F-E0DB3FD2BB69}" dt="2024-02-09T23:01:24.752" v="23239" actId="478"/>
          <ac:spMkLst>
            <pc:docMk/>
            <pc:sldMk cId="4000512613" sldId="938"/>
            <ac:spMk id="1047" creationId="{F67C210C-C1DB-E90D-5CC6-98D77CD06390}"/>
          </ac:spMkLst>
        </pc:spChg>
        <pc:spChg chg="add del mod">
          <ac:chgData name="Paula Vázquez-Valero" userId="3a0e46d7-2099-40af-a155-aa45b68bfff3" providerId="ADAL" clId="{57DA573B-B202-45D5-8B0F-E0DB3FD2BB69}" dt="2024-02-09T23:01:30.494" v="23240" actId="478"/>
          <ac:spMkLst>
            <pc:docMk/>
            <pc:sldMk cId="4000512613" sldId="938"/>
            <ac:spMk id="1048" creationId="{AAB222BE-7F24-9F72-F4F1-E1C0C33B3406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51" creationId="{C85461B2-3E46-3651-DC72-4BA2582AC698}"/>
          </ac:spMkLst>
        </pc:spChg>
        <pc:spChg chg="add del mod">
          <ac:chgData name="Paula Vázquez-Valero" userId="3a0e46d7-2099-40af-a155-aa45b68bfff3" providerId="ADAL" clId="{57DA573B-B202-45D5-8B0F-E0DB3FD2BB69}" dt="2024-02-09T22:54:43.105" v="22747"/>
          <ac:spMkLst>
            <pc:docMk/>
            <pc:sldMk cId="4000512613" sldId="938"/>
            <ac:spMk id="1054" creationId="{0BC4E1AD-689A-FFD5-7F90-CB6E5DA7F3D7}"/>
          </ac:spMkLst>
        </pc:spChg>
        <pc:spChg chg="add del mod">
          <ac:chgData name="Paula Vázquez-Valero" userId="3a0e46d7-2099-40af-a155-aa45b68bfff3" providerId="ADAL" clId="{57DA573B-B202-45D5-8B0F-E0DB3FD2BB69}" dt="2024-02-09T22:54:43.105" v="22747"/>
          <ac:spMkLst>
            <pc:docMk/>
            <pc:sldMk cId="4000512613" sldId="938"/>
            <ac:spMk id="1055" creationId="{10B48BAA-F166-398E-C534-23548C0E70FE}"/>
          </ac:spMkLst>
        </pc:spChg>
        <pc:spChg chg="add 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1058" creationId="{4E894230-F5E8-3DFC-C8E6-F2D734E90E71}"/>
          </ac:spMkLst>
        </pc:spChg>
        <pc:spChg chg="add 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1060" creationId="{DFA837DE-B414-D131-DC33-20A53AFCEF7A}"/>
          </ac:spMkLst>
        </pc:spChg>
        <pc:spChg chg="add mod">
          <ac:chgData name="Paula Vázquez-Valero" userId="3a0e46d7-2099-40af-a155-aa45b68bfff3" providerId="ADAL" clId="{57DA573B-B202-45D5-8B0F-E0DB3FD2BB69}" dt="2024-02-09T23:01:33.459" v="23241" actId="14100"/>
          <ac:spMkLst>
            <pc:docMk/>
            <pc:sldMk cId="4000512613" sldId="938"/>
            <ac:spMk id="1063" creationId="{5AB45298-70BB-77CC-A52C-BCB01C20EB6C}"/>
          </ac:spMkLst>
        </pc:spChg>
        <pc:spChg chg="add 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1064" creationId="{250ABA09-CA9A-194B-DDBC-2F45EDD4F707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66" creationId="{34C2073A-B75B-0CB1-7777-E437BA143B9E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67" creationId="{3699D64A-58D5-7FE1-A234-0D34D886AB2B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68" creationId="{16244DAA-6A24-E80F-E487-9E103B8FD07F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69" creationId="{72F798B8-0802-F870-D046-5D865C6899E6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71" creationId="{B746DECD-8900-7B1F-6EA4-391C056470ED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72" creationId="{3D77824F-B312-6979-E196-CFC4BCBCB686}"/>
          </ac:spMkLst>
        </pc:spChg>
        <pc:spChg chg="del">
          <ac:chgData name="Paula Vázquez-Valero" userId="3a0e46d7-2099-40af-a155-aa45b68bfff3" providerId="ADAL" clId="{57DA573B-B202-45D5-8B0F-E0DB3FD2BB69}" dt="2024-02-09T22:52:57.567" v="22684" actId="478"/>
          <ac:spMkLst>
            <pc:docMk/>
            <pc:sldMk cId="4000512613" sldId="938"/>
            <ac:spMk id="1073" creationId="{17BAA341-A0E7-DA2F-117F-B020FF1F01E0}"/>
          </ac:spMkLst>
        </pc:spChg>
        <pc:spChg chg="del">
          <ac:chgData name="Paula Vázquez-Valero" userId="3a0e46d7-2099-40af-a155-aa45b68bfff3" providerId="ADAL" clId="{57DA573B-B202-45D5-8B0F-E0DB3FD2BB69}" dt="2024-02-09T22:52:59.297" v="22685" actId="478"/>
          <ac:spMkLst>
            <pc:docMk/>
            <pc:sldMk cId="4000512613" sldId="938"/>
            <ac:spMk id="1074" creationId="{0D7D70BB-3A27-BEA3-3FA6-A1C033E130F9}"/>
          </ac:spMkLst>
        </pc:spChg>
        <pc:spChg chg="add del mod">
          <ac:chgData name="Paula Vázquez-Valero" userId="3a0e46d7-2099-40af-a155-aa45b68bfff3" providerId="ADAL" clId="{57DA573B-B202-45D5-8B0F-E0DB3FD2BB69}" dt="2024-02-09T22:44:05.577" v="22383" actId="20577"/>
          <ac:spMkLst>
            <pc:docMk/>
            <pc:sldMk cId="4000512613" sldId="938"/>
            <ac:spMk id="1076" creationId="{BDF14227-5F1D-33DB-E947-8BAA74D39CEA}"/>
          </ac:spMkLst>
        </pc:spChg>
        <pc:spChg chg="add del mod">
          <ac:chgData name="Paula Vázquez-Valero" userId="3a0e46d7-2099-40af-a155-aa45b68bfff3" providerId="ADAL" clId="{57DA573B-B202-45D5-8B0F-E0DB3FD2BB69}" dt="2024-02-09T22:57:58.229" v="22908"/>
          <ac:spMkLst>
            <pc:docMk/>
            <pc:sldMk cId="4000512613" sldId="938"/>
            <ac:spMk id="1080" creationId="{616CAD79-E852-9653-3B2D-63EACE3F2CC9}"/>
          </ac:spMkLst>
        </pc:spChg>
        <pc:spChg chg="add 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1082" creationId="{B2572E2C-E027-CAC6-8E21-595173B72941}"/>
          </ac:spMkLst>
        </pc:spChg>
        <pc:spChg chg="add mod">
          <ac:chgData name="Paula Vázquez-Valero" userId="3a0e46d7-2099-40af-a155-aa45b68bfff3" providerId="ADAL" clId="{57DA573B-B202-45D5-8B0F-E0DB3FD2BB69}" dt="2024-02-09T23:01:21.411" v="23238" actId="1076"/>
          <ac:spMkLst>
            <pc:docMk/>
            <pc:sldMk cId="4000512613" sldId="938"/>
            <ac:spMk id="1084" creationId="{BFC84CBE-B017-4037-F77F-E60BC8AD77FE}"/>
          </ac:spMkLst>
        </pc:spChg>
        <pc:spChg chg="add del mod">
          <ac:chgData name="Paula Vázquez-Valero" userId="3a0e46d7-2099-40af-a155-aa45b68bfff3" providerId="ADAL" clId="{57DA573B-B202-45D5-8B0F-E0DB3FD2BB69}" dt="2024-02-09T22:59:54.213" v="23105" actId="478"/>
          <ac:spMkLst>
            <pc:docMk/>
            <pc:sldMk cId="4000512613" sldId="938"/>
            <ac:spMk id="1085" creationId="{9DCEDFFF-89AD-EA6A-9677-5E1FC9E18BC6}"/>
          </ac:spMkLst>
        </pc:spChg>
        <pc:spChg chg="add del mod">
          <ac:chgData name="Paula Vázquez-Valero" userId="3a0e46d7-2099-40af-a155-aa45b68bfff3" providerId="ADAL" clId="{57DA573B-B202-45D5-8B0F-E0DB3FD2BB69}" dt="2024-02-09T22:59:52.847" v="23104" actId="478"/>
          <ac:spMkLst>
            <pc:docMk/>
            <pc:sldMk cId="4000512613" sldId="938"/>
            <ac:spMk id="1086" creationId="{5D98B53B-AD9E-7EA4-7012-02F4D46F31E7}"/>
          </ac:spMkLst>
        </pc:spChg>
        <pc:spChg chg="add del mod">
          <ac:chgData name="Paula Vázquez-Valero" userId="3a0e46d7-2099-40af-a155-aa45b68bfff3" providerId="ADAL" clId="{57DA573B-B202-45D5-8B0F-E0DB3FD2BB69}" dt="2024-02-09T22:59:52.847" v="23104" actId="478"/>
          <ac:spMkLst>
            <pc:docMk/>
            <pc:sldMk cId="4000512613" sldId="938"/>
            <ac:spMk id="1087" creationId="{FFE3D684-046B-4AF5-DF5C-19EE910A129A}"/>
          </ac:spMkLst>
        </pc:spChg>
        <pc:spChg chg="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2048" creationId="{180B64CC-B264-3367-CCDB-C091925DD4FD}"/>
          </ac:spMkLst>
        </pc:spChg>
        <pc:spChg chg="add mod">
          <ac:chgData name="Paula Vázquez-Valero" userId="3a0e46d7-2099-40af-a155-aa45b68bfff3" providerId="ADAL" clId="{57DA573B-B202-45D5-8B0F-E0DB3FD2BB69}" dt="2024-02-09T23:01:21.411" v="23238" actId="1076"/>
          <ac:spMkLst>
            <pc:docMk/>
            <pc:sldMk cId="4000512613" sldId="938"/>
            <ac:spMk id="2050" creationId="{319FF631-8A5D-7FB6-B6B9-BE9F9B2D9B37}"/>
          </ac:spMkLst>
        </pc:spChg>
        <pc:spChg chg="add mod">
          <ac:chgData name="Paula Vázquez-Valero" userId="3a0e46d7-2099-40af-a155-aa45b68bfff3" providerId="ADAL" clId="{57DA573B-B202-45D5-8B0F-E0DB3FD2BB69}" dt="2024-02-09T23:00:33.554" v="23179" actId="20577"/>
          <ac:spMkLst>
            <pc:docMk/>
            <pc:sldMk cId="4000512613" sldId="938"/>
            <ac:spMk id="2052" creationId="{3628BF7A-7F49-BC87-F588-E9611A27032A}"/>
          </ac:spMkLst>
        </pc:spChg>
        <pc:spChg chg="add mod">
          <ac:chgData name="Paula Vázquez-Valero" userId="3a0e46d7-2099-40af-a155-aa45b68bfff3" providerId="ADAL" clId="{57DA573B-B202-45D5-8B0F-E0DB3FD2BB69}" dt="2024-02-09T23:00:42.224" v="23200" actId="20577"/>
          <ac:spMkLst>
            <pc:docMk/>
            <pc:sldMk cId="4000512613" sldId="938"/>
            <ac:spMk id="2053" creationId="{E449C253-8FF8-7781-C1D7-952DBBD541B6}"/>
          </ac:spMkLst>
        </pc:spChg>
        <pc:spChg chg="add mod">
          <ac:chgData name="Paula Vázquez-Valero" userId="3a0e46d7-2099-40af-a155-aa45b68bfff3" providerId="ADAL" clId="{57DA573B-B202-45D5-8B0F-E0DB3FD2BB69}" dt="2024-02-09T23:01:14.101" v="23237" actId="113"/>
          <ac:spMkLst>
            <pc:docMk/>
            <pc:sldMk cId="4000512613" sldId="938"/>
            <ac:spMk id="2054" creationId="{C39ABDFC-CC5B-D766-F9AD-95EEE2A1E7C2}"/>
          </ac:spMkLst>
        </pc:spChg>
        <pc:spChg chg="add mod">
          <ac:chgData name="Paula Vázquez-Valero" userId="3a0e46d7-2099-40af-a155-aa45b68bfff3" providerId="ADAL" clId="{57DA573B-B202-45D5-8B0F-E0DB3FD2BB69}" dt="2024-02-09T23:31:00.120" v="24519"/>
          <ac:spMkLst>
            <pc:docMk/>
            <pc:sldMk cId="4000512613" sldId="938"/>
            <ac:spMk id="2055" creationId="{9E5D36ED-4457-FB77-0388-B1AFD2F68F30}"/>
          </ac:spMkLst>
        </pc:spChg>
        <pc:spChg chg="mod">
          <ac:chgData name="Paula Vázquez-Valero" userId="3a0e46d7-2099-40af-a155-aa45b68bfff3" providerId="ADAL" clId="{57DA573B-B202-45D5-8B0F-E0DB3FD2BB69}" dt="2024-02-09T23:31:00.120" v="24519"/>
          <ac:spMkLst>
            <pc:docMk/>
            <pc:sldMk cId="4000512613" sldId="938"/>
            <ac:spMk id="2057" creationId="{D538BFF7-2BA5-92CC-8C2F-E5FBE2818627}"/>
          </ac:spMkLst>
        </pc:spChg>
        <pc:spChg chg="mod">
          <ac:chgData name="Paula Vázquez-Valero" userId="3a0e46d7-2099-40af-a155-aa45b68bfff3" providerId="ADAL" clId="{57DA573B-B202-45D5-8B0F-E0DB3FD2BB69}" dt="2024-02-09T23:31:00.120" v="24519"/>
          <ac:spMkLst>
            <pc:docMk/>
            <pc:sldMk cId="4000512613" sldId="938"/>
            <ac:spMk id="2058" creationId="{4DD060DC-4BD2-128A-76F9-E4235700516F}"/>
          </ac:spMkLst>
        </pc:spChg>
        <pc:spChg chg="add del mod ord">
          <ac:chgData name="Paula Vázquez-Valero" userId="3a0e46d7-2099-40af-a155-aa45b68bfff3" providerId="ADAL" clId="{57DA573B-B202-45D5-8B0F-E0DB3FD2BB69}" dt="2024-02-09T23:00:14.962" v="23156" actId="14100"/>
          <ac:spMkLst>
            <pc:docMk/>
            <pc:sldMk cId="4000512613" sldId="938"/>
            <ac:spMk id="2065" creationId="{F512B71B-B63F-C1E6-7E82-0B30F715BACC}"/>
          </ac:spMkLst>
        </pc:spChg>
        <pc:spChg chg="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2082" creationId="{C5A5A676-FA8B-B881-96CD-2BD5579257A3}"/>
          </ac:spMkLst>
        </pc:spChg>
        <pc:spChg chg="mod">
          <ac:chgData name="Paula Vázquez-Valero" userId="3a0e46d7-2099-40af-a155-aa45b68bfff3" providerId="ADAL" clId="{57DA573B-B202-45D5-8B0F-E0DB3FD2BB69}" dt="2024-02-09T22:59:35.710" v="23085" actId="1035"/>
          <ac:spMkLst>
            <pc:docMk/>
            <pc:sldMk cId="4000512613" sldId="938"/>
            <ac:spMk id="2083" creationId="{1FD40BD3-9454-C396-324F-5EDB52E9780E}"/>
          </ac:spMkLst>
        </pc:spChg>
        <pc:spChg chg="mod">
          <ac:chgData name="Paula Vázquez-Valero" userId="3a0e46d7-2099-40af-a155-aa45b68bfff3" providerId="ADAL" clId="{57DA573B-B202-45D5-8B0F-E0DB3FD2BB69}" dt="2024-02-09T22:59:35.710" v="23085" actId="1035"/>
          <ac:spMkLst>
            <pc:docMk/>
            <pc:sldMk cId="4000512613" sldId="938"/>
            <ac:spMk id="2086" creationId="{F221B089-E596-94A4-FD86-3B8A426CFB2B}"/>
          </ac:spMkLst>
        </pc:spChg>
        <pc:spChg chg="mod">
          <ac:chgData name="Paula Vázquez-Valero" userId="3a0e46d7-2099-40af-a155-aa45b68bfff3" providerId="ADAL" clId="{57DA573B-B202-45D5-8B0F-E0DB3FD2BB69}" dt="2024-02-09T23:01:38.490" v="23244" actId="20577"/>
          <ac:spMkLst>
            <pc:docMk/>
            <pc:sldMk cId="4000512613" sldId="938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2096" creationId="{543CC4CE-0382-C61C-609C-6372FBFD6D11}"/>
          </ac:spMkLst>
        </pc:spChg>
        <pc:spChg chg="mod">
          <ac:chgData name="Paula Vázquez-Valero" userId="3a0e46d7-2099-40af-a155-aa45b68bfff3" providerId="ADAL" clId="{57DA573B-B202-45D5-8B0F-E0DB3FD2BB69}" dt="2024-02-09T22:59:50.077" v="23103" actId="1035"/>
          <ac:spMkLst>
            <pc:docMk/>
            <pc:sldMk cId="4000512613" sldId="938"/>
            <ac:spMk id="2115" creationId="{1C54C93C-22C5-9CB6-D25A-3CA85633127A}"/>
          </ac:spMkLst>
        </pc:spChg>
        <pc:grpChg chg="add del mod">
          <ac:chgData name="Paula Vázquez-Valero" userId="3a0e46d7-2099-40af-a155-aa45b68bfff3" providerId="ADAL" clId="{57DA573B-B202-45D5-8B0F-E0DB3FD2BB69}" dt="2024-02-09T22:40:08.844" v="22332"/>
          <ac:grpSpMkLst>
            <pc:docMk/>
            <pc:sldMk cId="4000512613" sldId="938"/>
            <ac:grpSpMk id="9" creationId="{1D6A20B3-6EFE-7D2E-2BDF-6862D3BC9CE2}"/>
          </ac:grpSpMkLst>
        </pc:grpChg>
        <pc:grpChg chg="del">
          <ac:chgData name="Paula Vázquez-Valero" userId="3a0e46d7-2099-40af-a155-aa45b68bfff3" providerId="ADAL" clId="{57DA573B-B202-45D5-8B0F-E0DB3FD2BB69}" dt="2024-02-09T23:30:59.743" v="24518" actId="478"/>
          <ac:grpSpMkLst>
            <pc:docMk/>
            <pc:sldMk cId="4000512613" sldId="938"/>
            <ac:grpSpMk id="11" creationId="{5B728C3B-D58B-02B1-31E9-233C9AF1182B}"/>
          </ac:grpSpMkLst>
        </pc:grpChg>
        <pc:grpChg chg="add del mod">
          <ac:chgData name="Paula Vázquez-Valero" userId="3a0e46d7-2099-40af-a155-aa45b68bfff3" providerId="ADAL" clId="{57DA573B-B202-45D5-8B0F-E0DB3FD2BB69}" dt="2024-02-09T22:41:03.103" v="22362" actId="21"/>
          <ac:grpSpMkLst>
            <pc:docMk/>
            <pc:sldMk cId="4000512613" sldId="938"/>
            <ac:grpSpMk id="20" creationId="{A52C4625-C458-E27F-61EE-C4B51A3C5452}"/>
          </ac:grpSpMkLst>
        </pc:grpChg>
        <pc:grpChg chg="add del mod">
          <ac:chgData name="Paula Vázquez-Valero" userId="3a0e46d7-2099-40af-a155-aa45b68bfff3" providerId="ADAL" clId="{57DA573B-B202-45D5-8B0F-E0DB3FD2BB69}" dt="2024-02-12T17:42:46.384" v="26670" actId="14100"/>
          <ac:grpSpMkLst>
            <pc:docMk/>
            <pc:sldMk cId="4000512613" sldId="938"/>
            <ac:grpSpMk id="24" creationId="{FC061796-F242-942A-C65B-00B3BB3D8337}"/>
          </ac:grpSpMkLst>
        </pc:grpChg>
        <pc:grpChg chg="mod">
          <ac:chgData name="Paula Vázquez-Valero" userId="3a0e46d7-2099-40af-a155-aa45b68bfff3" providerId="ADAL" clId="{57DA573B-B202-45D5-8B0F-E0DB3FD2BB69}" dt="2024-02-09T22:59:35.710" v="23085" actId="1035"/>
          <ac:grpSpMkLst>
            <pc:docMk/>
            <pc:sldMk cId="4000512613" sldId="938"/>
            <ac:grpSpMk id="57" creationId="{FB663850-457B-AB58-39E3-A184894DD6B5}"/>
          </ac:grpSpMkLst>
        </pc:grpChg>
        <pc:grpChg chg="del mod">
          <ac:chgData name="Paula Vázquez-Valero" userId="3a0e46d7-2099-40af-a155-aa45b68bfff3" providerId="ADAL" clId="{57DA573B-B202-45D5-8B0F-E0DB3FD2BB69}" dt="2024-02-09T22:53:06.033" v="22687" actId="478"/>
          <ac:grpSpMkLst>
            <pc:docMk/>
            <pc:sldMk cId="4000512613" sldId="938"/>
            <ac:grpSpMk id="1028" creationId="{231D9AF5-8EA0-B1B2-2A37-EF8ECABF1CA5}"/>
          </ac:grpSpMkLst>
        </pc:grpChg>
        <pc:grpChg chg="del">
          <ac:chgData name="Paula Vázquez-Valero" userId="3a0e46d7-2099-40af-a155-aa45b68bfff3" providerId="ADAL" clId="{57DA573B-B202-45D5-8B0F-E0DB3FD2BB69}" dt="2024-02-09T22:43:58.018" v="22371" actId="478"/>
          <ac:grpSpMkLst>
            <pc:docMk/>
            <pc:sldMk cId="4000512613" sldId="938"/>
            <ac:grpSpMk id="1033" creationId="{F8F39F6F-E7BF-F11F-4A2D-CBC62F6E7F62}"/>
          </ac:grpSpMkLst>
        </pc:grpChg>
        <pc:grpChg chg="del">
          <ac:chgData name="Paula Vázquez-Valero" userId="3a0e46d7-2099-40af-a155-aa45b68bfff3" providerId="ADAL" clId="{57DA573B-B202-45D5-8B0F-E0DB3FD2BB69}" dt="2024-02-09T22:52:57.567" v="22684" actId="478"/>
          <ac:grpSpMkLst>
            <pc:docMk/>
            <pc:sldMk cId="4000512613" sldId="938"/>
            <ac:grpSpMk id="1035" creationId="{F366B09C-143C-CE65-4E32-9B036257E6FB}"/>
          </ac:grpSpMkLst>
        </pc:grpChg>
        <pc:grpChg chg="del">
          <ac:chgData name="Paula Vázquez-Valero" userId="3a0e46d7-2099-40af-a155-aa45b68bfff3" providerId="ADAL" clId="{57DA573B-B202-45D5-8B0F-E0DB3FD2BB69}" dt="2024-02-09T22:52:57.567" v="22684" actId="478"/>
          <ac:grpSpMkLst>
            <pc:docMk/>
            <pc:sldMk cId="4000512613" sldId="938"/>
            <ac:grpSpMk id="1038" creationId="{B785DB64-0091-40B1-8B21-2F65CE7CF227}"/>
          </ac:grpSpMkLst>
        </pc:grpChg>
        <pc:grpChg chg="add mod">
          <ac:chgData name="Paula Vázquez-Valero" userId="3a0e46d7-2099-40af-a155-aa45b68bfff3" providerId="ADAL" clId="{57DA573B-B202-45D5-8B0F-E0DB3FD2BB69}" dt="2024-02-09T23:31:00.120" v="24519"/>
          <ac:grpSpMkLst>
            <pc:docMk/>
            <pc:sldMk cId="4000512613" sldId="938"/>
            <ac:grpSpMk id="2056" creationId="{581A47D7-59B8-F9B7-4B72-2C623E7CAA30}"/>
          </ac:grpSpMkLst>
        </pc:grpChg>
        <pc:grpChg chg="mod">
          <ac:chgData name="Paula Vázquez-Valero" userId="3a0e46d7-2099-40af-a155-aa45b68bfff3" providerId="ADAL" clId="{57DA573B-B202-45D5-8B0F-E0DB3FD2BB69}" dt="2024-02-09T22:59:50.077" v="23103" actId="1035"/>
          <ac:grpSpMkLst>
            <pc:docMk/>
            <pc:sldMk cId="4000512613" sldId="938"/>
            <ac:grpSpMk id="2068" creationId="{3F5E9FF1-64A3-9899-BD8E-C50ECAEEFB00}"/>
          </ac:grpSpMkLst>
        </pc:grpChg>
        <pc:graphicFrameChg chg="mod">
          <ac:chgData name="Paula Vázquez-Valero" userId="3a0e46d7-2099-40af-a155-aa45b68bfff3" providerId="ADAL" clId="{57DA573B-B202-45D5-8B0F-E0DB3FD2BB69}" dt="2024-02-09T22:39:54.544" v="22317" actId="20577"/>
          <ac:graphicFrameMkLst>
            <pc:docMk/>
            <pc:sldMk cId="4000512613" sldId="938"/>
            <ac:graphicFrameMk id="28" creationId="{977C5373-BA85-5C98-56E2-0960AC061C4D}"/>
          </ac:graphicFrameMkLst>
        </pc:graphicFrameChg>
        <pc:graphicFrameChg chg="mod">
          <ac:chgData name="Paula Vázquez-Valero" userId="3a0e46d7-2099-40af-a155-aa45b68bfff3" providerId="ADAL" clId="{57DA573B-B202-45D5-8B0F-E0DB3FD2BB69}" dt="2024-02-09T22:39:57.181" v="22318" actId="20577"/>
          <ac:graphicFrameMkLst>
            <pc:docMk/>
            <pc:sldMk cId="4000512613" sldId="938"/>
            <ac:graphicFrameMk id="44" creationId="{A1064C83-1F78-906C-D4A3-8FAA5D84145B}"/>
          </ac:graphicFrameMkLst>
        </pc:graphicFrameChg>
        <pc:graphicFrameChg chg="mod">
          <ac:chgData name="Paula Vázquez-Valero" userId="3a0e46d7-2099-40af-a155-aa45b68bfff3" providerId="ADAL" clId="{57DA573B-B202-45D5-8B0F-E0DB3FD2BB69}" dt="2024-02-09T22:59:35.710" v="23085" actId="1035"/>
          <ac:graphicFrameMkLst>
            <pc:docMk/>
            <pc:sldMk cId="4000512613" sldId="938"/>
            <ac:graphicFrameMk id="51" creationId="{F970A6E2-00FE-8705-BB1E-8B16E96391C3}"/>
          </ac:graphicFrameMkLst>
        </pc:graphicFrameChg>
        <pc:picChg chg="mod">
          <ac:chgData name="Paula Vázquez-Valero" userId="3a0e46d7-2099-40af-a155-aa45b68bfff3" providerId="ADAL" clId="{57DA573B-B202-45D5-8B0F-E0DB3FD2BB69}" dt="2024-02-09T22:59:35.710" v="23085" actId="1035"/>
          <ac:picMkLst>
            <pc:docMk/>
            <pc:sldMk cId="4000512613" sldId="938"/>
            <ac:picMk id="3" creationId="{09549BD0-82FC-9446-C82B-B9A9AE44145D}"/>
          </ac:picMkLst>
        </pc:picChg>
        <pc:picChg chg="mod">
          <ac:chgData name="Paula Vázquez-Valero" userId="3a0e46d7-2099-40af-a155-aa45b68bfff3" providerId="ADAL" clId="{57DA573B-B202-45D5-8B0F-E0DB3FD2BB69}" dt="2024-02-09T22:40:07.622" v="22331"/>
          <ac:picMkLst>
            <pc:docMk/>
            <pc:sldMk cId="4000512613" sldId="938"/>
            <ac:picMk id="13" creationId="{63F93C15-8994-B67E-30A2-52CA1BEAB1DD}"/>
          </ac:picMkLst>
        </pc:picChg>
        <pc:picChg chg="mod">
          <ac:chgData name="Paula Vázquez-Valero" userId="3a0e46d7-2099-40af-a155-aa45b68bfff3" providerId="ADAL" clId="{57DA573B-B202-45D5-8B0F-E0DB3FD2BB69}" dt="2024-02-09T22:40:07.622" v="22331"/>
          <ac:picMkLst>
            <pc:docMk/>
            <pc:sldMk cId="4000512613" sldId="938"/>
            <ac:picMk id="14" creationId="{151A2643-87F7-EB84-ADA7-508B8D747126}"/>
          </ac:picMkLst>
        </pc:picChg>
        <pc:picChg chg="add del mod">
          <ac:chgData name="Paula Vázquez-Valero" userId="3a0e46d7-2099-40af-a155-aa45b68bfff3" providerId="ADAL" clId="{57DA573B-B202-45D5-8B0F-E0DB3FD2BB69}" dt="2024-02-09T22:40:08.844" v="22332"/>
          <ac:picMkLst>
            <pc:docMk/>
            <pc:sldMk cId="4000512613" sldId="938"/>
            <ac:picMk id="17" creationId="{354A8D7D-7C36-00DE-C24E-7B19D6B80D97}"/>
          </ac:picMkLst>
        </pc:picChg>
        <pc:picChg chg="add del mod">
          <ac:chgData name="Paula Vázquez-Valero" userId="3a0e46d7-2099-40af-a155-aa45b68bfff3" providerId="ADAL" clId="{57DA573B-B202-45D5-8B0F-E0DB3FD2BB69}" dt="2024-02-09T22:41:03.103" v="22362" actId="21"/>
          <ac:picMkLst>
            <pc:docMk/>
            <pc:sldMk cId="4000512613" sldId="938"/>
            <ac:picMk id="21" creationId="{744C2C9F-B1DB-8212-83C4-0F652CDFAF89}"/>
          </ac:picMkLst>
        </pc:picChg>
        <pc:picChg chg="del mod">
          <ac:chgData name="Paula Vázquez-Valero" userId="3a0e46d7-2099-40af-a155-aa45b68bfff3" providerId="ADAL" clId="{57DA573B-B202-45D5-8B0F-E0DB3FD2BB69}" dt="2024-02-09T22:41:03.103" v="22362" actId="21"/>
          <ac:picMkLst>
            <pc:docMk/>
            <pc:sldMk cId="4000512613" sldId="938"/>
            <ac:picMk id="22" creationId="{75EAB1C1-1C90-10D6-4E55-45E255FCED42}"/>
          </ac:picMkLst>
        </pc:picChg>
        <pc:picChg chg="add mod">
          <ac:chgData name="Paula Vázquez-Valero" userId="3a0e46d7-2099-40af-a155-aa45b68bfff3" providerId="ADAL" clId="{57DA573B-B202-45D5-8B0F-E0DB3FD2BB69}" dt="2024-02-09T22:40:46.490" v="22354" actId="1038"/>
          <ac:picMkLst>
            <pc:docMk/>
            <pc:sldMk cId="4000512613" sldId="938"/>
            <ac:picMk id="26" creationId="{154AF7BA-68C5-AA13-0957-6048F0442A87}"/>
          </ac:picMkLst>
        </pc:picChg>
        <pc:picChg chg="add mod">
          <ac:chgData name="Paula Vázquez-Valero" userId="3a0e46d7-2099-40af-a155-aa45b68bfff3" providerId="ADAL" clId="{57DA573B-B202-45D5-8B0F-E0DB3FD2BB69}" dt="2024-02-09T22:41:12.302" v="22367" actId="1076"/>
          <ac:picMkLst>
            <pc:docMk/>
            <pc:sldMk cId="4000512613" sldId="938"/>
            <ac:picMk id="34" creationId="{CA753842-BE94-4BC9-D8B9-1714CF0DF5F4}"/>
          </ac:picMkLst>
        </pc:picChg>
        <pc:picChg chg="del">
          <ac:chgData name="Paula Vázquez-Valero" userId="3a0e46d7-2099-40af-a155-aa45b68bfff3" providerId="ADAL" clId="{57DA573B-B202-45D5-8B0F-E0DB3FD2BB69}" dt="2024-02-09T22:39:49.720" v="22310" actId="478"/>
          <ac:picMkLst>
            <pc:docMk/>
            <pc:sldMk cId="4000512613" sldId="938"/>
            <ac:picMk id="35" creationId="{C4F76559-6CCA-7899-17DC-07991DC7594F}"/>
          </ac:picMkLst>
        </pc:picChg>
        <pc:picChg chg="add del mod">
          <ac:chgData name="Paula Vázquez-Valero" userId="3a0e46d7-2099-40af-a155-aa45b68bfff3" providerId="ADAL" clId="{57DA573B-B202-45D5-8B0F-E0DB3FD2BB69}" dt="2024-02-09T22:43:56.151" v="22370"/>
          <ac:picMkLst>
            <pc:docMk/>
            <pc:sldMk cId="4000512613" sldId="938"/>
            <ac:picMk id="36" creationId="{46143812-B904-3B66-EA6F-FF78BB4D3395}"/>
          </ac:picMkLst>
        </pc:picChg>
        <pc:picChg chg="add del mod">
          <ac:chgData name="Paula Vázquez-Valero" userId="3a0e46d7-2099-40af-a155-aa45b68bfff3" providerId="ADAL" clId="{57DA573B-B202-45D5-8B0F-E0DB3FD2BB69}" dt="2024-02-09T22:43:56.151" v="22370"/>
          <ac:picMkLst>
            <pc:docMk/>
            <pc:sldMk cId="4000512613" sldId="938"/>
            <ac:picMk id="37" creationId="{7564F16B-EB3E-8BD8-2762-6A6E8223D93D}"/>
          </ac:picMkLst>
        </pc:picChg>
        <pc:picChg chg="add del mod">
          <ac:chgData name="Paula Vázquez-Valero" userId="3a0e46d7-2099-40af-a155-aa45b68bfff3" providerId="ADAL" clId="{57DA573B-B202-45D5-8B0F-E0DB3FD2BB69}" dt="2024-02-09T22:45:59.833" v="22387" actId="21"/>
          <ac:picMkLst>
            <pc:docMk/>
            <pc:sldMk cId="4000512613" sldId="938"/>
            <ac:picMk id="40" creationId="{C9E809D5-7F38-7CB4-572C-4FF0C359062E}"/>
          </ac:picMkLst>
        </pc:picChg>
        <pc:picChg chg="add mod">
          <ac:chgData name="Paula Vázquez-Valero" userId="3a0e46d7-2099-40af-a155-aa45b68bfff3" providerId="ADAL" clId="{57DA573B-B202-45D5-8B0F-E0DB3FD2BB69}" dt="2024-02-09T22:46:09.942" v="22392" actId="1076"/>
          <ac:picMkLst>
            <pc:docMk/>
            <pc:sldMk cId="4000512613" sldId="938"/>
            <ac:picMk id="43" creationId="{D260A108-6ABA-C229-4F92-E7FDD7F5D6D7}"/>
          </ac:picMkLst>
        </pc:picChg>
        <pc:picChg chg="add mod">
          <ac:chgData name="Paula Vázquez-Valero" userId="3a0e46d7-2099-40af-a155-aa45b68bfff3" providerId="ADAL" clId="{57DA573B-B202-45D5-8B0F-E0DB3FD2BB69}" dt="2024-02-09T22:46:22.855" v="22395" actId="1076"/>
          <ac:picMkLst>
            <pc:docMk/>
            <pc:sldMk cId="4000512613" sldId="938"/>
            <ac:picMk id="45" creationId="{00AD4B73-BA97-1181-1AB8-D9EDA7C8414C}"/>
          </ac:picMkLst>
        </pc:picChg>
        <pc:picChg chg="mod">
          <ac:chgData name="Paula Vázquez-Valero" userId="3a0e46d7-2099-40af-a155-aa45b68bfff3" providerId="ADAL" clId="{57DA573B-B202-45D5-8B0F-E0DB3FD2BB69}" dt="2024-02-09T22:59:50.077" v="23103" actId="1035"/>
          <ac:picMkLst>
            <pc:docMk/>
            <pc:sldMk cId="4000512613" sldId="938"/>
            <ac:picMk id="58" creationId="{7B204D0B-27AB-3F7C-E48E-A24B4B4091F6}"/>
          </ac:picMkLst>
        </pc:picChg>
        <pc:picChg chg="del">
          <ac:chgData name="Paula Vázquez-Valero" userId="3a0e46d7-2099-40af-a155-aa45b68bfff3" providerId="ADAL" clId="{57DA573B-B202-45D5-8B0F-E0DB3FD2BB69}" dt="2024-02-09T22:39:49.720" v="22310" actId="478"/>
          <ac:picMkLst>
            <pc:docMk/>
            <pc:sldMk cId="4000512613" sldId="938"/>
            <ac:picMk id="60" creationId="{9288E05C-8E33-46E3-696C-44D06BCB78B8}"/>
          </ac:picMkLst>
        </pc:picChg>
        <pc:picChg chg="del mod">
          <ac:chgData name="Paula Vázquez-Valero" userId="3a0e46d7-2099-40af-a155-aa45b68bfff3" providerId="ADAL" clId="{57DA573B-B202-45D5-8B0F-E0DB3FD2BB69}" dt="2024-02-09T22:53:17.016" v="22690" actId="478"/>
          <ac:picMkLst>
            <pc:docMk/>
            <pc:sldMk cId="4000512613" sldId="938"/>
            <ac:picMk id="1024" creationId="{6D2AF114-7324-418E-F624-691A02C089EF}"/>
          </ac:picMkLst>
        </pc:picChg>
        <pc:picChg chg="add del mod">
          <ac:chgData name="Paula Vázquez-Valero" userId="3a0e46d7-2099-40af-a155-aa45b68bfff3" providerId="ADAL" clId="{57DA573B-B202-45D5-8B0F-E0DB3FD2BB69}" dt="2024-02-09T22:53:38.014" v="22696" actId="478"/>
          <ac:picMkLst>
            <pc:docMk/>
            <pc:sldMk cId="4000512613" sldId="938"/>
            <ac:picMk id="1026" creationId="{4677B124-DBE1-41AE-858C-16843D7308C2}"/>
          </ac:picMkLst>
        </pc:picChg>
        <pc:picChg chg="mod">
          <ac:chgData name="Paula Vázquez-Valero" userId="3a0e46d7-2099-40af-a155-aa45b68bfff3" providerId="ADAL" clId="{57DA573B-B202-45D5-8B0F-E0DB3FD2BB69}" dt="2024-02-09T22:49:08.968" v="22503" actId="1076"/>
          <ac:picMkLst>
            <pc:docMk/>
            <pc:sldMk cId="4000512613" sldId="938"/>
            <ac:picMk id="1030" creationId="{18BADEF3-B9CA-35A5-7822-BA2D7264D185}"/>
          </ac:picMkLst>
        </pc:picChg>
        <pc:picChg chg="add del mod">
          <ac:chgData name="Paula Vázquez-Valero" userId="3a0e46d7-2099-40af-a155-aa45b68bfff3" providerId="ADAL" clId="{57DA573B-B202-45D5-8B0F-E0DB3FD2BB69}" dt="2024-02-09T23:01:24.752" v="23239" actId="478"/>
          <ac:picMkLst>
            <pc:docMk/>
            <pc:sldMk cId="4000512613" sldId="938"/>
            <ac:picMk id="1044" creationId="{B61ACCDB-3D95-5C23-492B-ABB0B4023908}"/>
          </ac:picMkLst>
        </pc:picChg>
        <pc:picChg chg="add del mod">
          <ac:chgData name="Paula Vázquez-Valero" userId="3a0e46d7-2099-40af-a155-aa45b68bfff3" providerId="ADAL" clId="{57DA573B-B202-45D5-8B0F-E0DB3FD2BB69}" dt="2024-02-09T23:01:24.752" v="23239" actId="478"/>
          <ac:picMkLst>
            <pc:docMk/>
            <pc:sldMk cId="4000512613" sldId="938"/>
            <ac:picMk id="1049" creationId="{8468251D-0F51-7ED3-4D9F-6338CB73477F}"/>
          </ac:picMkLst>
        </pc:picChg>
        <pc:picChg chg="add del mod">
          <ac:chgData name="Paula Vázquez-Valero" userId="3a0e46d7-2099-40af-a155-aa45b68bfff3" providerId="ADAL" clId="{57DA573B-B202-45D5-8B0F-E0DB3FD2BB69}" dt="2024-02-09T23:01:24.752" v="23239" actId="478"/>
          <ac:picMkLst>
            <pc:docMk/>
            <pc:sldMk cId="4000512613" sldId="938"/>
            <ac:picMk id="1050" creationId="{92CDE786-B089-5CC6-8822-9C91E3E623FA}"/>
          </ac:picMkLst>
        </pc:picChg>
        <pc:picChg chg="add mod">
          <ac:chgData name="Paula Vázquez-Valero" userId="3a0e46d7-2099-40af-a155-aa45b68bfff3" providerId="ADAL" clId="{57DA573B-B202-45D5-8B0F-E0DB3FD2BB69}" dt="2024-02-09T22:59:50.077" v="23103" actId="1035"/>
          <ac:picMkLst>
            <pc:docMk/>
            <pc:sldMk cId="4000512613" sldId="938"/>
            <ac:picMk id="1052" creationId="{570C6AED-0F80-CCBD-2A3E-E2B4EE8A3B47}"/>
          </ac:picMkLst>
        </pc:picChg>
        <pc:picChg chg="add del mod">
          <ac:chgData name="Paula Vázquez-Valero" userId="3a0e46d7-2099-40af-a155-aa45b68bfff3" providerId="ADAL" clId="{57DA573B-B202-45D5-8B0F-E0DB3FD2BB69}" dt="2024-02-09T22:54:43.105" v="22747"/>
          <ac:picMkLst>
            <pc:docMk/>
            <pc:sldMk cId="4000512613" sldId="938"/>
            <ac:picMk id="1053" creationId="{8C59501C-A98D-E606-C7DA-74EDE9057044}"/>
          </ac:picMkLst>
        </pc:picChg>
        <pc:picChg chg="add del mod">
          <ac:chgData name="Paula Vázquez-Valero" userId="3a0e46d7-2099-40af-a155-aa45b68bfff3" providerId="ADAL" clId="{57DA573B-B202-45D5-8B0F-E0DB3FD2BB69}" dt="2024-02-09T22:54:43.105" v="22747"/>
          <ac:picMkLst>
            <pc:docMk/>
            <pc:sldMk cId="4000512613" sldId="938"/>
            <ac:picMk id="1056" creationId="{B721BAC4-C8CC-D17A-A259-9F92217B01E7}"/>
          </ac:picMkLst>
        </pc:picChg>
        <pc:picChg chg="add mod">
          <ac:chgData name="Paula Vázquez-Valero" userId="3a0e46d7-2099-40af-a155-aa45b68bfff3" providerId="ADAL" clId="{57DA573B-B202-45D5-8B0F-E0DB3FD2BB69}" dt="2024-02-09T22:59:50.077" v="23103" actId="1035"/>
          <ac:picMkLst>
            <pc:docMk/>
            <pc:sldMk cId="4000512613" sldId="938"/>
            <ac:picMk id="1057" creationId="{8160042A-D71E-9B5C-159D-93C091BDC60C}"/>
          </ac:picMkLst>
        </pc:picChg>
        <pc:picChg chg="del">
          <ac:chgData name="Paula Vázquez-Valero" userId="3a0e46d7-2099-40af-a155-aa45b68bfff3" providerId="ADAL" clId="{57DA573B-B202-45D5-8B0F-E0DB3FD2BB69}" dt="2024-02-09T22:52:57.567" v="22684" actId="478"/>
          <ac:picMkLst>
            <pc:docMk/>
            <pc:sldMk cId="4000512613" sldId="938"/>
            <ac:picMk id="1059" creationId="{94471C21-699E-2426-80D7-74B19F1EDA78}"/>
          </ac:picMkLst>
        </pc:picChg>
        <pc:picChg chg="del">
          <ac:chgData name="Paula Vázquez-Valero" userId="3a0e46d7-2099-40af-a155-aa45b68bfff3" providerId="ADAL" clId="{57DA573B-B202-45D5-8B0F-E0DB3FD2BB69}" dt="2024-02-09T22:52:57.567" v="22684" actId="478"/>
          <ac:picMkLst>
            <pc:docMk/>
            <pc:sldMk cId="4000512613" sldId="938"/>
            <ac:picMk id="1061" creationId="{940F9D52-5184-A7DE-F98B-9464AEB12666}"/>
          </ac:picMkLst>
        </pc:picChg>
        <pc:picChg chg="del">
          <ac:chgData name="Paula Vázquez-Valero" userId="3a0e46d7-2099-40af-a155-aa45b68bfff3" providerId="ADAL" clId="{57DA573B-B202-45D5-8B0F-E0DB3FD2BB69}" dt="2024-02-09T22:52:57.567" v="22684" actId="478"/>
          <ac:picMkLst>
            <pc:docMk/>
            <pc:sldMk cId="4000512613" sldId="938"/>
            <ac:picMk id="1062" creationId="{BD244331-7177-093D-4355-FA631F51D5D4}"/>
          </ac:picMkLst>
        </pc:picChg>
        <pc:picChg chg="del">
          <ac:chgData name="Paula Vázquez-Valero" userId="3a0e46d7-2099-40af-a155-aa45b68bfff3" providerId="ADAL" clId="{57DA573B-B202-45D5-8B0F-E0DB3FD2BB69}" dt="2024-02-09T22:52:57.567" v="22684" actId="478"/>
          <ac:picMkLst>
            <pc:docMk/>
            <pc:sldMk cId="4000512613" sldId="938"/>
            <ac:picMk id="1065" creationId="{690D961E-97B5-2D11-3DAF-B02B352959DF}"/>
          </ac:picMkLst>
        </pc:picChg>
        <pc:picChg chg="del">
          <ac:chgData name="Paula Vázquez-Valero" userId="3a0e46d7-2099-40af-a155-aa45b68bfff3" providerId="ADAL" clId="{57DA573B-B202-45D5-8B0F-E0DB3FD2BB69}" dt="2024-02-09T22:52:57.567" v="22684" actId="478"/>
          <ac:picMkLst>
            <pc:docMk/>
            <pc:sldMk cId="4000512613" sldId="938"/>
            <ac:picMk id="1070" creationId="{8B31DAE0-082B-A3F5-8114-E46D92F54530}"/>
          </ac:picMkLst>
        </pc:picChg>
        <pc:picChg chg="del">
          <ac:chgData name="Paula Vázquez-Valero" userId="3a0e46d7-2099-40af-a155-aa45b68bfff3" providerId="ADAL" clId="{57DA573B-B202-45D5-8B0F-E0DB3FD2BB69}" dt="2024-02-09T22:41:13.134" v="22368" actId="478"/>
          <ac:picMkLst>
            <pc:docMk/>
            <pc:sldMk cId="4000512613" sldId="938"/>
            <ac:picMk id="1075" creationId="{E2C181EF-C28B-68CC-319C-12AA7FECD70B}"/>
          </ac:picMkLst>
        </pc:picChg>
        <pc:picChg chg="add del">
          <ac:chgData name="Paula Vázquez-Valero" userId="3a0e46d7-2099-40af-a155-aa45b68bfff3" providerId="ADAL" clId="{57DA573B-B202-45D5-8B0F-E0DB3FD2BB69}" dt="2024-02-09T22:44:07.083" v="22384" actId="478"/>
          <ac:picMkLst>
            <pc:docMk/>
            <pc:sldMk cId="4000512613" sldId="938"/>
            <ac:picMk id="1077" creationId="{083C6FC7-D633-B5CF-3EB2-D77BCF4C2994}"/>
          </ac:picMkLst>
        </pc:picChg>
        <pc:picChg chg="add mod">
          <ac:chgData name="Paula Vázquez-Valero" userId="3a0e46d7-2099-40af-a155-aa45b68bfff3" providerId="ADAL" clId="{57DA573B-B202-45D5-8B0F-E0DB3FD2BB69}" dt="2024-02-09T22:59:50.077" v="23103" actId="1035"/>
          <ac:picMkLst>
            <pc:docMk/>
            <pc:sldMk cId="4000512613" sldId="938"/>
            <ac:picMk id="1078" creationId="{4A8A6B7B-B886-21FE-E0E0-1F511329D9F2}"/>
          </ac:picMkLst>
        </pc:picChg>
        <pc:picChg chg="add del mod">
          <ac:chgData name="Paula Vázquez-Valero" userId="3a0e46d7-2099-40af-a155-aa45b68bfff3" providerId="ADAL" clId="{57DA573B-B202-45D5-8B0F-E0DB3FD2BB69}" dt="2024-02-09T23:01:24.752" v="23239" actId="478"/>
          <ac:picMkLst>
            <pc:docMk/>
            <pc:sldMk cId="4000512613" sldId="938"/>
            <ac:picMk id="1079" creationId="{2255E1A4-2D3A-3A6E-F7A1-0F6C5E65254B}"/>
          </ac:picMkLst>
        </pc:picChg>
        <pc:picChg chg="add mod">
          <ac:chgData name="Paula Vázquez-Valero" userId="3a0e46d7-2099-40af-a155-aa45b68bfff3" providerId="ADAL" clId="{57DA573B-B202-45D5-8B0F-E0DB3FD2BB69}" dt="2024-02-09T22:59:50.077" v="23103" actId="1035"/>
          <ac:picMkLst>
            <pc:docMk/>
            <pc:sldMk cId="4000512613" sldId="938"/>
            <ac:picMk id="1081" creationId="{4B3E39B7-070E-CD35-E3F0-EF535326ED4D}"/>
          </ac:picMkLst>
        </pc:picChg>
        <pc:picChg chg="add mod">
          <ac:chgData name="Paula Vázquez-Valero" userId="3a0e46d7-2099-40af-a155-aa45b68bfff3" providerId="ADAL" clId="{57DA573B-B202-45D5-8B0F-E0DB3FD2BB69}" dt="2024-02-09T23:01:21.411" v="23238" actId="1076"/>
          <ac:picMkLst>
            <pc:docMk/>
            <pc:sldMk cId="4000512613" sldId="938"/>
            <ac:picMk id="1083" creationId="{20AAAB96-0EC8-A4DB-9ACA-2F857E90A3CD}"/>
          </ac:picMkLst>
        </pc:picChg>
        <pc:picChg chg="add del mod">
          <ac:chgData name="Paula Vázquez-Valero" userId="3a0e46d7-2099-40af-a155-aa45b68bfff3" providerId="ADAL" clId="{57DA573B-B202-45D5-8B0F-E0DB3FD2BB69}" dt="2024-02-09T22:59:57.557" v="23108" actId="478"/>
          <ac:picMkLst>
            <pc:docMk/>
            <pc:sldMk cId="4000512613" sldId="938"/>
            <ac:picMk id="2049" creationId="{7F073A56-373C-1C65-10A4-4DF6A940541A}"/>
          </ac:picMkLst>
        </pc:picChg>
        <pc:picChg chg="add mod">
          <ac:chgData name="Paula Vázquez-Valero" userId="3a0e46d7-2099-40af-a155-aa45b68bfff3" providerId="ADAL" clId="{57DA573B-B202-45D5-8B0F-E0DB3FD2BB69}" dt="2024-02-09T23:00:23.530" v="23158" actId="1076"/>
          <ac:picMkLst>
            <pc:docMk/>
            <pc:sldMk cId="4000512613" sldId="938"/>
            <ac:picMk id="2051" creationId="{8C63D7B8-BF72-3B3C-66F1-149A348FB2C6}"/>
          </ac:picMkLst>
        </pc:picChg>
        <pc:picChg chg="mod">
          <ac:chgData name="Paula Vázquez-Valero" userId="3a0e46d7-2099-40af-a155-aa45b68bfff3" providerId="ADAL" clId="{57DA573B-B202-45D5-8B0F-E0DB3FD2BB69}" dt="2024-02-09T22:59:50.077" v="23103" actId="1035"/>
          <ac:picMkLst>
            <pc:docMk/>
            <pc:sldMk cId="4000512613" sldId="938"/>
            <ac:picMk id="2095" creationId="{EE5D9290-E3C5-9130-29F3-EEE6E4163773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2-16T16:28:46.209" v="36417" actId="14100"/>
        <pc:sldMkLst>
          <pc:docMk/>
          <pc:sldMk cId="887109752" sldId="939"/>
        </pc:sldMkLst>
        <pc:spChg chg="mod">
          <ac:chgData name="Paula Vázquez-Valero" userId="3a0e46d7-2099-40af-a155-aa45b68bfff3" providerId="ADAL" clId="{57DA573B-B202-45D5-8B0F-E0DB3FD2BB69}" dt="2024-02-09T23:30:44.982" v="24489" actId="14100"/>
          <ac:spMkLst>
            <pc:docMk/>
            <pc:sldMk cId="887109752" sldId="939"/>
            <ac:spMk id="4" creationId="{276F1161-C2B5-D160-A222-F63E2F6FFC6C}"/>
          </ac:spMkLst>
        </pc:spChg>
        <pc:spChg chg="add mod">
          <ac:chgData name="Paula Vázquez-Valero" userId="3a0e46d7-2099-40af-a155-aa45b68bfff3" providerId="ADAL" clId="{57DA573B-B202-45D5-8B0F-E0DB3FD2BB69}" dt="2024-02-12T17:17:50.696" v="25645" actId="1035"/>
          <ac:spMkLst>
            <pc:docMk/>
            <pc:sldMk cId="887109752" sldId="939"/>
            <ac:spMk id="9" creationId="{F51A419C-2D26-35FE-6A34-4F9A2D176B29}"/>
          </ac:spMkLst>
        </pc:spChg>
        <pc:spChg chg="mod">
          <ac:chgData name="Paula Vázquez-Valero" userId="3a0e46d7-2099-40af-a155-aa45b68bfff3" providerId="ADAL" clId="{57DA573B-B202-45D5-8B0F-E0DB3FD2BB69}" dt="2024-02-09T23:02:36.048" v="23250"/>
          <ac:spMkLst>
            <pc:docMk/>
            <pc:sldMk cId="887109752" sldId="939"/>
            <ac:spMk id="14" creationId="{7EFCCEED-2A9B-C9FD-B038-A41FE16C6710}"/>
          </ac:spMkLst>
        </pc:spChg>
        <pc:spChg chg="mod">
          <ac:chgData name="Paula Vázquez-Valero" userId="3a0e46d7-2099-40af-a155-aa45b68bfff3" providerId="ADAL" clId="{57DA573B-B202-45D5-8B0F-E0DB3FD2BB69}" dt="2024-02-09T23:02:36.048" v="23250"/>
          <ac:spMkLst>
            <pc:docMk/>
            <pc:sldMk cId="887109752" sldId="939"/>
            <ac:spMk id="15" creationId="{CAB40487-92C9-C56C-AD6F-9DD33723B299}"/>
          </ac:spMkLst>
        </pc:spChg>
        <pc:spChg chg="mod">
          <ac:chgData name="Paula Vázquez-Valero" userId="3a0e46d7-2099-40af-a155-aa45b68bfff3" providerId="ADAL" clId="{57DA573B-B202-45D5-8B0F-E0DB3FD2BB69}" dt="2024-02-09T23:02:36.048" v="23250"/>
          <ac:spMkLst>
            <pc:docMk/>
            <pc:sldMk cId="887109752" sldId="939"/>
            <ac:spMk id="20" creationId="{279CEA92-5DA0-AD47-92C8-9D54C138F81F}"/>
          </ac:spMkLst>
        </pc:spChg>
        <pc:spChg chg="add mod">
          <ac:chgData name="Paula Vázquez-Valero" userId="3a0e46d7-2099-40af-a155-aa45b68bfff3" providerId="ADAL" clId="{57DA573B-B202-45D5-8B0F-E0DB3FD2BB69}" dt="2024-02-09T23:08:27.546" v="23526" actId="20577"/>
          <ac:spMkLst>
            <pc:docMk/>
            <pc:sldMk cId="887109752" sldId="939"/>
            <ac:spMk id="22" creationId="{BB58F710-ECFD-4FEC-9945-804ED3584FDC}"/>
          </ac:spMkLst>
        </pc:spChg>
        <pc:spChg chg="add del mod">
          <ac:chgData name="Paula Vázquez-Valero" userId="3a0e46d7-2099-40af-a155-aa45b68bfff3" providerId="ADAL" clId="{57DA573B-B202-45D5-8B0F-E0DB3FD2BB69}" dt="2024-02-09T23:04:30.635" v="23366" actId="478"/>
          <ac:spMkLst>
            <pc:docMk/>
            <pc:sldMk cId="887109752" sldId="939"/>
            <ac:spMk id="25" creationId="{95C595AE-BBC9-9972-8D3F-46EDB2D53767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7" creationId="{51514E09-AFC8-6B6E-0A46-49BA4745D26F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9" creationId="{0D962CA3-54B9-255D-FF4C-6D1FEFA099AB}"/>
          </ac:spMkLst>
        </pc:spChg>
        <pc:spChg chg="add del mod">
          <ac:chgData name="Paula Vázquez-Valero" userId="3a0e46d7-2099-40af-a155-aa45b68bfff3" providerId="ADAL" clId="{57DA573B-B202-45D5-8B0F-E0DB3FD2BB69}" dt="2024-02-09T23:04:30.635" v="23366" actId="478"/>
          <ac:spMkLst>
            <pc:docMk/>
            <pc:sldMk cId="887109752" sldId="939"/>
            <ac:spMk id="35" creationId="{67EF5270-C239-00C6-5A0E-61F2DB73A7BA}"/>
          </ac:spMkLst>
        </pc:spChg>
        <pc:spChg chg="add del mod">
          <ac:chgData name="Paula Vázquez-Valero" userId="3a0e46d7-2099-40af-a155-aa45b68bfff3" providerId="ADAL" clId="{57DA573B-B202-45D5-8B0F-E0DB3FD2BB69}" dt="2024-02-09T23:04:30.635" v="23366" actId="478"/>
          <ac:spMkLst>
            <pc:docMk/>
            <pc:sldMk cId="887109752" sldId="939"/>
            <ac:spMk id="36" creationId="{36C90E8F-7EFD-C1A5-0DBF-1392D2005A1E}"/>
          </ac:spMkLst>
        </pc:spChg>
        <pc:spChg chg="add del mod">
          <ac:chgData name="Paula Vázquez-Valero" userId="3a0e46d7-2099-40af-a155-aa45b68bfff3" providerId="ADAL" clId="{57DA573B-B202-45D5-8B0F-E0DB3FD2BB69}" dt="2024-02-09T23:04:30.635" v="23366" actId="478"/>
          <ac:spMkLst>
            <pc:docMk/>
            <pc:sldMk cId="887109752" sldId="939"/>
            <ac:spMk id="37" creationId="{CB8B4AAD-EAEE-1593-A247-F78C248297E2}"/>
          </ac:spMkLst>
        </pc:spChg>
        <pc:spChg chg="add del mod">
          <ac:chgData name="Paula Vázquez-Valero" userId="3a0e46d7-2099-40af-a155-aa45b68bfff3" providerId="ADAL" clId="{57DA573B-B202-45D5-8B0F-E0DB3FD2BB69}" dt="2024-02-09T23:04:30.635" v="23366" actId="478"/>
          <ac:spMkLst>
            <pc:docMk/>
            <pc:sldMk cId="887109752" sldId="939"/>
            <ac:spMk id="38" creationId="{F98C3481-6BA7-D4EE-3852-60A929592391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39" creationId="{B1425020-C69A-E4C0-88F2-21AB3FC7FE4C}"/>
          </ac:spMkLst>
        </pc:spChg>
        <pc:spChg chg="add del mod">
          <ac:chgData name="Paula Vázquez-Valero" userId="3a0e46d7-2099-40af-a155-aa45b68bfff3" providerId="ADAL" clId="{57DA573B-B202-45D5-8B0F-E0DB3FD2BB69}" dt="2024-02-09T23:04:30.635" v="23366" actId="478"/>
          <ac:spMkLst>
            <pc:docMk/>
            <pc:sldMk cId="887109752" sldId="939"/>
            <ac:spMk id="40" creationId="{EB720F2F-5114-52A6-377B-69D3A2AA6283}"/>
          </ac:spMkLst>
        </pc:spChg>
        <pc:spChg chg="add del mod">
          <ac:chgData name="Paula Vázquez-Valero" userId="3a0e46d7-2099-40af-a155-aa45b68bfff3" providerId="ADAL" clId="{57DA573B-B202-45D5-8B0F-E0DB3FD2BB69}" dt="2024-02-09T23:04:30.635" v="23366" actId="478"/>
          <ac:spMkLst>
            <pc:docMk/>
            <pc:sldMk cId="887109752" sldId="939"/>
            <ac:spMk id="41" creationId="{0EBAD053-0B77-3542-2DBB-AC5AE481AE66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46" creationId="{A708B2F1-A829-A580-604B-85C9E72BBFA8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47" creationId="{E442531D-38AD-88A9-6EB1-1665650C19C6}"/>
          </ac:spMkLst>
        </pc:spChg>
        <pc:spChg chg="del">
          <ac:chgData name="Paula Vázquez-Valero" userId="3a0e46d7-2099-40af-a155-aa45b68bfff3" providerId="ADAL" clId="{57DA573B-B202-45D5-8B0F-E0DB3FD2BB69}" dt="2024-02-09T23:01:50.679" v="23247" actId="478"/>
          <ac:spMkLst>
            <pc:docMk/>
            <pc:sldMk cId="887109752" sldId="939"/>
            <ac:spMk id="48" creationId="{B1D76001-E214-756F-73C3-A3E989E2F833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49" creationId="{7874CAB1-542D-D270-9AE0-63D2A7D9ADFF}"/>
          </ac:spMkLst>
        </pc:spChg>
        <pc:spChg chg="add del mod">
          <ac:chgData name="Paula Vázquez-Valero" userId="3a0e46d7-2099-40af-a155-aa45b68bfff3" providerId="ADAL" clId="{57DA573B-B202-45D5-8B0F-E0DB3FD2BB69}" dt="2024-02-09T23:05:34.837" v="23390" actId="21"/>
          <ac:spMkLst>
            <pc:docMk/>
            <pc:sldMk cId="887109752" sldId="939"/>
            <ac:spMk id="59" creationId="{FB4FD3F8-3919-C06B-262B-76453BC1762B}"/>
          </ac:spMkLst>
        </pc:spChg>
        <pc:spChg chg="add del mod">
          <ac:chgData name="Paula Vázquez-Valero" userId="3a0e46d7-2099-40af-a155-aa45b68bfff3" providerId="ADAL" clId="{57DA573B-B202-45D5-8B0F-E0DB3FD2BB69}" dt="2024-02-09T23:05:46.840" v="23397" actId="21"/>
          <ac:spMkLst>
            <pc:docMk/>
            <pc:sldMk cId="887109752" sldId="939"/>
            <ac:spMk id="60" creationId="{B27BC6CA-BBDF-6B1A-D004-696C74F8A990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62" creationId="{ACFA0761-D402-AF70-80AB-3CCB1C02330E}"/>
          </ac:spMkLst>
        </pc:spChg>
        <pc:spChg chg="add del mod">
          <ac:chgData name="Paula Vázquez-Valero" userId="3a0e46d7-2099-40af-a155-aa45b68bfff3" providerId="ADAL" clId="{57DA573B-B202-45D5-8B0F-E0DB3FD2BB69}" dt="2024-02-09T23:05:57.577" v="23402" actId="21"/>
          <ac:spMkLst>
            <pc:docMk/>
            <pc:sldMk cId="887109752" sldId="939"/>
            <ac:spMk id="63" creationId="{AF0DCE27-55FA-E790-5CD0-E2A77A83B87C}"/>
          </ac:spMkLst>
        </pc:spChg>
        <pc:spChg chg="add del mod">
          <ac:chgData name="Paula Vázquez-Valero" userId="3a0e46d7-2099-40af-a155-aa45b68bfff3" providerId="ADAL" clId="{57DA573B-B202-45D5-8B0F-E0DB3FD2BB69}" dt="2024-02-09T23:06:27.010" v="23442" actId="21"/>
          <ac:spMkLst>
            <pc:docMk/>
            <pc:sldMk cId="887109752" sldId="939"/>
            <ac:spMk id="1024" creationId="{40BF18C6-E8BD-6CB3-0258-56BB93A2F7A9}"/>
          </ac:spMkLst>
        </pc:spChg>
        <pc:spChg chg="add del mod">
          <ac:chgData name="Paula Vázquez-Valero" userId="3a0e46d7-2099-40af-a155-aa45b68bfff3" providerId="ADAL" clId="{57DA573B-B202-45D5-8B0F-E0DB3FD2BB69}" dt="2024-02-09T23:07:03.714" v="23464" actId="21"/>
          <ac:spMkLst>
            <pc:docMk/>
            <pc:sldMk cId="887109752" sldId="939"/>
            <ac:spMk id="1025" creationId="{92D9140E-C45A-E9E0-4E36-2BD67E9E849F}"/>
          </ac:spMkLst>
        </pc:spChg>
        <pc:spChg chg="add del mod">
          <ac:chgData name="Paula Vázquez-Valero" userId="3a0e46d7-2099-40af-a155-aa45b68bfff3" providerId="ADAL" clId="{57DA573B-B202-45D5-8B0F-E0DB3FD2BB69}" dt="2024-02-09T23:07:32.628" v="23501" actId="21"/>
          <ac:spMkLst>
            <pc:docMk/>
            <pc:sldMk cId="887109752" sldId="939"/>
            <ac:spMk id="1026" creationId="{521D568E-C600-81D6-B375-3609D9BE7BAD}"/>
          </ac:spMkLst>
        </pc:spChg>
        <pc:spChg chg="add del mod">
          <ac:chgData name="Paula Vázquez-Valero" userId="3a0e46d7-2099-40af-a155-aa45b68bfff3" providerId="ADAL" clId="{57DA573B-B202-45D5-8B0F-E0DB3FD2BB69}" dt="2024-02-09T23:05:34.837" v="23390" actId="21"/>
          <ac:spMkLst>
            <pc:docMk/>
            <pc:sldMk cId="887109752" sldId="939"/>
            <ac:spMk id="1027" creationId="{CFD8A1D9-2FCC-F4B3-21A1-604CDDB7E59A}"/>
          </ac:spMkLst>
        </pc:spChg>
        <pc:spChg chg="add del mod">
          <ac:chgData name="Paula Vázquez-Valero" userId="3a0e46d7-2099-40af-a155-aa45b68bfff3" providerId="ADAL" clId="{57DA573B-B202-45D5-8B0F-E0DB3FD2BB69}" dt="2024-02-09T23:05:46.840" v="23397" actId="21"/>
          <ac:spMkLst>
            <pc:docMk/>
            <pc:sldMk cId="887109752" sldId="939"/>
            <ac:spMk id="1028" creationId="{FB8DD76A-89B2-59C7-253C-F7E435F32174}"/>
          </ac:spMkLst>
        </pc:spChg>
        <pc:spChg chg="add del mod">
          <ac:chgData name="Paula Vázquez-Valero" userId="3a0e46d7-2099-40af-a155-aa45b68bfff3" providerId="ADAL" clId="{57DA573B-B202-45D5-8B0F-E0DB3FD2BB69}" dt="2024-02-09T23:05:57.577" v="23402" actId="21"/>
          <ac:spMkLst>
            <pc:docMk/>
            <pc:sldMk cId="887109752" sldId="939"/>
            <ac:spMk id="1029" creationId="{096CCCE7-6A9E-C58E-ECBC-24A8EF730E2C}"/>
          </ac:spMkLst>
        </pc:spChg>
        <pc:spChg chg="add del mod">
          <ac:chgData name="Paula Vázquez-Valero" userId="3a0e46d7-2099-40af-a155-aa45b68bfff3" providerId="ADAL" clId="{57DA573B-B202-45D5-8B0F-E0DB3FD2BB69}" dt="2024-02-09T23:06:27.010" v="23442" actId="21"/>
          <ac:spMkLst>
            <pc:docMk/>
            <pc:sldMk cId="887109752" sldId="939"/>
            <ac:spMk id="1030" creationId="{145FBEE5-D83A-D83A-4F1C-489BC83CA8DB}"/>
          </ac:spMkLst>
        </pc:spChg>
        <pc:spChg chg="add del mod">
          <ac:chgData name="Paula Vázquez-Valero" userId="3a0e46d7-2099-40af-a155-aa45b68bfff3" providerId="ADAL" clId="{57DA573B-B202-45D5-8B0F-E0DB3FD2BB69}" dt="2024-02-09T23:07:03.714" v="23464" actId="21"/>
          <ac:spMkLst>
            <pc:docMk/>
            <pc:sldMk cId="887109752" sldId="939"/>
            <ac:spMk id="1031" creationId="{4679AAEE-57A1-E18E-D8DA-21FC4CA49A40}"/>
          </ac:spMkLst>
        </pc:spChg>
        <pc:spChg chg="add del mod">
          <ac:chgData name="Paula Vázquez-Valero" userId="3a0e46d7-2099-40af-a155-aa45b68bfff3" providerId="ADAL" clId="{57DA573B-B202-45D5-8B0F-E0DB3FD2BB69}" dt="2024-02-09T23:07:32.628" v="23501" actId="21"/>
          <ac:spMkLst>
            <pc:docMk/>
            <pc:sldMk cId="887109752" sldId="939"/>
            <ac:spMk id="1032" creationId="{CCF3AD2F-7D7A-D5F3-C94C-8DB9008FE78A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39" creationId="{412C6EB0-FB33-5192-3DD6-74839CA5C8D6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0" creationId="{EB9711A9-C2AC-638B-E3A0-6C9660CCBA06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1" creationId="{0F5EA2CB-24CD-A007-1D55-6E190C018902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2" creationId="{E1A746FF-FDC7-1632-B14B-821A1DFD2B1A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3" creationId="{75C7669E-400E-55F2-6F7A-0B8F97DE55D7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4" creationId="{8D3CC8F1-867E-4013-41A8-D903AAC44648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5" creationId="{264D875A-66A5-4F4A-1823-6B2721EDC4C0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6" creationId="{0378C73C-5B22-F954-B352-B55FDABC07DD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7" creationId="{83D89E13-0F1E-808F-D6DB-5246C703A462}"/>
          </ac:spMkLst>
        </pc:spChg>
        <pc:spChg chg="add del mod">
          <ac:chgData name="Paula Vázquez-Valero" userId="3a0e46d7-2099-40af-a155-aa45b68bfff3" providerId="ADAL" clId="{57DA573B-B202-45D5-8B0F-E0DB3FD2BB69}" dt="2024-02-09T23:17:20.580" v="24043" actId="478"/>
          <ac:spMkLst>
            <pc:docMk/>
            <pc:sldMk cId="887109752" sldId="939"/>
            <ac:spMk id="1048" creationId="{8F9019B6-7EA7-B3AA-D3D0-0BB162D7C845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49" creationId="{0A30DAD7-7D0C-B4D6-A58D-A9226B1AB192}"/>
          </ac:spMkLst>
        </pc:spChg>
        <pc:spChg chg="mod">
          <ac:chgData name="Paula Vázquez-Valero" userId="3a0e46d7-2099-40af-a155-aa45b68bfff3" providerId="ADAL" clId="{57DA573B-B202-45D5-8B0F-E0DB3FD2BB69}" dt="2024-02-09T23:09:53.943" v="23559" actId="1038"/>
          <ac:spMkLst>
            <pc:docMk/>
            <pc:sldMk cId="887109752" sldId="939"/>
            <ac:spMk id="1051" creationId="{72843A53-C23F-AEBA-49A9-E998E57A30B1}"/>
          </ac:spMkLst>
        </pc:spChg>
        <pc:spChg chg="mod">
          <ac:chgData name="Paula Vázquez-Valero" userId="3a0e46d7-2099-40af-a155-aa45b68bfff3" providerId="ADAL" clId="{57DA573B-B202-45D5-8B0F-E0DB3FD2BB69}" dt="2024-02-09T23:09:56.782" v="23565" actId="1035"/>
          <ac:spMkLst>
            <pc:docMk/>
            <pc:sldMk cId="887109752" sldId="939"/>
            <ac:spMk id="1054" creationId="{01D6F78D-82BB-F671-429E-0B5598ECD36A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55" creationId="{5F29DA3F-142B-9376-DB81-6474DFE8C887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56" creationId="{E7DD67DE-0B22-EF61-975A-104A4522F822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1058" creationId="{4E894230-F5E8-3DFC-C8E6-F2D734E90E71}"/>
          </ac:spMkLst>
        </pc:spChg>
        <pc:spChg chg="add mod">
          <ac:chgData name="Paula Vázquez-Valero" userId="3a0e46d7-2099-40af-a155-aa45b68bfff3" providerId="ADAL" clId="{57DA573B-B202-45D5-8B0F-E0DB3FD2BB69}" dt="2024-02-09T23:27:46.225" v="24283" actId="1035"/>
          <ac:spMkLst>
            <pc:docMk/>
            <pc:sldMk cId="887109752" sldId="939"/>
            <ac:spMk id="1059" creationId="{AE3A01B7-5651-89A2-AE1D-C8E9A53572C1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1060" creationId="{DFA837DE-B414-D131-DC33-20A53AFCEF7A}"/>
          </ac:spMkLst>
        </pc:spChg>
        <pc:spChg chg="add del">
          <ac:chgData name="Paula Vázquez-Valero" userId="3a0e46d7-2099-40af-a155-aa45b68bfff3" providerId="ADAL" clId="{57DA573B-B202-45D5-8B0F-E0DB3FD2BB69}" dt="2024-02-09T23:11:03.932" v="23672" actId="478"/>
          <ac:spMkLst>
            <pc:docMk/>
            <pc:sldMk cId="887109752" sldId="939"/>
            <ac:spMk id="1062" creationId="{F56CA0EE-16FE-4DC5-77BD-2165BABECABD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1063" creationId="{5AB45298-70BB-77CC-A52C-BCB01C20EB6C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1064" creationId="{250ABA09-CA9A-194B-DDBC-2F45EDD4F707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65" creationId="{813F1B4D-D8E7-D928-A590-F0DA8EED977E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66" creationId="{86D6248E-C26A-548A-8AF1-8E7FB804055D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67" creationId="{28B03F5C-6C1D-5BA0-5502-9E7AD4597C45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68" creationId="{0E27C3D6-D29A-D89B-B3F7-BBF061673385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69" creationId="{F4B86DA7-BCC4-7AEC-601D-FDE71461406B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70" creationId="{73843DCE-B392-318D-136A-6B7A7BF3C831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71" creationId="{64FC1F13-7C87-4E9C-75B8-06C6F7E77622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72" creationId="{EE6204C2-0C27-95AD-A2BE-1DA3E56B769A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73" creationId="{85A94BC2-2F10-5577-BE8C-041EE74C74D8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1074" creationId="{80099E8D-7972-62A5-E346-9C2C27869758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1075" creationId="{A78EEE7D-2096-B7B3-6ABC-B13277046A21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1076" creationId="{BDF14227-5F1D-33DB-E947-8BAA74D39CEA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1077" creationId="{7BA2F520-D6F0-4F30-007D-87AC561B9DD8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1079" creationId="{A88DAFED-93DC-6EDB-222C-0B6C56DF4C47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1080" creationId="{1480E26C-D8D7-0D30-87CC-0E16CC8CD6B5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1082" creationId="{B2572E2C-E027-CAC6-8E21-595173B72941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1084" creationId="{BFC84CBE-B017-4037-F77F-E60BC8AD77FE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1085" creationId="{907A3844-885F-3ADD-B554-64ABA2C937C7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1086" creationId="{2C46F783-790D-A00A-C66A-B788B08C207B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1087" creationId="{0B9C9008-A643-7209-8A87-84D1543A03F8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2049" creationId="{83B147F2-19DD-8640-2896-73E2E0AEBE54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050" creationId="{319FF631-8A5D-7FB6-B6B9-BE9F9B2D9B37}"/>
          </ac:spMkLst>
        </pc:spChg>
        <pc:spChg chg="del">
          <ac:chgData name="Paula Vázquez-Valero" userId="3a0e46d7-2099-40af-a155-aa45b68bfff3" providerId="ADAL" clId="{57DA573B-B202-45D5-8B0F-E0DB3FD2BB69}" dt="2024-02-09T23:01:50.679" v="23247" actId="478"/>
          <ac:spMkLst>
            <pc:docMk/>
            <pc:sldMk cId="887109752" sldId="939"/>
            <ac:spMk id="2052" creationId="{3628BF7A-7F49-BC87-F588-E9611A27032A}"/>
          </ac:spMkLst>
        </pc:spChg>
        <pc:spChg chg="del">
          <ac:chgData name="Paula Vázquez-Valero" userId="3a0e46d7-2099-40af-a155-aa45b68bfff3" providerId="ADAL" clId="{57DA573B-B202-45D5-8B0F-E0DB3FD2BB69}" dt="2024-02-09T23:01:50.679" v="23247" actId="478"/>
          <ac:spMkLst>
            <pc:docMk/>
            <pc:sldMk cId="887109752" sldId="939"/>
            <ac:spMk id="2053" creationId="{E449C253-8FF8-7781-C1D7-952DBBD541B6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054" creationId="{C39ABDFC-CC5B-D766-F9AD-95EEE2A1E7C2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2055" creationId="{451B2C12-B43F-C0BB-960B-FC6ABE3EBA00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2056" creationId="{0777A30E-A426-F3AA-F6E2-B153A16ACABF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2057" creationId="{E4B78271-5141-2BEB-FA97-F0C3B606645C}"/>
          </ac:spMkLst>
        </pc:spChg>
        <pc:spChg chg="add del mod">
          <ac:chgData name="Paula Vázquez-Valero" userId="3a0e46d7-2099-40af-a155-aa45b68bfff3" providerId="ADAL" clId="{57DA573B-B202-45D5-8B0F-E0DB3FD2BB69}" dt="2024-02-09T23:14:57.551" v="23876"/>
          <ac:spMkLst>
            <pc:docMk/>
            <pc:sldMk cId="887109752" sldId="939"/>
            <ac:spMk id="2058" creationId="{4E8016CC-0543-CA5B-9202-6C70D8A92E26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2059" creationId="{7EBFD8B5-0C39-466E-326E-7CC97EF2F8FE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2060" creationId="{48C9861A-29DE-3D33-BD8F-3767A7C4C59E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2061" creationId="{830D512A-944B-9199-F6AF-3DAAB388A93F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2062" creationId="{EBFF0297-D1E5-85F2-8966-331CB170D2D7}"/>
          </ac:spMkLst>
        </pc:spChg>
        <pc:spChg chg="add del mod">
          <ac:chgData name="Paula Vázquez-Valero" userId="3a0e46d7-2099-40af-a155-aa45b68bfff3" providerId="ADAL" clId="{57DA573B-B202-45D5-8B0F-E0DB3FD2BB69}" dt="2024-02-09T23:17:19.436" v="24042"/>
          <ac:spMkLst>
            <pc:docMk/>
            <pc:sldMk cId="887109752" sldId="939"/>
            <ac:spMk id="2064" creationId="{DEE4CDB5-46C4-DFFE-2AFF-94F0CD29E520}"/>
          </ac:spMkLst>
        </pc:spChg>
        <pc:spChg chg="del">
          <ac:chgData name="Paula Vázquez-Valero" userId="3a0e46d7-2099-40af-a155-aa45b68bfff3" providerId="ADAL" clId="{57DA573B-B202-45D5-8B0F-E0DB3FD2BB69}" dt="2024-02-09T23:01:50.679" v="23247" actId="478"/>
          <ac:spMkLst>
            <pc:docMk/>
            <pc:sldMk cId="887109752" sldId="939"/>
            <ac:spMk id="2065" creationId="{F512B71B-B63F-C1E6-7E82-0B30F715BACC}"/>
          </ac:spMkLst>
        </pc:spChg>
        <pc:spChg chg="add mod">
          <ac:chgData name="Paula Vázquez-Valero" userId="3a0e46d7-2099-40af-a155-aa45b68bfff3" providerId="ADAL" clId="{57DA573B-B202-45D5-8B0F-E0DB3FD2BB69}" dt="2024-02-16T16:27:02.972" v="36389" actId="1076"/>
          <ac:spMkLst>
            <pc:docMk/>
            <pc:sldMk cId="887109752" sldId="939"/>
            <ac:spMk id="2066" creationId="{C050DEC8-725F-12F0-356D-795DB7E681BD}"/>
          </ac:spMkLst>
        </pc:spChg>
        <pc:spChg chg="add mod">
          <ac:chgData name="Paula Vázquez-Valero" userId="3a0e46d7-2099-40af-a155-aa45b68bfff3" providerId="ADAL" clId="{57DA573B-B202-45D5-8B0F-E0DB3FD2BB69}" dt="2024-02-16T16:27:03.199" v="36390" actId="1035"/>
          <ac:spMkLst>
            <pc:docMk/>
            <pc:sldMk cId="887109752" sldId="939"/>
            <ac:spMk id="2067" creationId="{48669371-8BB3-C1D3-1C8A-DD390232522B}"/>
          </ac:spMkLst>
        </pc:spChg>
        <pc:spChg chg="mod">
          <ac:chgData name="Paula Vázquez-Valero" userId="3a0e46d7-2099-40af-a155-aa45b68bfff3" providerId="ADAL" clId="{57DA573B-B202-45D5-8B0F-E0DB3FD2BB69}" dt="2024-02-09T23:17:04.325" v="24035"/>
          <ac:spMkLst>
            <pc:docMk/>
            <pc:sldMk cId="887109752" sldId="939"/>
            <ac:spMk id="2070" creationId="{9A218B3F-CDE8-1735-F521-D809966B1A11}"/>
          </ac:spMkLst>
        </pc:spChg>
        <pc:spChg chg="mod topLvl">
          <ac:chgData name="Paula Vázquez-Valero" userId="3a0e46d7-2099-40af-a155-aa45b68bfff3" providerId="ADAL" clId="{57DA573B-B202-45D5-8B0F-E0DB3FD2BB69}" dt="2024-02-09T23:30:15.943" v="24453" actId="478"/>
          <ac:spMkLst>
            <pc:docMk/>
            <pc:sldMk cId="887109752" sldId="939"/>
            <ac:spMk id="2074" creationId="{D7267604-AB71-B861-9A4E-01DF4EACCBAF}"/>
          </ac:spMkLst>
        </pc:spChg>
        <pc:spChg chg="add mod">
          <ac:chgData name="Paula Vázquez-Valero" userId="3a0e46d7-2099-40af-a155-aa45b68bfff3" providerId="ADAL" clId="{57DA573B-B202-45D5-8B0F-E0DB3FD2BB69}" dt="2024-02-09T23:28:01.644" v="24316" actId="1035"/>
          <ac:spMkLst>
            <pc:docMk/>
            <pc:sldMk cId="887109752" sldId="939"/>
            <ac:spMk id="2076" creationId="{6BD56528-2AF8-F369-9877-9B5657458E23}"/>
          </ac:spMkLst>
        </pc:spChg>
        <pc:spChg chg="add del mod">
          <ac:chgData name="Paula Vázquez-Valero" userId="3a0e46d7-2099-40af-a155-aa45b68bfff3" providerId="ADAL" clId="{57DA573B-B202-45D5-8B0F-E0DB3FD2BB69}" dt="2024-02-09T23:23:57.116" v="24131" actId="478"/>
          <ac:spMkLst>
            <pc:docMk/>
            <pc:sldMk cId="887109752" sldId="939"/>
            <ac:spMk id="2077" creationId="{5DFDDE00-7997-BF98-ACD9-9EE2B2C24EF5}"/>
          </ac:spMkLst>
        </pc:spChg>
        <pc:spChg chg="add mod">
          <ac:chgData name="Paula Vázquez-Valero" userId="3a0e46d7-2099-40af-a155-aa45b68bfff3" providerId="ADAL" clId="{57DA573B-B202-45D5-8B0F-E0DB3FD2BB69}" dt="2024-02-09T23:28:01.644" v="24316" actId="1035"/>
          <ac:spMkLst>
            <pc:docMk/>
            <pc:sldMk cId="887109752" sldId="939"/>
            <ac:spMk id="2078" creationId="{69F279E1-00C2-DC7E-9A06-E680B38B786D}"/>
          </ac:spMkLst>
        </pc:spChg>
        <pc:spChg chg="add mod">
          <ac:chgData name="Paula Vázquez-Valero" userId="3a0e46d7-2099-40af-a155-aa45b68bfff3" providerId="ADAL" clId="{57DA573B-B202-45D5-8B0F-E0DB3FD2BB69}" dt="2024-02-09T23:28:01.644" v="24316" actId="1035"/>
          <ac:spMkLst>
            <pc:docMk/>
            <pc:sldMk cId="887109752" sldId="939"/>
            <ac:spMk id="2080" creationId="{CBA8889F-3C7C-8E96-3584-A1ADBE33D9B7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082" creationId="{C5A5A676-FA8B-B881-96CD-2BD5579257A3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083" creationId="{1FD40BD3-9454-C396-324F-5EDB52E9780E}"/>
          </ac:spMkLst>
        </pc:spChg>
        <pc:spChg chg="add del mod">
          <ac:chgData name="Paula Vázquez-Valero" userId="3a0e46d7-2099-40af-a155-aa45b68bfff3" providerId="ADAL" clId="{57DA573B-B202-45D5-8B0F-E0DB3FD2BB69}" dt="2024-02-09T23:23:57.116" v="24131" actId="478"/>
          <ac:spMkLst>
            <pc:docMk/>
            <pc:sldMk cId="887109752" sldId="939"/>
            <ac:spMk id="2084" creationId="{2493FB00-5134-806D-BE50-70CFA0774466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086" creationId="{F221B089-E596-94A4-FD86-3B8A426CFB2B}"/>
          </ac:spMkLst>
        </pc:spChg>
        <pc:spChg chg="add mod">
          <ac:chgData name="Paula Vázquez-Valero" userId="3a0e46d7-2099-40af-a155-aa45b68bfff3" providerId="ADAL" clId="{57DA573B-B202-45D5-8B0F-E0DB3FD2BB69}" dt="2024-02-09T23:28:01.644" v="24316" actId="1035"/>
          <ac:spMkLst>
            <pc:docMk/>
            <pc:sldMk cId="887109752" sldId="939"/>
            <ac:spMk id="2087" creationId="{DE32DDCE-FA78-D612-7F6B-A9FFCBFBEF33}"/>
          </ac:spMkLst>
        </pc:spChg>
        <pc:spChg chg="mod">
          <ac:chgData name="Paula Vázquez-Valero" userId="3a0e46d7-2099-40af-a155-aa45b68bfff3" providerId="ADAL" clId="{57DA573B-B202-45D5-8B0F-E0DB3FD2BB69}" dt="2024-02-09T23:30:09.415" v="24450" actId="20577"/>
          <ac:spMkLst>
            <pc:docMk/>
            <pc:sldMk cId="887109752" sldId="939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2-09T23:25:31.064" v="24224" actId="478"/>
          <ac:spMkLst>
            <pc:docMk/>
            <pc:sldMk cId="887109752" sldId="939"/>
            <ac:spMk id="2090" creationId="{135F19B8-C4C1-587B-E15C-6C3D592619FC}"/>
          </ac:spMkLst>
        </pc:spChg>
        <pc:spChg chg="add mod">
          <ac:chgData name="Paula Vázquez-Valero" userId="3a0e46d7-2099-40af-a155-aa45b68bfff3" providerId="ADAL" clId="{57DA573B-B202-45D5-8B0F-E0DB3FD2BB69}" dt="2024-02-09T23:28:01.644" v="24316" actId="1035"/>
          <ac:spMkLst>
            <pc:docMk/>
            <pc:sldMk cId="887109752" sldId="939"/>
            <ac:spMk id="2091" creationId="{569997BC-0037-9EB6-5FEC-9219D9E5D9BA}"/>
          </ac:spMkLst>
        </pc:spChg>
        <pc:spChg chg="add mod">
          <ac:chgData name="Paula Vázquez-Valero" userId="3a0e46d7-2099-40af-a155-aa45b68bfff3" providerId="ADAL" clId="{57DA573B-B202-45D5-8B0F-E0DB3FD2BB69}" dt="2024-02-09T23:28:01.644" v="24316" actId="1035"/>
          <ac:spMkLst>
            <pc:docMk/>
            <pc:sldMk cId="887109752" sldId="939"/>
            <ac:spMk id="2093" creationId="{B4B2DBB4-2DB3-C358-2EB2-DD4493B9924D}"/>
          </ac:spMkLst>
        </pc:spChg>
        <pc:spChg chg="add mod">
          <ac:chgData name="Paula Vázquez-Valero" userId="3a0e46d7-2099-40af-a155-aa45b68bfff3" providerId="ADAL" clId="{57DA573B-B202-45D5-8B0F-E0DB3FD2BB69}" dt="2024-02-09T23:28:08.278" v="24330" actId="1036"/>
          <ac:spMkLst>
            <pc:docMk/>
            <pc:sldMk cId="887109752" sldId="939"/>
            <ac:spMk id="2094" creationId="{CA114B4E-8FED-9F99-5EEE-13356393C1C8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096" creationId="{543CC4CE-0382-C61C-609C-6372FBFD6D11}"/>
          </ac:spMkLst>
        </pc:spChg>
        <pc:spChg chg="add mod">
          <ac:chgData name="Paula Vázquez-Valero" userId="3a0e46d7-2099-40af-a155-aa45b68bfff3" providerId="ADAL" clId="{57DA573B-B202-45D5-8B0F-E0DB3FD2BB69}" dt="2024-02-09T23:28:01.644" v="24316" actId="1035"/>
          <ac:spMkLst>
            <pc:docMk/>
            <pc:sldMk cId="887109752" sldId="939"/>
            <ac:spMk id="2097" creationId="{94777A6A-C54E-192C-81CB-92E5A38A0284}"/>
          </ac:spMkLst>
        </pc:spChg>
        <pc:spChg chg="add mod">
          <ac:chgData name="Paula Vázquez-Valero" userId="3a0e46d7-2099-40af-a155-aa45b68bfff3" providerId="ADAL" clId="{57DA573B-B202-45D5-8B0F-E0DB3FD2BB69}" dt="2024-02-09T23:28:36.307" v="24348" actId="1038"/>
          <ac:spMkLst>
            <pc:docMk/>
            <pc:sldMk cId="887109752" sldId="939"/>
            <ac:spMk id="2099" creationId="{71AD3D84-D9B5-3C5C-423F-93BE756D54F1}"/>
          </ac:spMkLst>
        </pc:spChg>
        <pc:spChg chg="add mod">
          <ac:chgData name="Paula Vázquez-Valero" userId="3a0e46d7-2099-40af-a155-aa45b68bfff3" providerId="ADAL" clId="{57DA573B-B202-45D5-8B0F-E0DB3FD2BB69}" dt="2024-02-09T23:29:04.981" v="24407" actId="1038"/>
          <ac:spMkLst>
            <pc:docMk/>
            <pc:sldMk cId="887109752" sldId="939"/>
            <ac:spMk id="2100" creationId="{E3D451E4-28F8-6AB2-DBBC-A47437ADC105}"/>
          </ac:spMkLst>
        </pc:spChg>
        <pc:spChg chg="add mod">
          <ac:chgData name="Paula Vázquez-Valero" userId="3a0e46d7-2099-40af-a155-aa45b68bfff3" providerId="ADAL" clId="{57DA573B-B202-45D5-8B0F-E0DB3FD2BB69}" dt="2024-02-09T23:29:04.981" v="24407" actId="1038"/>
          <ac:spMkLst>
            <pc:docMk/>
            <pc:sldMk cId="887109752" sldId="939"/>
            <ac:spMk id="2102" creationId="{02DB555E-A193-E2CA-3E44-A872BDEB3998}"/>
          </ac:spMkLst>
        </pc:spChg>
        <pc:spChg chg="add mod">
          <ac:chgData name="Paula Vázquez-Valero" userId="3a0e46d7-2099-40af-a155-aa45b68bfff3" providerId="ADAL" clId="{57DA573B-B202-45D5-8B0F-E0DB3FD2BB69}" dt="2024-02-09T23:28:55.733" v="24374" actId="20577"/>
          <ac:spMkLst>
            <pc:docMk/>
            <pc:sldMk cId="887109752" sldId="939"/>
            <ac:spMk id="2107" creationId="{49DD952C-BE13-610F-D8F2-1EA6F0753E22}"/>
          </ac:spMkLst>
        </pc:spChg>
        <pc:spChg chg="add mod">
          <ac:chgData name="Paula Vázquez-Valero" userId="3a0e46d7-2099-40af-a155-aa45b68bfff3" providerId="ADAL" clId="{57DA573B-B202-45D5-8B0F-E0DB3FD2BB69}" dt="2024-02-09T23:28:52.828" v="24369" actId="1038"/>
          <ac:spMkLst>
            <pc:docMk/>
            <pc:sldMk cId="887109752" sldId="939"/>
            <ac:spMk id="2109" creationId="{5565C5EB-DF6D-369C-F2D9-B0F8C798866A}"/>
          </ac:spMkLst>
        </pc:spChg>
        <pc:spChg chg="add mod">
          <ac:chgData name="Paula Vázquez-Valero" userId="3a0e46d7-2099-40af-a155-aa45b68bfff3" providerId="ADAL" clId="{57DA573B-B202-45D5-8B0F-E0DB3FD2BB69}" dt="2024-02-09T23:29:11.929" v="24421" actId="20577"/>
          <ac:spMkLst>
            <pc:docMk/>
            <pc:sldMk cId="887109752" sldId="939"/>
            <ac:spMk id="2110" creationId="{537087C7-DE51-5A49-85E8-4823E5D3595F}"/>
          </ac:spMkLst>
        </pc:spChg>
        <pc:spChg chg="add mod">
          <ac:chgData name="Paula Vázquez-Valero" userId="3a0e46d7-2099-40af-a155-aa45b68bfff3" providerId="ADAL" clId="{57DA573B-B202-45D5-8B0F-E0DB3FD2BB69}" dt="2024-02-09T23:29:08.542" v="24414" actId="20577"/>
          <ac:spMkLst>
            <pc:docMk/>
            <pc:sldMk cId="887109752" sldId="939"/>
            <ac:spMk id="2112" creationId="{306A7957-BC50-BD9D-01D4-33323CA3E510}"/>
          </ac:spMkLst>
        </pc:spChg>
        <pc:spChg chg="del">
          <ac:chgData name="Paula Vázquez-Valero" userId="3a0e46d7-2099-40af-a155-aa45b68bfff3" providerId="ADAL" clId="{57DA573B-B202-45D5-8B0F-E0DB3FD2BB69}" dt="2024-02-09T23:01:46.766" v="23246" actId="478"/>
          <ac:spMkLst>
            <pc:docMk/>
            <pc:sldMk cId="887109752" sldId="939"/>
            <ac:spMk id="2115" creationId="{1C54C93C-22C5-9CB6-D25A-3CA85633127A}"/>
          </ac:spMkLst>
        </pc:spChg>
        <pc:spChg chg="mod">
          <ac:chgData name="Paula Vázquez-Valero" userId="3a0e46d7-2099-40af-a155-aa45b68bfff3" providerId="ADAL" clId="{57DA573B-B202-45D5-8B0F-E0DB3FD2BB69}" dt="2024-02-09T23:30:16.225" v="24454"/>
          <ac:spMkLst>
            <pc:docMk/>
            <pc:sldMk cId="887109752" sldId="939"/>
            <ac:spMk id="2120" creationId="{8873CBF9-D753-15C0-6055-3303651BE8A7}"/>
          </ac:spMkLst>
        </pc:spChg>
        <pc:spChg chg="mod">
          <ac:chgData name="Paula Vázquez-Valero" userId="3a0e46d7-2099-40af-a155-aa45b68bfff3" providerId="ADAL" clId="{57DA573B-B202-45D5-8B0F-E0DB3FD2BB69}" dt="2024-02-09T23:30:16.225" v="24454"/>
          <ac:spMkLst>
            <pc:docMk/>
            <pc:sldMk cId="887109752" sldId="939"/>
            <ac:spMk id="2122" creationId="{6D7D0E04-46E1-4EDA-E25B-ACCADB305DB3}"/>
          </ac:spMkLst>
        </pc:spChg>
        <pc:grpChg chg="mod">
          <ac:chgData name="Paula Vázquez-Valero" userId="3a0e46d7-2099-40af-a155-aa45b68bfff3" providerId="ADAL" clId="{57DA573B-B202-45D5-8B0F-E0DB3FD2BB69}" dt="2024-02-09T23:30:54.052" v="24517" actId="1037"/>
          <ac:grpSpMkLst>
            <pc:docMk/>
            <pc:sldMk cId="887109752" sldId="939"/>
            <ac:grpSpMk id="11" creationId="{5B728C3B-D58B-02B1-31E9-233C9AF1182B}"/>
          </ac:grpSpMkLst>
        </pc:grpChg>
        <pc:grpChg chg="add mod">
          <ac:chgData name="Paula Vázquez-Valero" userId="3a0e46d7-2099-40af-a155-aa45b68bfff3" providerId="ADAL" clId="{57DA573B-B202-45D5-8B0F-E0DB3FD2BB69}" dt="2024-02-09T23:02:39.848" v="23294" actId="1035"/>
          <ac:grpSpMkLst>
            <pc:docMk/>
            <pc:sldMk cId="887109752" sldId="939"/>
            <ac:grpSpMk id="13" creationId="{181F3043-231F-02CA-DDE2-8CA05E0A91DC}"/>
          </ac:grpSpMkLst>
        </pc:grpChg>
        <pc:grpChg chg="add mod">
          <ac:chgData name="Paula Vázquez-Valero" userId="3a0e46d7-2099-40af-a155-aa45b68bfff3" providerId="ADAL" clId="{57DA573B-B202-45D5-8B0F-E0DB3FD2BB69}" dt="2024-02-09T23:02:39.848" v="23294" actId="1035"/>
          <ac:grpSpMkLst>
            <pc:docMk/>
            <pc:sldMk cId="887109752" sldId="939"/>
            <ac:grpSpMk id="17" creationId="{3AD973BF-3A72-031D-7B2A-8B5CA95E2F99}"/>
          </ac:grpSpMkLst>
        </pc:grpChg>
        <pc:grpChg chg="del">
          <ac:chgData name="Paula Vázquez-Valero" userId="3a0e46d7-2099-40af-a155-aa45b68bfff3" providerId="ADAL" clId="{57DA573B-B202-45D5-8B0F-E0DB3FD2BB69}" dt="2024-02-09T23:01:46.766" v="23246" actId="478"/>
          <ac:grpSpMkLst>
            <pc:docMk/>
            <pc:sldMk cId="887109752" sldId="939"/>
            <ac:grpSpMk id="24" creationId="{FC061796-F242-942A-C65B-00B3BB3D8337}"/>
          </ac:grpSpMkLst>
        </pc:grpChg>
        <pc:grpChg chg="del">
          <ac:chgData name="Paula Vázquez-Valero" userId="3a0e46d7-2099-40af-a155-aa45b68bfff3" providerId="ADAL" clId="{57DA573B-B202-45D5-8B0F-E0DB3FD2BB69}" dt="2024-02-09T23:01:46.766" v="23246" actId="478"/>
          <ac:grpSpMkLst>
            <pc:docMk/>
            <pc:sldMk cId="887109752" sldId="939"/>
            <ac:grpSpMk id="30" creationId="{EFA08F1C-72B6-5CCD-CFAB-57E2BBC9D4A8}"/>
          </ac:grpSpMkLst>
        </pc:grpChg>
        <pc:grpChg chg="del">
          <ac:chgData name="Paula Vázquez-Valero" userId="3a0e46d7-2099-40af-a155-aa45b68bfff3" providerId="ADAL" clId="{57DA573B-B202-45D5-8B0F-E0DB3FD2BB69}" dt="2024-02-09T23:01:46.766" v="23246" actId="478"/>
          <ac:grpSpMkLst>
            <pc:docMk/>
            <pc:sldMk cId="887109752" sldId="939"/>
            <ac:grpSpMk id="57" creationId="{FB663850-457B-AB58-39E3-A184894DD6B5}"/>
          </ac:grpSpMkLst>
        </pc:grpChg>
        <pc:grpChg chg="add mod">
          <ac:chgData name="Paula Vázquez-Valero" userId="3a0e46d7-2099-40af-a155-aa45b68bfff3" providerId="ADAL" clId="{57DA573B-B202-45D5-8B0F-E0DB3FD2BB69}" dt="2024-02-16T16:27:03.199" v="36390" actId="1035"/>
          <ac:grpSpMkLst>
            <pc:docMk/>
            <pc:sldMk cId="887109752" sldId="939"/>
            <ac:grpSpMk id="1050" creationId="{32F20716-95D2-CDEB-E294-C58CCDC5CF0C}"/>
          </ac:grpSpMkLst>
        </pc:grpChg>
        <pc:grpChg chg="del">
          <ac:chgData name="Paula Vázquez-Valero" userId="3a0e46d7-2099-40af-a155-aa45b68bfff3" providerId="ADAL" clId="{57DA573B-B202-45D5-8B0F-E0DB3FD2BB69}" dt="2024-02-09T23:01:46.766" v="23246" actId="478"/>
          <ac:grpSpMkLst>
            <pc:docMk/>
            <pc:sldMk cId="887109752" sldId="939"/>
            <ac:grpSpMk id="2068" creationId="{3F5E9FF1-64A3-9899-BD8E-C50ECAEEFB00}"/>
          </ac:grpSpMkLst>
        </pc:grpChg>
        <pc:grpChg chg="add mod">
          <ac:chgData name="Paula Vázquez-Valero" userId="3a0e46d7-2099-40af-a155-aa45b68bfff3" providerId="ADAL" clId="{57DA573B-B202-45D5-8B0F-E0DB3FD2BB69}" dt="2024-02-16T16:27:03.199" v="36390" actId="1035"/>
          <ac:grpSpMkLst>
            <pc:docMk/>
            <pc:sldMk cId="887109752" sldId="939"/>
            <ac:grpSpMk id="2069" creationId="{420C4E9D-1971-8247-79F8-4E91C314250E}"/>
          </ac:grpSpMkLst>
        </pc:grpChg>
        <pc:grpChg chg="add del mod ord">
          <ac:chgData name="Paula Vázquez-Valero" userId="3a0e46d7-2099-40af-a155-aa45b68bfff3" providerId="ADAL" clId="{57DA573B-B202-45D5-8B0F-E0DB3FD2BB69}" dt="2024-02-09T23:30:15.943" v="24453" actId="478"/>
          <ac:grpSpMkLst>
            <pc:docMk/>
            <pc:sldMk cId="887109752" sldId="939"/>
            <ac:grpSpMk id="2073" creationId="{BD12CD01-B0CC-9E85-10DF-541F3994A8F0}"/>
          </ac:grpSpMkLst>
        </pc:grpChg>
        <pc:grpChg chg="add mod">
          <ac:chgData name="Paula Vázquez-Valero" userId="3a0e46d7-2099-40af-a155-aa45b68bfff3" providerId="ADAL" clId="{57DA573B-B202-45D5-8B0F-E0DB3FD2BB69}" dt="2024-02-09T23:30:20.853" v="24457" actId="1037"/>
          <ac:grpSpMkLst>
            <pc:docMk/>
            <pc:sldMk cId="887109752" sldId="939"/>
            <ac:grpSpMk id="2119" creationId="{1F247AD5-49E0-A26B-86DF-2A1CB8343B95}"/>
          </ac:grpSpMkLst>
        </pc:grpChg>
        <pc:graphicFrameChg chg="del">
          <ac:chgData name="Paula Vázquez-Valero" userId="3a0e46d7-2099-40af-a155-aa45b68bfff3" providerId="ADAL" clId="{57DA573B-B202-45D5-8B0F-E0DB3FD2BB69}" dt="2024-02-09T23:01:46.766" v="23246" actId="478"/>
          <ac:graphicFrameMkLst>
            <pc:docMk/>
            <pc:sldMk cId="887109752" sldId="939"/>
            <ac:graphicFrameMk id="28" creationId="{977C5373-BA85-5C98-56E2-0960AC061C4D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09T23:01:46.766" v="23246" actId="478"/>
          <ac:graphicFrameMkLst>
            <pc:docMk/>
            <pc:sldMk cId="887109752" sldId="939"/>
            <ac:graphicFrameMk id="44" creationId="{A1064C83-1F78-906C-D4A3-8FAA5D84145B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09T23:01:46.766" v="23246" actId="478"/>
          <ac:graphicFrameMkLst>
            <pc:docMk/>
            <pc:sldMk cId="887109752" sldId="939"/>
            <ac:graphicFrameMk id="51" creationId="{F970A6E2-00FE-8705-BB1E-8B16E96391C3}"/>
          </ac:graphicFrameMkLst>
        </pc:graphicFrame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16" creationId="{3E46A0D3-2E45-D132-4F32-1DBE2BD5FA70}"/>
          </ac:picMkLst>
        </pc:picChg>
        <pc:picChg chg="mod">
          <ac:chgData name="Paula Vázquez-Valero" userId="3a0e46d7-2099-40af-a155-aa45b68bfff3" providerId="ADAL" clId="{57DA573B-B202-45D5-8B0F-E0DB3FD2BB69}" dt="2024-02-09T23:02:36.048" v="23250"/>
          <ac:picMkLst>
            <pc:docMk/>
            <pc:sldMk cId="887109752" sldId="939"/>
            <ac:picMk id="21" creationId="{072F11CF-483E-FF26-E20A-24ECB1292D44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26" creationId="{154AF7BA-68C5-AA13-0957-6048F0442A87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34" creationId="{CA753842-BE94-4BC9-D8B9-1714CF0DF5F4}"/>
          </ac:picMkLst>
        </pc:picChg>
        <pc:picChg chg="add del mod">
          <ac:chgData name="Paula Vázquez-Valero" userId="3a0e46d7-2099-40af-a155-aa45b68bfff3" providerId="ADAL" clId="{57DA573B-B202-45D5-8B0F-E0DB3FD2BB69}" dt="2024-02-09T23:05:46.840" v="23397" actId="21"/>
          <ac:picMkLst>
            <pc:docMk/>
            <pc:sldMk cId="887109752" sldId="939"/>
            <ac:picMk id="42" creationId="{2DC434FF-9F8F-9EA4-51CF-58E16D296419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43" creationId="{D260A108-6ABA-C229-4F92-E7FDD7F5D6D7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45" creationId="{00AD4B73-BA97-1181-1AB8-D9EDA7C8414C}"/>
          </ac:picMkLst>
        </pc:picChg>
        <pc:picChg chg="add del mod">
          <ac:chgData name="Paula Vázquez-Valero" userId="3a0e46d7-2099-40af-a155-aa45b68bfff3" providerId="ADAL" clId="{57DA573B-B202-45D5-8B0F-E0DB3FD2BB69}" dt="2024-02-09T23:05:34.837" v="23390" actId="21"/>
          <ac:picMkLst>
            <pc:docMk/>
            <pc:sldMk cId="887109752" sldId="939"/>
            <ac:picMk id="50" creationId="{F8123A2A-2572-8035-6CA1-4D25F87F5099}"/>
          </ac:picMkLst>
        </pc:picChg>
        <pc:picChg chg="add del mod">
          <ac:chgData name="Paula Vázquez-Valero" userId="3a0e46d7-2099-40af-a155-aa45b68bfff3" providerId="ADAL" clId="{57DA573B-B202-45D5-8B0F-E0DB3FD2BB69}" dt="2024-02-09T23:06:27.010" v="23442" actId="21"/>
          <ac:picMkLst>
            <pc:docMk/>
            <pc:sldMk cId="887109752" sldId="939"/>
            <ac:picMk id="52" creationId="{CC3571C0-0B20-BEDE-61F7-7EDD25D915A1}"/>
          </ac:picMkLst>
        </pc:picChg>
        <pc:picChg chg="add del mod">
          <ac:chgData name="Paula Vázquez-Valero" userId="3a0e46d7-2099-40af-a155-aa45b68bfff3" providerId="ADAL" clId="{57DA573B-B202-45D5-8B0F-E0DB3FD2BB69}" dt="2024-02-09T23:07:03.714" v="23464" actId="21"/>
          <ac:picMkLst>
            <pc:docMk/>
            <pc:sldMk cId="887109752" sldId="939"/>
            <ac:picMk id="53" creationId="{4991761C-3BCD-9528-0226-A4C538E56B7A}"/>
          </ac:picMkLst>
        </pc:picChg>
        <pc:picChg chg="add del mod">
          <ac:chgData name="Paula Vázquez-Valero" userId="3a0e46d7-2099-40af-a155-aa45b68bfff3" providerId="ADAL" clId="{57DA573B-B202-45D5-8B0F-E0DB3FD2BB69}" dt="2024-02-09T23:05:57.577" v="23402" actId="21"/>
          <ac:picMkLst>
            <pc:docMk/>
            <pc:sldMk cId="887109752" sldId="939"/>
            <ac:picMk id="54" creationId="{07A28956-069E-1830-23B8-BF4C565B4D8B}"/>
          </ac:picMkLst>
        </pc:picChg>
        <pc:picChg chg="add del mod">
          <ac:chgData name="Paula Vázquez-Valero" userId="3a0e46d7-2099-40af-a155-aa45b68bfff3" providerId="ADAL" clId="{57DA573B-B202-45D5-8B0F-E0DB3FD2BB69}" dt="2024-02-09T23:07:32.628" v="23501" actId="21"/>
          <ac:picMkLst>
            <pc:docMk/>
            <pc:sldMk cId="887109752" sldId="939"/>
            <ac:picMk id="55" creationId="{D8F078A7-43B6-6E5C-21F7-205678E13CA7}"/>
          </ac:picMkLst>
        </pc:picChg>
        <pc:picChg chg="add mod">
          <ac:chgData name="Paula Vázquez-Valero" userId="3a0e46d7-2099-40af-a155-aa45b68bfff3" providerId="ADAL" clId="{57DA573B-B202-45D5-8B0F-E0DB3FD2BB69}" dt="2024-02-16T16:28:46.209" v="36417" actId="14100"/>
          <ac:picMkLst>
            <pc:docMk/>
            <pc:sldMk cId="887109752" sldId="939"/>
            <ac:picMk id="1033" creationId="{88546B25-1A2D-713F-3CC6-AB2F45F1752D}"/>
          </ac:picMkLst>
        </pc:picChg>
        <pc:picChg chg="add mod">
          <ac:chgData name="Paula Vázquez-Valero" userId="3a0e46d7-2099-40af-a155-aa45b68bfff3" providerId="ADAL" clId="{57DA573B-B202-45D5-8B0F-E0DB3FD2BB69}" dt="2024-02-09T23:07:53.569" v="23524" actId="1035"/>
          <ac:picMkLst>
            <pc:docMk/>
            <pc:sldMk cId="887109752" sldId="939"/>
            <ac:picMk id="1034" creationId="{8EBEFF6C-090B-E183-86C9-A92969C6204C}"/>
          </ac:picMkLst>
        </pc:picChg>
        <pc:picChg chg="add mod">
          <ac:chgData name="Paula Vázquez-Valero" userId="3a0e46d7-2099-40af-a155-aa45b68bfff3" providerId="ADAL" clId="{57DA573B-B202-45D5-8B0F-E0DB3FD2BB69}" dt="2024-02-09T23:07:53.569" v="23524" actId="1035"/>
          <ac:picMkLst>
            <pc:docMk/>
            <pc:sldMk cId="887109752" sldId="939"/>
            <ac:picMk id="1035" creationId="{EE053D34-5C94-E6C9-9D1C-517DAC7B974B}"/>
          </ac:picMkLst>
        </pc:picChg>
        <pc:picChg chg="add mod">
          <ac:chgData name="Paula Vázquez-Valero" userId="3a0e46d7-2099-40af-a155-aa45b68bfff3" providerId="ADAL" clId="{57DA573B-B202-45D5-8B0F-E0DB3FD2BB69}" dt="2024-02-09T23:07:53.569" v="23524" actId="1035"/>
          <ac:picMkLst>
            <pc:docMk/>
            <pc:sldMk cId="887109752" sldId="939"/>
            <ac:picMk id="1036" creationId="{4E9A634E-15CE-5395-7FD5-C9F2BD75A4AC}"/>
          </ac:picMkLst>
        </pc:picChg>
        <pc:picChg chg="add mod">
          <ac:chgData name="Paula Vázquez-Valero" userId="3a0e46d7-2099-40af-a155-aa45b68bfff3" providerId="ADAL" clId="{57DA573B-B202-45D5-8B0F-E0DB3FD2BB69}" dt="2024-02-09T23:07:53.569" v="23524" actId="1035"/>
          <ac:picMkLst>
            <pc:docMk/>
            <pc:sldMk cId="887109752" sldId="939"/>
            <ac:picMk id="1037" creationId="{F622B634-D8B9-92A4-7A54-D74B59B64A49}"/>
          </ac:picMkLst>
        </pc:picChg>
        <pc:picChg chg="add mod">
          <ac:chgData name="Paula Vázquez-Valero" userId="3a0e46d7-2099-40af-a155-aa45b68bfff3" providerId="ADAL" clId="{57DA573B-B202-45D5-8B0F-E0DB3FD2BB69}" dt="2024-02-09T23:08:25.202" v="23525" actId="1076"/>
          <ac:picMkLst>
            <pc:docMk/>
            <pc:sldMk cId="887109752" sldId="939"/>
            <ac:picMk id="1038" creationId="{37E3E4D5-D5EB-FE52-0E1F-0F4664377DAC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1052" creationId="{570C6AED-0F80-CCBD-2A3E-E2B4EE8A3B47}"/>
          </ac:picMkLst>
        </pc:picChg>
        <pc:picChg chg="mod">
          <ac:chgData name="Paula Vázquez-Valero" userId="3a0e46d7-2099-40af-a155-aa45b68bfff3" providerId="ADAL" clId="{57DA573B-B202-45D5-8B0F-E0DB3FD2BB69}" dt="2024-02-09T23:09:41.140" v="23532" actId="1076"/>
          <ac:picMkLst>
            <pc:docMk/>
            <pc:sldMk cId="887109752" sldId="939"/>
            <ac:picMk id="1053" creationId="{1D0CAEDD-144A-96DC-69C1-D24FCB4CFD6A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1057" creationId="{8160042A-D71E-9B5C-159D-93C091BDC60C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1078" creationId="{4A8A6B7B-B886-21FE-E0E0-1F511329D9F2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1081" creationId="{4B3E39B7-070E-CD35-E3F0-EF535326ED4D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1083" creationId="{20AAAB96-0EC8-A4DB-9ACA-2F857E90A3CD}"/>
          </ac:picMkLst>
        </pc:picChg>
        <pc:picChg chg="del">
          <ac:chgData name="Paula Vázquez-Valero" userId="3a0e46d7-2099-40af-a155-aa45b68bfff3" providerId="ADAL" clId="{57DA573B-B202-45D5-8B0F-E0DB3FD2BB69}" dt="2024-02-09T23:01:50.679" v="23247" actId="478"/>
          <ac:picMkLst>
            <pc:docMk/>
            <pc:sldMk cId="887109752" sldId="939"/>
            <ac:picMk id="2051" creationId="{8C63D7B8-BF72-3B3C-66F1-149A348FB2C6}"/>
          </ac:picMkLst>
        </pc:picChg>
        <pc:picChg chg="mod">
          <ac:chgData name="Paula Vázquez-Valero" userId="3a0e46d7-2099-40af-a155-aa45b68bfff3" providerId="ADAL" clId="{57DA573B-B202-45D5-8B0F-E0DB3FD2BB69}" dt="2024-02-09T23:17:04.325" v="24035"/>
          <ac:picMkLst>
            <pc:docMk/>
            <pc:sldMk cId="887109752" sldId="939"/>
            <ac:picMk id="2071" creationId="{E6A33D59-8391-073D-8D93-9BE954CCD096}"/>
          </ac:picMkLst>
        </pc:picChg>
        <pc:picChg chg="mod">
          <ac:chgData name="Paula Vázquez-Valero" userId="3a0e46d7-2099-40af-a155-aa45b68bfff3" providerId="ADAL" clId="{57DA573B-B202-45D5-8B0F-E0DB3FD2BB69}" dt="2024-02-09T23:17:04.325" v="24035"/>
          <ac:picMkLst>
            <pc:docMk/>
            <pc:sldMk cId="887109752" sldId="939"/>
            <ac:picMk id="2072" creationId="{A8AEFB2D-544A-C339-F5D9-0401EE3134BE}"/>
          </ac:picMkLst>
        </pc:picChg>
        <pc:picChg chg="del mod topLvl">
          <ac:chgData name="Paula Vázquez-Valero" userId="3a0e46d7-2099-40af-a155-aa45b68bfff3" providerId="ADAL" clId="{57DA573B-B202-45D5-8B0F-E0DB3FD2BB69}" dt="2024-02-09T23:30:15.943" v="24453" actId="478"/>
          <ac:picMkLst>
            <pc:docMk/>
            <pc:sldMk cId="887109752" sldId="939"/>
            <ac:picMk id="2075" creationId="{A3BE825E-2C2A-A130-E35A-8636FD278908}"/>
          </ac:picMkLst>
        </pc:picChg>
        <pc:picChg chg="add mod">
          <ac:chgData name="Paula Vázquez-Valero" userId="3a0e46d7-2099-40af-a155-aa45b68bfff3" providerId="ADAL" clId="{57DA573B-B202-45D5-8B0F-E0DB3FD2BB69}" dt="2024-02-09T23:28:01.644" v="24316" actId="1035"/>
          <ac:picMkLst>
            <pc:docMk/>
            <pc:sldMk cId="887109752" sldId="939"/>
            <ac:picMk id="2081" creationId="{EC508C61-F248-655A-C983-E8510E97BBD8}"/>
          </ac:picMkLst>
        </pc:picChg>
        <pc:picChg chg="add mod">
          <ac:chgData name="Paula Vázquez-Valero" userId="3a0e46d7-2099-40af-a155-aa45b68bfff3" providerId="ADAL" clId="{57DA573B-B202-45D5-8B0F-E0DB3FD2BB69}" dt="2024-02-09T23:28:01.644" v="24316" actId="1035"/>
          <ac:picMkLst>
            <pc:docMk/>
            <pc:sldMk cId="887109752" sldId="939"/>
            <ac:picMk id="2092" creationId="{199CD62E-3BF3-CBB9-98EE-A4E100BDCB5F}"/>
          </ac:picMkLst>
        </pc:picChg>
        <pc:picChg chg="del">
          <ac:chgData name="Paula Vázquez-Valero" userId="3a0e46d7-2099-40af-a155-aa45b68bfff3" providerId="ADAL" clId="{57DA573B-B202-45D5-8B0F-E0DB3FD2BB69}" dt="2024-02-09T23:01:46.766" v="23246" actId="478"/>
          <ac:picMkLst>
            <pc:docMk/>
            <pc:sldMk cId="887109752" sldId="939"/>
            <ac:picMk id="2095" creationId="{EE5D9290-E3C5-9130-29F3-EEE6E4163773}"/>
          </ac:picMkLst>
        </pc:picChg>
        <pc:picChg chg="add mod">
          <ac:chgData name="Paula Vázquez-Valero" userId="3a0e46d7-2099-40af-a155-aa45b68bfff3" providerId="ADAL" clId="{57DA573B-B202-45D5-8B0F-E0DB3FD2BB69}" dt="2024-02-09T23:28:14.585" v="24334" actId="1036"/>
          <ac:picMkLst>
            <pc:docMk/>
            <pc:sldMk cId="887109752" sldId="939"/>
            <ac:picMk id="2098" creationId="{422ECA94-3E0D-9B59-C5C2-B247013D87E3}"/>
          </ac:picMkLst>
        </pc:picChg>
        <pc:picChg chg="add mod">
          <ac:chgData name="Paula Vázquez-Valero" userId="3a0e46d7-2099-40af-a155-aa45b68bfff3" providerId="ADAL" clId="{57DA573B-B202-45D5-8B0F-E0DB3FD2BB69}" dt="2024-02-09T23:29:04.981" v="24407" actId="1038"/>
          <ac:picMkLst>
            <pc:docMk/>
            <pc:sldMk cId="887109752" sldId="939"/>
            <ac:picMk id="2101" creationId="{F43F848F-26AD-11AF-A23A-D13176E34C49}"/>
          </ac:picMkLst>
        </pc:picChg>
        <pc:picChg chg="add mod">
          <ac:chgData name="Paula Vázquez-Valero" userId="3a0e46d7-2099-40af-a155-aa45b68bfff3" providerId="ADAL" clId="{57DA573B-B202-45D5-8B0F-E0DB3FD2BB69}" dt="2024-02-09T23:29:47.831" v="24438" actId="1076"/>
          <ac:picMkLst>
            <pc:docMk/>
            <pc:sldMk cId="887109752" sldId="939"/>
            <ac:picMk id="2103" creationId="{459D4C72-9B8B-6277-A027-580BF50C24F3}"/>
          </ac:picMkLst>
        </pc:picChg>
        <pc:picChg chg="add mod">
          <ac:chgData name="Paula Vázquez-Valero" userId="3a0e46d7-2099-40af-a155-aa45b68bfff3" providerId="ADAL" clId="{57DA573B-B202-45D5-8B0F-E0DB3FD2BB69}" dt="2024-02-09T23:29:53.166" v="24442" actId="1035"/>
          <ac:picMkLst>
            <pc:docMk/>
            <pc:sldMk cId="887109752" sldId="939"/>
            <ac:picMk id="2104" creationId="{5698123C-F1F3-2FC5-63D7-01C3097A7AAA}"/>
          </ac:picMkLst>
        </pc:picChg>
        <pc:picChg chg="add del mod">
          <ac:chgData name="Paula Vázquez-Valero" userId="3a0e46d7-2099-40af-a155-aa45b68bfff3" providerId="ADAL" clId="{57DA573B-B202-45D5-8B0F-E0DB3FD2BB69}" dt="2024-02-09T23:28:18.162" v="24336"/>
          <ac:picMkLst>
            <pc:docMk/>
            <pc:sldMk cId="887109752" sldId="939"/>
            <ac:picMk id="2105" creationId="{0F0A9DD7-BB81-B138-58A4-E735367C0D4B}"/>
          </ac:picMkLst>
        </pc:picChg>
        <pc:picChg chg="add del mod">
          <ac:chgData name="Paula Vázquez-Valero" userId="3a0e46d7-2099-40af-a155-aa45b68bfff3" providerId="ADAL" clId="{57DA573B-B202-45D5-8B0F-E0DB3FD2BB69}" dt="2024-02-09T23:28:18.162" v="24336"/>
          <ac:picMkLst>
            <pc:docMk/>
            <pc:sldMk cId="887109752" sldId="939"/>
            <ac:picMk id="2106" creationId="{C5A04D76-0C23-8A49-FAD3-36E98AD9AA45}"/>
          </ac:picMkLst>
        </pc:picChg>
        <pc:picChg chg="add mod">
          <ac:chgData name="Paula Vázquez-Valero" userId="3a0e46d7-2099-40af-a155-aa45b68bfff3" providerId="ADAL" clId="{57DA573B-B202-45D5-8B0F-E0DB3FD2BB69}" dt="2024-02-09T23:28:47.464" v="24351" actId="1076"/>
          <ac:picMkLst>
            <pc:docMk/>
            <pc:sldMk cId="887109752" sldId="939"/>
            <ac:picMk id="2108" creationId="{A527B349-398B-D35A-66F6-F4650C35CDF1}"/>
          </ac:picMkLst>
        </pc:picChg>
        <pc:picChg chg="add mod">
          <ac:chgData name="Paula Vázquez-Valero" userId="3a0e46d7-2099-40af-a155-aa45b68bfff3" providerId="ADAL" clId="{57DA573B-B202-45D5-8B0F-E0DB3FD2BB69}" dt="2024-02-09T23:29:04.981" v="24407" actId="1038"/>
          <ac:picMkLst>
            <pc:docMk/>
            <pc:sldMk cId="887109752" sldId="939"/>
            <ac:picMk id="2111" creationId="{2E68E560-43F4-8585-BFDA-52892D9C3A56}"/>
          </ac:picMkLst>
        </pc:picChg>
        <pc:picChg chg="add mod">
          <ac:chgData name="Paula Vázquez-Valero" userId="3a0e46d7-2099-40af-a155-aa45b68bfff3" providerId="ADAL" clId="{57DA573B-B202-45D5-8B0F-E0DB3FD2BB69}" dt="2024-02-09T23:29:31.334" v="24431" actId="1076"/>
          <ac:picMkLst>
            <pc:docMk/>
            <pc:sldMk cId="887109752" sldId="939"/>
            <ac:picMk id="2113" creationId="{38056414-84CB-0727-D6C0-9D283A7A5634}"/>
          </ac:picMkLst>
        </pc:picChg>
        <pc:picChg chg="add mod">
          <ac:chgData name="Paula Vázquez-Valero" userId="3a0e46d7-2099-40af-a155-aa45b68bfff3" providerId="ADAL" clId="{57DA573B-B202-45D5-8B0F-E0DB3FD2BB69}" dt="2024-02-09T23:29:38.416" v="24435" actId="1076"/>
          <ac:picMkLst>
            <pc:docMk/>
            <pc:sldMk cId="887109752" sldId="939"/>
            <ac:picMk id="2114" creationId="{BE6F8086-1309-D041-469D-D0FB41E759B1}"/>
          </ac:picMkLst>
        </pc:picChg>
        <pc:picChg chg="add mod">
          <ac:chgData name="Paula Vázquez-Valero" userId="3a0e46d7-2099-40af-a155-aa45b68bfff3" providerId="ADAL" clId="{57DA573B-B202-45D5-8B0F-E0DB3FD2BB69}" dt="2024-02-09T23:29:40.306" v="24436" actId="1076"/>
          <ac:picMkLst>
            <pc:docMk/>
            <pc:sldMk cId="887109752" sldId="939"/>
            <ac:picMk id="2116" creationId="{44AA7D98-3BE6-9469-0CDB-338C8A41A1FB}"/>
          </ac:picMkLst>
        </pc:picChg>
        <pc:picChg chg="add mod">
          <ac:chgData name="Paula Vázquez-Valero" userId="3a0e46d7-2099-40af-a155-aa45b68bfff3" providerId="ADAL" clId="{57DA573B-B202-45D5-8B0F-E0DB3FD2BB69}" dt="2024-02-09T23:29:56.655" v="24444" actId="1076"/>
          <ac:picMkLst>
            <pc:docMk/>
            <pc:sldMk cId="887109752" sldId="939"/>
            <ac:picMk id="2117" creationId="{67F25A42-EAB2-984C-5E46-FA0EA0F1E071}"/>
          </ac:picMkLst>
        </pc:picChg>
        <pc:picChg chg="add mod">
          <ac:chgData name="Paula Vázquez-Valero" userId="3a0e46d7-2099-40af-a155-aa45b68bfff3" providerId="ADAL" clId="{57DA573B-B202-45D5-8B0F-E0DB3FD2BB69}" dt="2024-02-09T23:29:59.326" v="24446" actId="1076"/>
          <ac:picMkLst>
            <pc:docMk/>
            <pc:sldMk cId="887109752" sldId="939"/>
            <ac:picMk id="2118" creationId="{8C47F301-0B27-9415-C7E2-97DFA7253E76}"/>
          </ac:picMkLst>
        </pc:picChg>
        <pc:picChg chg="mod">
          <ac:chgData name="Paula Vázquez-Valero" userId="3a0e46d7-2099-40af-a155-aa45b68bfff3" providerId="ADAL" clId="{57DA573B-B202-45D5-8B0F-E0DB3FD2BB69}" dt="2024-02-09T23:30:16.225" v="24454"/>
          <ac:picMkLst>
            <pc:docMk/>
            <pc:sldMk cId="887109752" sldId="939"/>
            <ac:picMk id="2121" creationId="{B7EFDA2E-E0FA-6B3A-6942-404F2FA78976}"/>
          </ac:picMkLst>
        </pc:picChg>
        <pc:cxnChg chg="add del mod">
          <ac:chgData name="Paula Vázquez-Valero" userId="3a0e46d7-2099-40af-a155-aa45b68bfff3" providerId="ADAL" clId="{57DA573B-B202-45D5-8B0F-E0DB3FD2BB69}" dt="2024-02-09T23:25:31.064" v="24224" actId="478"/>
          <ac:cxnSpMkLst>
            <pc:docMk/>
            <pc:sldMk cId="887109752" sldId="939"/>
            <ac:cxnSpMk id="2085" creationId="{DFDFDD8E-29EA-6547-B6E9-33623C3B2BB4}"/>
          </ac:cxnSpMkLst>
        </pc:cxnChg>
      </pc:sldChg>
      <pc:sldChg chg="addSp delSp modSp add mod delAnim modAnim">
        <pc:chgData name="Paula Vázquez-Valero" userId="3a0e46d7-2099-40af-a155-aa45b68bfff3" providerId="ADAL" clId="{57DA573B-B202-45D5-8B0F-E0DB3FD2BB69}" dt="2024-02-12T17:41:51.552" v="26607" actId="20577"/>
        <pc:sldMkLst>
          <pc:docMk/>
          <pc:sldMk cId="3089537305" sldId="940"/>
        </pc:sldMkLst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3" creationId="{66B09F53-384A-C103-E520-67991838104E}"/>
          </ac:spMkLst>
        </pc:spChg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5" creationId="{C658F59A-05ED-F91C-7318-2092FBF1953F}"/>
          </ac:spMkLst>
        </pc:spChg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7" creationId="{2D76182D-3EB7-F3E8-C2E6-31B3E2FF6D66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9" creationId="{F51A419C-2D26-35FE-6A34-4F9A2D176B29}"/>
          </ac:spMkLst>
        </pc:spChg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12" creationId="{8F409655-1789-BE90-1DF3-C63850DAD14C}"/>
          </ac:spMkLst>
        </pc:spChg>
        <pc:spChg chg="add del mod">
          <ac:chgData name="Paula Vázquez-Valero" userId="3a0e46d7-2099-40af-a155-aa45b68bfff3" providerId="ADAL" clId="{57DA573B-B202-45D5-8B0F-E0DB3FD2BB69}" dt="2024-02-11T20:52:17.874" v="24743" actId="478"/>
          <ac:spMkLst>
            <pc:docMk/>
            <pc:sldMk cId="3089537305" sldId="940"/>
            <ac:spMk id="18" creationId="{289D199F-0042-CD18-F3F1-F44AB7EC4E6B}"/>
          </ac:spMkLst>
        </pc:spChg>
        <pc:spChg chg="add del mod">
          <ac:chgData name="Paula Vázquez-Valero" userId="3a0e46d7-2099-40af-a155-aa45b68bfff3" providerId="ADAL" clId="{57DA573B-B202-45D5-8B0F-E0DB3FD2BB69}" dt="2024-02-11T20:53:48.033" v="24809" actId="478"/>
          <ac:spMkLst>
            <pc:docMk/>
            <pc:sldMk cId="3089537305" sldId="940"/>
            <ac:spMk id="19" creationId="{A3CC3547-B8BE-BA85-A68E-7FBD8FF86D58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22" creationId="{BB58F710-ECFD-4FEC-9945-804ED3584FDC}"/>
          </ac:spMkLst>
        </pc:spChg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23" creationId="{777C4CD4-970F-BC02-BB71-6434B7808285}"/>
          </ac:spMkLst>
        </pc:spChg>
        <pc:spChg chg="mod">
          <ac:chgData name="Paula Vázquez-Valero" userId="3a0e46d7-2099-40af-a155-aa45b68bfff3" providerId="ADAL" clId="{57DA573B-B202-45D5-8B0F-E0DB3FD2BB69}" dt="2024-02-11T20:52:47.627" v="24750" actId="1076"/>
          <ac:spMkLst>
            <pc:docMk/>
            <pc:sldMk cId="3089537305" sldId="940"/>
            <ac:spMk id="26" creationId="{73B8F6E3-90FF-B109-1602-A28D4AA8A8D5}"/>
          </ac:spMkLst>
        </pc:spChg>
        <pc:spChg chg="mod">
          <ac:chgData name="Paula Vázquez-Valero" userId="3a0e46d7-2099-40af-a155-aa45b68bfff3" providerId="ADAL" clId="{57DA573B-B202-45D5-8B0F-E0DB3FD2BB69}" dt="2024-02-11T20:52:47.627" v="24750" actId="1076"/>
          <ac:spMkLst>
            <pc:docMk/>
            <pc:sldMk cId="3089537305" sldId="940"/>
            <ac:spMk id="28" creationId="{1F3324E3-4A24-A61F-72B3-C2046D993C2D}"/>
          </ac:spMkLst>
        </pc:spChg>
        <pc:spChg chg="add del mod">
          <ac:chgData name="Paula Vázquez-Valero" userId="3a0e46d7-2099-40af-a155-aa45b68bfff3" providerId="ADAL" clId="{57DA573B-B202-45D5-8B0F-E0DB3FD2BB69}" dt="2024-02-11T20:52:47.627" v="24750" actId="1076"/>
          <ac:spMkLst>
            <pc:docMk/>
            <pc:sldMk cId="3089537305" sldId="940"/>
            <ac:spMk id="29" creationId="{C1BA88D0-8EB6-0B28-B733-8F0CF7057617}"/>
          </ac:spMkLst>
        </pc:spChg>
        <pc:spChg chg="add del">
          <ac:chgData name="Paula Vázquez-Valero" userId="3a0e46d7-2099-40af-a155-aa45b68bfff3" providerId="ADAL" clId="{57DA573B-B202-45D5-8B0F-E0DB3FD2BB69}" dt="2024-02-11T20:52:17.874" v="24743" actId="478"/>
          <ac:spMkLst>
            <pc:docMk/>
            <pc:sldMk cId="3089537305" sldId="940"/>
            <ac:spMk id="31" creationId="{2C0CFC6E-93D9-A4DF-F30A-BAA4EE003D07}"/>
          </ac:spMkLst>
        </pc:spChg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33" creationId="{A1C11A6C-DE86-A46C-D8E6-5B49BC37C14F}"/>
          </ac:spMkLst>
        </pc:spChg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35" creationId="{00556DA9-575B-972B-2D03-EFA9395B3698}"/>
          </ac:spMkLst>
        </pc:spChg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37" creationId="{826A8F27-29A2-FFEF-820F-06E0DA38B71F}"/>
          </ac:spMkLst>
        </pc:spChg>
        <pc:spChg chg="mod">
          <ac:chgData name="Paula Vázquez-Valero" userId="3a0e46d7-2099-40af-a155-aa45b68bfff3" providerId="ADAL" clId="{57DA573B-B202-45D5-8B0F-E0DB3FD2BB69}" dt="2024-02-11T20:55:51.705" v="24813"/>
          <ac:spMkLst>
            <pc:docMk/>
            <pc:sldMk cId="3089537305" sldId="940"/>
            <ac:spMk id="39" creationId="{AC04C486-8624-EDA4-F619-E4CE63A5A580}"/>
          </ac:spMkLst>
        </pc:spChg>
        <pc:spChg chg="mod">
          <ac:chgData name="Paula Vázquez-Valero" userId="3a0e46d7-2099-40af-a155-aa45b68bfff3" providerId="ADAL" clId="{57DA573B-B202-45D5-8B0F-E0DB3FD2BB69}" dt="2024-02-11T20:55:51.705" v="24813"/>
          <ac:spMkLst>
            <pc:docMk/>
            <pc:sldMk cId="3089537305" sldId="940"/>
            <ac:spMk id="41" creationId="{5FD9B642-3421-1530-22C2-01310D7B0960}"/>
          </ac:spMkLst>
        </pc:spChg>
        <pc:spChg chg="add del mod">
          <ac:chgData name="Paula Vázquez-Valero" userId="3a0e46d7-2099-40af-a155-aa45b68bfff3" providerId="ADAL" clId="{57DA573B-B202-45D5-8B0F-E0DB3FD2BB69}" dt="2024-02-11T21:01:52.165" v="24909" actId="478"/>
          <ac:spMkLst>
            <pc:docMk/>
            <pc:sldMk cId="3089537305" sldId="940"/>
            <ac:spMk id="42" creationId="{D70934F4-D550-287A-D877-2173E8EFDE8C}"/>
          </ac:spMkLst>
        </pc:spChg>
        <pc:spChg chg="mod">
          <ac:chgData name="Paula Vázquez-Valero" userId="3a0e46d7-2099-40af-a155-aa45b68bfff3" providerId="ADAL" clId="{57DA573B-B202-45D5-8B0F-E0DB3FD2BB69}" dt="2024-02-11T20:56:26.722" v="24878"/>
          <ac:spMkLst>
            <pc:docMk/>
            <pc:sldMk cId="3089537305" sldId="940"/>
            <ac:spMk id="45" creationId="{03A638DD-3C9C-BF84-BC99-1E7F89785CE8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49" creationId="{B155F4EB-FF19-738B-3DC0-ACAAA56C107F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51" creationId="{4E9EA2C0-E594-2318-FAB7-94B4D67FA507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52" creationId="{479A4A35-DCC6-5736-CBC5-D12EBBCB375A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54" creationId="{766E75BC-952C-7889-75F5-25306D877088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55" creationId="{270C89B3-7E0F-0643-E342-C0A26A9CA06A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56" creationId="{440B5594-4F44-8885-77E1-B1EB2781B2F7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57" creationId="{639A34A2-97A5-A94C-87FC-1FDF3008E457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58" creationId="{0B58B736-4623-FCC0-8280-B1FF39473655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60" creationId="{6BD1F2EB-B830-AE64-D0FA-D75A36F44791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61" creationId="{C58C5FF5-D033-9117-3837-BDD5D8B9450B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63" creationId="{3E88A011-8063-03C7-EEC0-52E121877BC0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24" creationId="{F563352E-A6F2-6E01-1C40-20BA867412D2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26" creationId="{558095EF-69B5-ABF1-0062-E759F8676666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27" creationId="{6BE8DCA0-5F98-176A-5DC5-7E9EEB3C39F8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29" creationId="{F9F501E8-B10D-B7F7-732D-16864EA8D495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30" creationId="{6B1193E7-4D6A-99B0-DB1C-21D3CC7E0E6B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31" creationId="{8292D572-B2FA-DCB2-35C8-9727A8A6D202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32" creationId="{E4E524DD-82A5-2220-8A39-EF8478CB60D5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39" creationId="{BAD77BE9-50B4-A593-D586-E01B7E95AC17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40" creationId="{0BA6F179-86D3-9367-8648-523C4051B158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41" creationId="{BFD1B356-6066-081F-7AA9-F183AB07D596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42" creationId="{99A773E1-1FEB-550C-2B78-68272400EAF2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43" creationId="{FC2301B7-C202-A591-77FF-A952844F58EB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44" creationId="{52BBB24D-0E63-368E-1365-D4AA36CFECA4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46" creationId="{5D835108-C2EC-CC55-5F94-97DA02918302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47" creationId="{CC4D5CAD-85CD-86D8-3642-133C083E58FB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48" creationId="{EE650C7B-7610-14F2-DE98-6ADC92223C21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49" creationId="{0A30DAD7-7D0C-B4D6-A58D-A9226B1AB192}"/>
          </ac:spMkLst>
        </pc:spChg>
        <pc:spChg chg="add del mod">
          <ac:chgData name="Paula Vázquez-Valero" userId="3a0e46d7-2099-40af-a155-aa45b68bfff3" providerId="ADAL" clId="{57DA573B-B202-45D5-8B0F-E0DB3FD2BB69}" dt="2024-02-11T20:56:45.008" v="24899"/>
          <ac:spMkLst>
            <pc:docMk/>
            <pc:sldMk cId="3089537305" sldId="940"/>
            <ac:spMk id="1052" creationId="{89DEEF04-06E7-B060-BD90-D3AC40A48182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55" creationId="{5F29DA3F-142B-9376-DB81-6474DFE8C887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56" creationId="{E7DD67DE-0B22-EF61-975A-104A4522F822}"/>
          </ac:spMkLst>
        </pc:spChg>
        <pc:spChg chg="add del mod">
          <ac:chgData name="Paula Vázquez-Valero" userId="3a0e46d7-2099-40af-a155-aa45b68bfff3" providerId="ADAL" clId="{57DA573B-B202-45D5-8B0F-E0DB3FD2BB69}" dt="2024-02-11T21:01:50.136" v="24908"/>
          <ac:spMkLst>
            <pc:docMk/>
            <pc:sldMk cId="3089537305" sldId="940"/>
            <ac:spMk id="1058" creationId="{8AA237B6-052D-522B-4589-D2E342BFB5D2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59" creationId="{AE3A01B7-5651-89A2-AE1D-C8E9A53572C1}"/>
          </ac:spMkLst>
        </pc:spChg>
        <pc:spChg chg="mod">
          <ac:chgData name="Paula Vázquez-Valero" userId="3a0e46d7-2099-40af-a155-aa45b68bfff3" providerId="ADAL" clId="{57DA573B-B202-45D5-8B0F-E0DB3FD2BB69}" dt="2024-02-11T21:01:49.566" v="24907"/>
          <ac:spMkLst>
            <pc:docMk/>
            <pc:sldMk cId="3089537305" sldId="940"/>
            <ac:spMk id="1061" creationId="{76ACD036-2CF4-9535-E254-E390416D4EF8}"/>
          </ac:spMkLst>
        </pc:spChg>
        <pc:spChg chg="mod">
          <ac:chgData name="Paula Vázquez-Valero" userId="3a0e46d7-2099-40af-a155-aa45b68bfff3" providerId="ADAL" clId="{57DA573B-B202-45D5-8B0F-E0DB3FD2BB69}" dt="2024-02-11T21:01:49.566" v="24907"/>
          <ac:spMkLst>
            <pc:docMk/>
            <pc:sldMk cId="3089537305" sldId="940"/>
            <ac:spMk id="1062" creationId="{40B56C65-4903-1917-1E4D-2A85F22C6476}"/>
          </ac:spMkLst>
        </pc:spChg>
        <pc:spChg chg="mod">
          <ac:chgData name="Paula Vázquez-Valero" userId="3a0e46d7-2099-40af-a155-aa45b68bfff3" providerId="ADAL" clId="{57DA573B-B202-45D5-8B0F-E0DB3FD2BB69}" dt="2024-02-11T21:01:49.566" v="24907"/>
          <ac:spMkLst>
            <pc:docMk/>
            <pc:sldMk cId="3089537305" sldId="940"/>
            <ac:spMk id="1064" creationId="{E028889A-972D-3ACE-F664-229D732C294E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65" creationId="{813F1B4D-D8E7-D928-A590-F0DA8EED977E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66" creationId="{86D6248E-C26A-548A-8AF1-8E7FB804055D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67" creationId="{28B03F5C-6C1D-5BA0-5502-9E7AD4597C45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68" creationId="{0E27C3D6-D29A-D89B-B3F7-BBF061673385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69" creationId="{F4B86DA7-BCC4-7AEC-601D-FDE71461406B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70" creationId="{73843DCE-B392-318D-136A-6B7A7BF3C831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71" creationId="{64FC1F13-7C87-4E9C-75B8-06C6F7E77622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72" creationId="{EE6204C2-0C27-95AD-A2BE-1DA3E56B769A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73" creationId="{85A94BC2-2F10-5577-BE8C-041EE74C74D8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1074" creationId="{80099E8D-7972-62A5-E346-9C2C27869758}"/>
          </ac:spMkLst>
        </pc:spChg>
        <pc:spChg chg="add mod">
          <ac:chgData name="Paula Vázquez-Valero" userId="3a0e46d7-2099-40af-a155-aa45b68bfff3" providerId="ADAL" clId="{57DA573B-B202-45D5-8B0F-E0DB3FD2BB69}" dt="2024-02-11T21:03:29.251" v="24972" actId="1038"/>
          <ac:spMkLst>
            <pc:docMk/>
            <pc:sldMk cId="3089537305" sldId="940"/>
            <ac:spMk id="1076" creationId="{4E89C0AB-0D80-92BF-F5BF-7B423C7423C3}"/>
          </ac:spMkLst>
        </pc:spChg>
        <pc:spChg chg="mod">
          <ac:chgData name="Paula Vázquez-Valero" userId="3a0e46d7-2099-40af-a155-aa45b68bfff3" providerId="ADAL" clId="{57DA573B-B202-45D5-8B0F-E0DB3FD2BB69}" dt="2024-02-11T21:01:52.386" v="24910"/>
          <ac:spMkLst>
            <pc:docMk/>
            <pc:sldMk cId="3089537305" sldId="940"/>
            <ac:spMk id="1078" creationId="{2AC34CFA-8B15-1B7C-E987-FE40CDC12B56}"/>
          </ac:spMkLst>
        </pc:spChg>
        <pc:spChg chg="mod">
          <ac:chgData name="Paula Vázquez-Valero" userId="3a0e46d7-2099-40af-a155-aa45b68bfff3" providerId="ADAL" clId="{57DA573B-B202-45D5-8B0F-E0DB3FD2BB69}" dt="2024-02-11T21:01:52.386" v="24910"/>
          <ac:spMkLst>
            <pc:docMk/>
            <pc:sldMk cId="3089537305" sldId="940"/>
            <ac:spMk id="1079" creationId="{6E0CDB6C-2C7D-9E81-9260-97E40FFFB9A8}"/>
          </ac:spMkLst>
        </pc:spChg>
        <pc:spChg chg="mod">
          <ac:chgData name="Paula Vázquez-Valero" userId="3a0e46d7-2099-40af-a155-aa45b68bfff3" providerId="ADAL" clId="{57DA573B-B202-45D5-8B0F-E0DB3FD2BB69}" dt="2024-02-11T21:01:52.386" v="24910"/>
          <ac:spMkLst>
            <pc:docMk/>
            <pc:sldMk cId="3089537305" sldId="940"/>
            <ac:spMk id="1081" creationId="{67FC8D0A-8C5B-396E-DFF9-0A20EC48E2FB}"/>
          </ac:spMkLst>
        </pc:spChg>
        <pc:spChg chg="mod">
          <ac:chgData name="Paula Vázquez-Valero" userId="3a0e46d7-2099-40af-a155-aa45b68bfff3" providerId="ADAL" clId="{57DA573B-B202-45D5-8B0F-E0DB3FD2BB69}" dt="2024-02-11T21:02:06.071" v="24938"/>
          <ac:spMkLst>
            <pc:docMk/>
            <pc:sldMk cId="3089537305" sldId="940"/>
            <ac:spMk id="1084" creationId="{DB598B75-9983-1145-5B59-B6A96856BEE2}"/>
          </ac:spMkLst>
        </pc:spChg>
        <pc:spChg chg="add mod">
          <ac:chgData name="Paula Vázquez-Valero" userId="3a0e46d7-2099-40af-a155-aa45b68bfff3" providerId="ADAL" clId="{57DA573B-B202-45D5-8B0F-E0DB3FD2BB69}" dt="2024-02-11T21:08:15.645" v="25296" actId="14100"/>
          <ac:spMkLst>
            <pc:docMk/>
            <pc:sldMk cId="3089537305" sldId="940"/>
            <ac:spMk id="2048" creationId="{B8AFE31E-6EE7-D656-C9C8-B4E6494DBAFE}"/>
          </ac:spMkLst>
        </pc:spChg>
        <pc:spChg chg="add mod">
          <ac:chgData name="Paula Vázquez-Valero" userId="3a0e46d7-2099-40af-a155-aa45b68bfff3" providerId="ADAL" clId="{57DA573B-B202-45D5-8B0F-E0DB3FD2BB69}" dt="2024-02-11T21:05:43.959" v="25191" actId="20577"/>
          <ac:spMkLst>
            <pc:docMk/>
            <pc:sldMk cId="3089537305" sldId="940"/>
            <ac:spMk id="2049" creationId="{B0A3A8D3-B924-5A90-AC58-1BA7F6965743}"/>
          </ac:spMkLst>
        </pc:spChg>
        <pc:spChg chg="add mod">
          <ac:chgData name="Paula Vázquez-Valero" userId="3a0e46d7-2099-40af-a155-aa45b68bfff3" providerId="ADAL" clId="{57DA573B-B202-45D5-8B0F-E0DB3FD2BB69}" dt="2024-02-11T21:05:31.042" v="25173" actId="313"/>
          <ac:spMkLst>
            <pc:docMk/>
            <pc:sldMk cId="3089537305" sldId="940"/>
            <ac:spMk id="2050" creationId="{8BE6E170-5411-118E-1A8A-5F57C4B53C04}"/>
          </ac:spMkLst>
        </pc:spChg>
        <pc:spChg chg="mod">
          <ac:chgData name="Paula Vázquez-Valero" userId="3a0e46d7-2099-40af-a155-aa45b68bfff3" providerId="ADAL" clId="{57DA573B-B202-45D5-8B0F-E0DB3FD2BB69}" dt="2024-02-11T21:03:34.580" v="25026" actId="1036"/>
          <ac:spMkLst>
            <pc:docMk/>
            <pc:sldMk cId="3089537305" sldId="940"/>
            <ac:spMk id="2052" creationId="{7ED1C9C1-AEDF-576E-A40E-95A2875D3E3E}"/>
          </ac:spMkLst>
        </pc:spChg>
        <pc:spChg chg="mod">
          <ac:chgData name="Paula Vázquez-Valero" userId="3a0e46d7-2099-40af-a155-aa45b68bfff3" providerId="ADAL" clId="{57DA573B-B202-45D5-8B0F-E0DB3FD2BB69}" dt="2024-02-11T21:03:34.580" v="25026" actId="1036"/>
          <ac:spMkLst>
            <pc:docMk/>
            <pc:sldMk cId="3089537305" sldId="940"/>
            <ac:spMk id="2054" creationId="{291D04E5-7CA8-5A35-9413-4DC691A8E970}"/>
          </ac:spMkLst>
        </pc:spChg>
        <pc:spChg chg="add mod">
          <ac:chgData name="Paula Vázquez-Valero" userId="3a0e46d7-2099-40af-a155-aa45b68bfff3" providerId="ADAL" clId="{57DA573B-B202-45D5-8B0F-E0DB3FD2BB69}" dt="2024-02-11T21:05:36.448" v="25186" actId="1036"/>
          <ac:spMkLst>
            <pc:docMk/>
            <pc:sldMk cId="3089537305" sldId="940"/>
            <ac:spMk id="2055" creationId="{8695E919-F72F-A94A-0723-761B2F7A2206}"/>
          </ac:spMkLst>
        </pc:spChg>
        <pc:spChg chg="add mod">
          <ac:chgData name="Paula Vázquez-Valero" userId="3a0e46d7-2099-40af-a155-aa45b68bfff3" providerId="ADAL" clId="{57DA573B-B202-45D5-8B0F-E0DB3FD2BB69}" dt="2024-02-11T21:06:12.785" v="25219" actId="113"/>
          <ac:spMkLst>
            <pc:docMk/>
            <pc:sldMk cId="3089537305" sldId="940"/>
            <ac:spMk id="2056" creationId="{F5677D56-5679-781E-9FDE-0A9DCE42F544}"/>
          </ac:spMkLst>
        </pc:spChg>
        <pc:spChg chg="add del mod">
          <ac:chgData name="Paula Vázquez-Valero" userId="3a0e46d7-2099-40af-a155-aa45b68bfff3" providerId="ADAL" clId="{57DA573B-B202-45D5-8B0F-E0DB3FD2BB69}" dt="2024-02-11T21:05:39.209" v="25187" actId="478"/>
          <ac:spMkLst>
            <pc:docMk/>
            <pc:sldMk cId="3089537305" sldId="940"/>
            <ac:spMk id="2058" creationId="{766292B3-4832-A005-DDD4-F627C1DC9563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2059" creationId="{7EBFD8B5-0C39-466E-326E-7CC97EF2F8FE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2060" creationId="{48C9861A-29DE-3D33-BD8F-3767A7C4C59E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2061" creationId="{830D512A-944B-9199-F6AF-3DAAB388A93F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2062" creationId="{EBFF0297-D1E5-85F2-8966-331CB170D2D7}"/>
          </ac:spMkLst>
        </pc:spChg>
        <pc:spChg chg="add del mod">
          <ac:chgData name="Paula Vázquez-Valero" userId="3a0e46d7-2099-40af-a155-aa45b68bfff3" providerId="ADAL" clId="{57DA573B-B202-45D5-8B0F-E0DB3FD2BB69}" dt="2024-02-11T21:05:39.209" v="25187" actId="478"/>
          <ac:spMkLst>
            <pc:docMk/>
            <pc:sldMk cId="3089537305" sldId="940"/>
            <ac:spMk id="2063" creationId="{F3C42553-B1E2-9A76-8627-EAD8AB778DFD}"/>
          </ac:spMkLst>
        </pc:spChg>
        <pc:spChg chg="add del mod">
          <ac:chgData name="Paula Vázquez-Valero" userId="3a0e46d7-2099-40af-a155-aa45b68bfff3" providerId="ADAL" clId="{57DA573B-B202-45D5-8B0F-E0DB3FD2BB69}" dt="2024-02-11T21:05:39.209" v="25187" actId="478"/>
          <ac:spMkLst>
            <pc:docMk/>
            <pc:sldMk cId="3089537305" sldId="940"/>
            <ac:spMk id="2065" creationId="{4576E670-E3E2-5545-5D43-CACFF831163B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2066" creationId="{C050DEC8-725F-12F0-356D-795DB7E681BD}"/>
          </ac:spMkLst>
        </pc:spChg>
        <pc:spChg chg="del">
          <ac:chgData name="Paula Vázquez-Valero" userId="3a0e46d7-2099-40af-a155-aa45b68bfff3" providerId="ADAL" clId="{57DA573B-B202-45D5-8B0F-E0DB3FD2BB69}" dt="2024-02-11T20:47:53.556" v="24521" actId="478"/>
          <ac:spMkLst>
            <pc:docMk/>
            <pc:sldMk cId="3089537305" sldId="940"/>
            <ac:spMk id="2067" creationId="{48669371-8BB3-C1D3-1C8A-DD390232522B}"/>
          </ac:spMkLst>
        </pc:spChg>
        <pc:spChg chg="mod">
          <ac:chgData name="Paula Vázquez-Valero" userId="3a0e46d7-2099-40af-a155-aa45b68bfff3" providerId="ADAL" clId="{57DA573B-B202-45D5-8B0F-E0DB3FD2BB69}" dt="2024-02-11T21:03:34.580" v="25026" actId="1036"/>
          <ac:spMkLst>
            <pc:docMk/>
            <pc:sldMk cId="3089537305" sldId="940"/>
            <ac:spMk id="2073" creationId="{58E3383E-963D-6799-239C-93D13EA61751}"/>
          </ac:spMkLst>
        </pc:spChg>
        <pc:spChg chg="add 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2074" creationId="{D7267604-AB71-B861-9A4E-01DF4EACCBAF}"/>
          </ac:spMkLst>
        </pc:spChg>
        <pc:spChg chg="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2076" creationId="{6BD56528-2AF8-F369-9877-9B5657458E23}"/>
          </ac:spMkLst>
        </pc:spChg>
        <pc:spChg chg="mod">
          <ac:chgData name="Paula Vázquez-Valero" userId="3a0e46d7-2099-40af-a155-aa45b68bfff3" providerId="ADAL" clId="{57DA573B-B202-45D5-8B0F-E0DB3FD2BB69}" dt="2024-02-11T21:03:34.580" v="25026" actId="1036"/>
          <ac:spMkLst>
            <pc:docMk/>
            <pc:sldMk cId="3089537305" sldId="940"/>
            <ac:spMk id="2077" creationId="{B3DFF433-8696-AC03-EFB6-CBBE60C0B442}"/>
          </ac:spMkLst>
        </pc:spChg>
        <pc:spChg chg="del mod">
          <ac:chgData name="Paula Vázquez-Valero" userId="3a0e46d7-2099-40af-a155-aa45b68bfff3" providerId="ADAL" clId="{57DA573B-B202-45D5-8B0F-E0DB3FD2BB69}" dt="2024-02-11T21:03:23.102" v="24968" actId="21"/>
          <ac:spMkLst>
            <pc:docMk/>
            <pc:sldMk cId="3089537305" sldId="940"/>
            <ac:spMk id="2078" creationId="{69F279E1-00C2-DC7E-9A06-E680B38B786D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080" creationId="{CBA8889F-3C7C-8E96-3584-A1ADBE33D9B7}"/>
          </ac:spMkLst>
        </pc:spChg>
        <pc:spChg chg="mod">
          <ac:chgData name="Paula Vázquez-Valero" userId="3a0e46d7-2099-40af-a155-aa45b68bfff3" providerId="ADAL" clId="{57DA573B-B202-45D5-8B0F-E0DB3FD2BB69}" dt="2024-02-11T21:03:34.580" v="25026" actId="1036"/>
          <ac:spMkLst>
            <pc:docMk/>
            <pc:sldMk cId="3089537305" sldId="940"/>
            <ac:spMk id="2082" creationId="{62C65C85-7DB1-4EB3-FD07-37D81A939071}"/>
          </ac:spMkLst>
        </pc:spChg>
        <pc:spChg chg="add del mod">
          <ac:chgData name="Paula Vázquez-Valero" userId="3a0e46d7-2099-40af-a155-aa45b68bfff3" providerId="ADAL" clId="{57DA573B-B202-45D5-8B0F-E0DB3FD2BB69}" dt="2024-02-11T21:05:39.209" v="25187" actId="478"/>
          <ac:spMkLst>
            <pc:docMk/>
            <pc:sldMk cId="3089537305" sldId="940"/>
            <ac:spMk id="2084" creationId="{822AEAFB-3CEC-9FDC-A80F-62D017300E4E}"/>
          </ac:spMkLst>
        </pc:spChg>
        <pc:spChg chg="add del mod">
          <ac:chgData name="Paula Vázquez-Valero" userId="3a0e46d7-2099-40af-a155-aa45b68bfff3" providerId="ADAL" clId="{57DA573B-B202-45D5-8B0F-E0DB3FD2BB69}" dt="2024-02-11T21:05:39.209" v="25187" actId="478"/>
          <ac:spMkLst>
            <pc:docMk/>
            <pc:sldMk cId="3089537305" sldId="940"/>
            <ac:spMk id="2086" creationId="{2E6D2C03-C78B-6857-AF79-BB29ED981A83}"/>
          </ac:spMkLst>
        </pc:spChg>
        <pc:spChg chg="del mod">
          <ac:chgData name="Paula Vázquez-Valero" userId="3a0e46d7-2099-40af-a155-aa45b68bfff3" providerId="ADAL" clId="{57DA573B-B202-45D5-8B0F-E0DB3FD2BB69}" dt="2024-02-11T20:48:33.027" v="24555" actId="478"/>
          <ac:spMkLst>
            <pc:docMk/>
            <pc:sldMk cId="3089537305" sldId="940"/>
            <ac:spMk id="2087" creationId="{DE32DDCE-FA78-D612-7F6B-A9FFCBFBEF33}"/>
          </ac:spMkLst>
        </pc:spChg>
        <pc:spChg chg="mod">
          <ac:chgData name="Paula Vázquez-Valero" userId="3a0e46d7-2099-40af-a155-aa45b68bfff3" providerId="ADAL" clId="{57DA573B-B202-45D5-8B0F-E0DB3FD2BB69}" dt="2024-02-12T17:41:51.552" v="26607" actId="20577"/>
          <ac:spMkLst>
            <pc:docMk/>
            <pc:sldMk cId="3089537305" sldId="940"/>
            <ac:spMk id="2089" creationId="{B2AFFFD7-5E0E-9D9C-D583-13787BA98ED2}"/>
          </ac:spMkLst>
        </pc:spChg>
        <pc:spChg chg="add del mod">
          <ac:chgData name="Paula Vázquez-Valero" userId="3a0e46d7-2099-40af-a155-aa45b68bfff3" providerId="ADAL" clId="{57DA573B-B202-45D5-8B0F-E0DB3FD2BB69}" dt="2024-02-11T21:05:39.209" v="25187" actId="478"/>
          <ac:spMkLst>
            <pc:docMk/>
            <pc:sldMk cId="3089537305" sldId="940"/>
            <ac:spMk id="2090" creationId="{3EFF3EDC-4553-F0B1-2576-C9E718C694B7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091" creationId="{569997BC-0037-9EB6-5FEC-9219D9E5D9BA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093" creationId="{B4B2DBB4-2DB3-C358-2EB2-DD4493B9924D}"/>
          </ac:spMkLst>
        </pc:spChg>
        <pc:spChg chg="del mod">
          <ac:chgData name="Paula Vázquez-Valero" userId="3a0e46d7-2099-40af-a155-aa45b68bfff3" providerId="ADAL" clId="{57DA573B-B202-45D5-8B0F-E0DB3FD2BB69}" dt="2024-02-11T20:48:30.125" v="24552" actId="478"/>
          <ac:spMkLst>
            <pc:docMk/>
            <pc:sldMk cId="3089537305" sldId="940"/>
            <ac:spMk id="2094" creationId="{CA114B4E-8FED-9F99-5EEE-13356393C1C8}"/>
          </ac:spMkLst>
        </pc:spChg>
        <pc:spChg chg="add mod">
          <ac:chgData name="Paula Vázquez-Valero" userId="3a0e46d7-2099-40af-a155-aa45b68bfff3" providerId="ADAL" clId="{57DA573B-B202-45D5-8B0F-E0DB3FD2BB69}" dt="2024-02-11T21:05:55.446" v="25206" actId="20577"/>
          <ac:spMkLst>
            <pc:docMk/>
            <pc:sldMk cId="3089537305" sldId="940"/>
            <ac:spMk id="2095" creationId="{EC5CCD45-2C4B-CDF1-F8E5-0AD1838AF476}"/>
          </ac:spMkLst>
        </pc:spChg>
        <pc:spChg chg="add mod">
          <ac:chgData name="Paula Vázquez-Valero" userId="3a0e46d7-2099-40af-a155-aa45b68bfff3" providerId="ADAL" clId="{57DA573B-B202-45D5-8B0F-E0DB3FD2BB69}" dt="2024-02-11T21:06:38.784" v="25282" actId="1036"/>
          <ac:spMkLst>
            <pc:docMk/>
            <pc:sldMk cId="3089537305" sldId="940"/>
            <ac:spMk id="2096" creationId="{8E6D7062-F32B-A204-6B35-0700E054933B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097" creationId="{94777A6A-C54E-192C-81CB-92E5A38A0284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099" creationId="{71AD3D84-D9B5-3C5C-423F-93BE756D54F1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100" creationId="{E3D451E4-28F8-6AB2-DBBC-A47437ADC105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102" creationId="{02DB555E-A193-E2CA-3E44-A872BDEB3998}"/>
          </ac:spMkLst>
        </pc:spChg>
        <pc:spChg chg="add mod">
          <ac:chgData name="Paula Vázquez-Valero" userId="3a0e46d7-2099-40af-a155-aa45b68bfff3" providerId="ADAL" clId="{57DA573B-B202-45D5-8B0F-E0DB3FD2BB69}" dt="2024-02-11T21:06:28.760" v="25253" actId="20577"/>
          <ac:spMkLst>
            <pc:docMk/>
            <pc:sldMk cId="3089537305" sldId="940"/>
            <ac:spMk id="2105" creationId="{584AD94D-971A-4EF2-75AB-C2EBBDE4DD04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107" creationId="{49DD952C-BE13-610F-D8F2-1EA6F0753E22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109" creationId="{5565C5EB-DF6D-369C-F2D9-B0F8C798866A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110" creationId="{537087C7-DE51-5A49-85E8-4823E5D3595F}"/>
          </ac:spMkLst>
        </pc:spChg>
        <pc:spChg chg="del mod">
          <ac:chgData name="Paula Vázquez-Valero" userId="3a0e46d7-2099-40af-a155-aa45b68bfff3" providerId="ADAL" clId="{57DA573B-B202-45D5-8B0F-E0DB3FD2BB69}" dt="2024-02-11T20:48:26.385" v="24551" actId="478"/>
          <ac:spMkLst>
            <pc:docMk/>
            <pc:sldMk cId="3089537305" sldId="940"/>
            <ac:spMk id="2112" creationId="{306A7957-BC50-BD9D-01D4-33323CA3E510}"/>
          </ac:spMkLst>
        </pc:spChg>
        <pc:spChg chg="mod">
          <ac:chgData name="Paula Vázquez-Valero" userId="3a0e46d7-2099-40af-a155-aa45b68bfff3" providerId="ADAL" clId="{57DA573B-B202-45D5-8B0F-E0DB3FD2BB69}" dt="2024-02-11T20:48:11.855" v="24524" actId="1076"/>
          <ac:spMkLst>
            <pc:docMk/>
            <pc:sldMk cId="3089537305" sldId="940"/>
            <ac:spMk id="2120" creationId="{8873CBF9-D753-15C0-6055-3303651BE8A7}"/>
          </ac:spMkLst>
        </pc:spChg>
        <pc:spChg chg="mod">
          <ac:chgData name="Paula Vázquez-Valero" userId="3a0e46d7-2099-40af-a155-aa45b68bfff3" providerId="ADAL" clId="{57DA573B-B202-45D5-8B0F-E0DB3FD2BB69}" dt="2024-02-11T20:48:11.855" v="24524" actId="1076"/>
          <ac:spMkLst>
            <pc:docMk/>
            <pc:sldMk cId="3089537305" sldId="940"/>
            <ac:spMk id="2122" creationId="{6D7D0E04-46E1-4EDA-E25B-ACCADB305DB3}"/>
          </ac:spMkLst>
        </pc:spChg>
        <pc:spChg chg="add mod">
          <ac:chgData name="Paula Vázquez-Valero" userId="3a0e46d7-2099-40af-a155-aa45b68bfff3" providerId="ADAL" clId="{57DA573B-B202-45D5-8B0F-E0DB3FD2BB69}" dt="2024-02-12T17:00:31.420" v="25369" actId="1035"/>
          <ac:spMkLst>
            <pc:docMk/>
            <pc:sldMk cId="3089537305" sldId="940"/>
            <ac:spMk id="2123" creationId="{6F35AB12-8143-EED5-CDF1-B7D42121B100}"/>
          </ac:spMkLst>
        </pc:spChg>
        <pc:spChg chg="mod">
          <ac:chgData name="Paula Vázquez-Valero" userId="3a0e46d7-2099-40af-a155-aa45b68bfff3" providerId="ADAL" clId="{57DA573B-B202-45D5-8B0F-E0DB3FD2BB69}" dt="2024-02-11T21:08:16.855" v="25297"/>
          <ac:spMkLst>
            <pc:docMk/>
            <pc:sldMk cId="3089537305" sldId="940"/>
            <ac:spMk id="2125" creationId="{F2BA8A0A-3E03-8DF4-0772-920B49027EE0}"/>
          </ac:spMkLst>
        </pc:spChg>
        <pc:spChg chg="mod">
          <ac:chgData name="Paula Vázquez-Valero" userId="3a0e46d7-2099-40af-a155-aa45b68bfff3" providerId="ADAL" clId="{57DA573B-B202-45D5-8B0F-E0DB3FD2BB69}" dt="2024-02-11T21:08:16.855" v="25297"/>
          <ac:spMkLst>
            <pc:docMk/>
            <pc:sldMk cId="3089537305" sldId="940"/>
            <ac:spMk id="2127" creationId="{4CCA91A0-3002-D3C8-86D9-2F99545B4A00}"/>
          </ac:spMkLst>
        </pc:spChg>
        <pc:spChg chg="add mod">
          <ac:chgData name="Paula Vázquez-Valero" userId="3a0e46d7-2099-40af-a155-aa45b68bfff3" providerId="ADAL" clId="{57DA573B-B202-45D5-8B0F-E0DB3FD2BB69}" dt="2024-02-12T17:01:29.151" v="25382" actId="1036"/>
          <ac:spMkLst>
            <pc:docMk/>
            <pc:sldMk cId="3089537305" sldId="940"/>
            <ac:spMk id="2129" creationId="{6B4E9003-FC7B-9A98-1C64-2B6CABB9A86A}"/>
          </ac:spMkLst>
        </pc:spChg>
        <pc:spChg chg="add mod">
          <ac:chgData name="Paula Vázquez-Valero" userId="3a0e46d7-2099-40af-a155-aa45b68bfff3" providerId="ADAL" clId="{57DA573B-B202-45D5-8B0F-E0DB3FD2BB69}" dt="2024-02-12T17:02:12.786" v="25425" actId="1035"/>
          <ac:spMkLst>
            <pc:docMk/>
            <pc:sldMk cId="3089537305" sldId="940"/>
            <ac:spMk id="2130" creationId="{1A14D30A-3DE3-E62B-14E5-37E41496F066}"/>
          </ac:spMkLst>
        </pc:spChg>
        <pc:spChg chg="add mod">
          <ac:chgData name="Paula Vázquez-Valero" userId="3a0e46d7-2099-40af-a155-aa45b68bfff3" providerId="ADAL" clId="{57DA573B-B202-45D5-8B0F-E0DB3FD2BB69}" dt="2024-02-12T17:02:20.569" v="25448" actId="1035"/>
          <ac:spMkLst>
            <pc:docMk/>
            <pc:sldMk cId="3089537305" sldId="940"/>
            <ac:spMk id="2131" creationId="{C04CCF4E-02AF-2EB6-23BF-E304DB031E86}"/>
          </ac:spMkLst>
        </pc:spChg>
        <pc:grpChg chg="del">
          <ac:chgData name="Paula Vázquez-Valero" userId="3a0e46d7-2099-40af-a155-aa45b68bfff3" providerId="ADAL" clId="{57DA573B-B202-45D5-8B0F-E0DB3FD2BB69}" dt="2024-02-11T20:47:53.556" v="24521" actId="478"/>
          <ac:grpSpMkLst>
            <pc:docMk/>
            <pc:sldMk cId="3089537305" sldId="940"/>
            <ac:grpSpMk id="13" creationId="{181F3043-231F-02CA-DDE2-8CA05E0A91DC}"/>
          </ac:grpSpMkLst>
        </pc:grpChg>
        <pc:grpChg chg="del">
          <ac:chgData name="Paula Vázquez-Valero" userId="3a0e46d7-2099-40af-a155-aa45b68bfff3" providerId="ADAL" clId="{57DA573B-B202-45D5-8B0F-E0DB3FD2BB69}" dt="2024-02-11T20:47:53.556" v="24521" actId="478"/>
          <ac:grpSpMkLst>
            <pc:docMk/>
            <pc:sldMk cId="3089537305" sldId="940"/>
            <ac:grpSpMk id="17" creationId="{3AD973BF-3A72-031D-7B2A-8B5CA95E2F99}"/>
          </ac:grpSpMkLst>
        </pc:grpChg>
        <pc:grpChg chg="add del mod">
          <ac:chgData name="Paula Vázquez-Valero" userId="3a0e46d7-2099-40af-a155-aa45b68bfff3" providerId="ADAL" clId="{57DA573B-B202-45D5-8B0F-E0DB3FD2BB69}" dt="2024-02-11T21:03:23.102" v="24968" actId="21"/>
          <ac:grpSpMkLst>
            <pc:docMk/>
            <pc:sldMk cId="3089537305" sldId="940"/>
            <ac:grpSpMk id="25" creationId="{59C8B10B-B0AA-4558-A197-84DBA43AD25D}"/>
          </ac:grpSpMkLst>
        </pc:grpChg>
        <pc:grpChg chg="add del mod">
          <ac:chgData name="Paula Vázquez-Valero" userId="3a0e46d7-2099-40af-a155-aa45b68bfff3" providerId="ADAL" clId="{57DA573B-B202-45D5-8B0F-E0DB3FD2BB69}" dt="2024-02-11T21:01:49.316" v="24906" actId="478"/>
          <ac:grpSpMkLst>
            <pc:docMk/>
            <pc:sldMk cId="3089537305" sldId="940"/>
            <ac:grpSpMk id="38" creationId="{5E30897A-BE80-F868-C956-23BA76FCD563}"/>
          </ac:grpSpMkLst>
        </pc:grpChg>
        <pc:grpChg chg="add del mod">
          <ac:chgData name="Paula Vázquez-Valero" userId="3a0e46d7-2099-40af-a155-aa45b68bfff3" providerId="ADAL" clId="{57DA573B-B202-45D5-8B0F-E0DB3FD2BB69}" dt="2024-02-11T20:56:45.008" v="24899"/>
          <ac:grpSpMkLst>
            <pc:docMk/>
            <pc:sldMk cId="3089537305" sldId="940"/>
            <ac:grpSpMk id="44" creationId="{A068C7F6-953C-67FA-E0B0-481D7A8145C9}"/>
          </ac:grpSpMkLst>
        </pc:grpChg>
        <pc:grpChg chg="del">
          <ac:chgData name="Paula Vázquez-Valero" userId="3a0e46d7-2099-40af-a155-aa45b68bfff3" providerId="ADAL" clId="{57DA573B-B202-45D5-8B0F-E0DB3FD2BB69}" dt="2024-02-11T20:47:53.556" v="24521" actId="478"/>
          <ac:grpSpMkLst>
            <pc:docMk/>
            <pc:sldMk cId="3089537305" sldId="940"/>
            <ac:grpSpMk id="1050" creationId="{32F20716-95D2-CDEB-E294-C58CCDC5CF0C}"/>
          </ac:grpSpMkLst>
        </pc:grpChg>
        <pc:grpChg chg="add del mod">
          <ac:chgData name="Paula Vázquez-Valero" userId="3a0e46d7-2099-40af-a155-aa45b68bfff3" providerId="ADAL" clId="{57DA573B-B202-45D5-8B0F-E0DB3FD2BB69}" dt="2024-02-11T21:01:50.136" v="24908"/>
          <ac:grpSpMkLst>
            <pc:docMk/>
            <pc:sldMk cId="3089537305" sldId="940"/>
            <ac:grpSpMk id="1060" creationId="{D09DE9DE-304B-959A-654A-9E13E28AEAF5}"/>
          </ac:grpSpMkLst>
        </pc:grpChg>
        <pc:grpChg chg="add del mod">
          <ac:chgData name="Paula Vázquez-Valero" userId="3a0e46d7-2099-40af-a155-aa45b68bfff3" providerId="ADAL" clId="{57DA573B-B202-45D5-8B0F-E0DB3FD2BB69}" dt="2024-02-11T21:01:50.136" v="24908"/>
          <ac:grpSpMkLst>
            <pc:docMk/>
            <pc:sldMk cId="3089537305" sldId="940"/>
            <ac:grpSpMk id="1063" creationId="{B72D834A-FC56-664E-A107-465E5F67DE81}"/>
          </ac:grpSpMkLst>
        </pc:grpChg>
        <pc:grpChg chg="add mod">
          <ac:chgData name="Paula Vázquez-Valero" userId="3a0e46d7-2099-40af-a155-aa45b68bfff3" providerId="ADAL" clId="{57DA573B-B202-45D5-8B0F-E0DB3FD2BB69}" dt="2024-02-11T21:03:29.251" v="24972" actId="1038"/>
          <ac:grpSpMkLst>
            <pc:docMk/>
            <pc:sldMk cId="3089537305" sldId="940"/>
            <ac:grpSpMk id="1077" creationId="{82E8B84D-9C19-BD3B-0493-663E99339C1B}"/>
          </ac:grpSpMkLst>
        </pc:grpChg>
        <pc:grpChg chg="add mod">
          <ac:chgData name="Paula Vázquez-Valero" userId="3a0e46d7-2099-40af-a155-aa45b68bfff3" providerId="ADAL" clId="{57DA573B-B202-45D5-8B0F-E0DB3FD2BB69}" dt="2024-02-11T21:03:29.251" v="24972" actId="1038"/>
          <ac:grpSpMkLst>
            <pc:docMk/>
            <pc:sldMk cId="3089537305" sldId="940"/>
            <ac:grpSpMk id="1080" creationId="{94633CAF-754E-F817-9F5A-F323B9F3B634}"/>
          </ac:grpSpMkLst>
        </pc:grpChg>
        <pc:grpChg chg="add mod">
          <ac:chgData name="Paula Vázquez-Valero" userId="3a0e46d7-2099-40af-a155-aa45b68bfff3" providerId="ADAL" clId="{57DA573B-B202-45D5-8B0F-E0DB3FD2BB69}" dt="2024-02-11T21:03:29.251" v="24972" actId="1038"/>
          <ac:grpSpMkLst>
            <pc:docMk/>
            <pc:sldMk cId="3089537305" sldId="940"/>
            <ac:grpSpMk id="1083" creationId="{39E5D1B7-AC51-1EA7-2A90-2D673CEC4D4B}"/>
          </ac:grpSpMkLst>
        </pc:grpChg>
        <pc:grpChg chg="add mod">
          <ac:chgData name="Paula Vázquez-Valero" userId="3a0e46d7-2099-40af-a155-aa45b68bfff3" providerId="ADAL" clId="{57DA573B-B202-45D5-8B0F-E0DB3FD2BB69}" dt="2024-02-11T21:03:34.580" v="25026" actId="1036"/>
          <ac:grpSpMkLst>
            <pc:docMk/>
            <pc:sldMk cId="3089537305" sldId="940"/>
            <ac:grpSpMk id="2051" creationId="{F2706542-A5C0-A074-592B-5C9C92D8E0DF}"/>
          </ac:grpSpMkLst>
        </pc:grpChg>
        <pc:grpChg chg="add del mod">
          <ac:chgData name="Paula Vázquez-Valero" userId="3a0e46d7-2099-40af-a155-aa45b68bfff3" providerId="ADAL" clId="{57DA573B-B202-45D5-8B0F-E0DB3FD2BB69}" dt="2024-02-11T21:04:11.102" v="25050" actId="478"/>
          <ac:grpSpMkLst>
            <pc:docMk/>
            <pc:sldMk cId="3089537305" sldId="940"/>
            <ac:grpSpMk id="2068" creationId="{D9ED04BF-9AAF-00E4-920A-4C19C0945D5F}"/>
          </ac:grpSpMkLst>
        </pc:grpChg>
        <pc:grpChg chg="del">
          <ac:chgData name="Paula Vázquez-Valero" userId="3a0e46d7-2099-40af-a155-aa45b68bfff3" providerId="ADAL" clId="{57DA573B-B202-45D5-8B0F-E0DB3FD2BB69}" dt="2024-02-11T20:47:53.556" v="24521" actId="478"/>
          <ac:grpSpMkLst>
            <pc:docMk/>
            <pc:sldMk cId="3089537305" sldId="940"/>
            <ac:grpSpMk id="2069" creationId="{420C4E9D-1971-8247-79F8-4E91C314250E}"/>
          </ac:grpSpMkLst>
        </pc:grpChg>
        <pc:grpChg chg="del mod">
          <ac:chgData name="Paula Vázquez-Valero" userId="3a0e46d7-2099-40af-a155-aa45b68bfff3" providerId="ADAL" clId="{57DA573B-B202-45D5-8B0F-E0DB3FD2BB69}" dt="2024-02-11T21:03:23.102" v="24968" actId="21"/>
          <ac:grpSpMkLst>
            <pc:docMk/>
            <pc:sldMk cId="3089537305" sldId="940"/>
            <ac:grpSpMk id="2119" creationId="{1F247AD5-49E0-A26B-86DF-2A1CB8343B95}"/>
          </ac:grpSpMkLst>
        </pc:grpChg>
        <pc:grpChg chg="add mod">
          <ac:chgData name="Paula Vázquez-Valero" userId="3a0e46d7-2099-40af-a155-aa45b68bfff3" providerId="ADAL" clId="{57DA573B-B202-45D5-8B0F-E0DB3FD2BB69}" dt="2024-02-11T21:08:24.016" v="25349" actId="1036"/>
          <ac:grpSpMkLst>
            <pc:docMk/>
            <pc:sldMk cId="3089537305" sldId="940"/>
            <ac:grpSpMk id="2124" creationId="{F434C08E-2248-1513-9A7F-B757221E03E4}"/>
          </ac:grpSpMkLst>
        </pc:grpChg>
        <pc:graphicFrameChg chg="add mod modGraphic">
          <ac:chgData name="Paula Vázquez-Valero" userId="3a0e46d7-2099-40af-a155-aa45b68bfff3" providerId="ADAL" clId="{57DA573B-B202-45D5-8B0F-E0DB3FD2BB69}" dt="2024-02-12T17:02:07.146" v="25398" actId="14734"/>
          <ac:graphicFrameMkLst>
            <pc:docMk/>
            <pc:sldMk cId="3089537305" sldId="940"/>
            <ac:graphicFrameMk id="2128" creationId="{AF72B22F-A327-7577-1FE4-9B7CEE43B17C}"/>
          </ac:graphicFrameMkLst>
        </pc:graphicFrameChg>
        <pc:picChg chg="add del mod">
          <ac:chgData name="Paula Vázquez-Valero" userId="3a0e46d7-2099-40af-a155-aa45b68bfff3" providerId="ADAL" clId="{57DA573B-B202-45D5-8B0F-E0DB3FD2BB69}" dt="2024-02-11T21:03:23.102" v="24968" actId="21"/>
          <ac:picMkLst>
            <pc:docMk/>
            <pc:sldMk cId="3089537305" sldId="940"/>
            <ac:picMk id="6" creationId="{3E226B8E-182C-2790-242B-35367A4487BA}"/>
          </ac:picMkLst>
        </pc:picChg>
        <pc:picChg chg="add del mod">
          <ac:chgData name="Paula Vázquez-Valero" userId="3a0e46d7-2099-40af-a155-aa45b68bfff3" providerId="ADAL" clId="{57DA573B-B202-45D5-8B0F-E0DB3FD2BB69}" dt="2024-02-11T21:03:23.102" v="24968" actId="21"/>
          <ac:picMkLst>
            <pc:docMk/>
            <pc:sldMk cId="3089537305" sldId="940"/>
            <ac:picMk id="16" creationId="{E5A6FDEF-89DF-B0B4-144A-BEBCC1D9863E}"/>
          </ac:picMkLst>
        </pc:picChg>
        <pc:picChg chg="mod">
          <ac:chgData name="Paula Vázquez-Valero" userId="3a0e46d7-2099-40af-a155-aa45b68bfff3" providerId="ADAL" clId="{57DA573B-B202-45D5-8B0F-E0DB3FD2BB69}" dt="2024-02-11T20:52:47.627" v="24750" actId="1076"/>
          <ac:picMkLst>
            <pc:docMk/>
            <pc:sldMk cId="3089537305" sldId="940"/>
            <ac:picMk id="27" creationId="{59E6B023-C288-95E2-3118-0FAD81630E7F}"/>
          </ac:picMkLst>
        </pc:picChg>
        <pc:picChg chg="add del mod">
          <ac:chgData name="Paula Vázquez-Valero" userId="3a0e46d7-2099-40af-a155-aa45b68bfff3" providerId="ADAL" clId="{57DA573B-B202-45D5-8B0F-E0DB3FD2BB69}" dt="2024-02-11T21:03:23.102" v="24968" actId="21"/>
          <ac:picMkLst>
            <pc:docMk/>
            <pc:sldMk cId="3089537305" sldId="940"/>
            <ac:picMk id="34" creationId="{3CA94E54-E428-8F4C-9ED9-A571C5BE3605}"/>
          </ac:picMkLst>
        </pc:picChg>
        <pc:picChg chg="mod">
          <ac:chgData name="Paula Vázquez-Valero" userId="3a0e46d7-2099-40af-a155-aa45b68bfff3" providerId="ADAL" clId="{57DA573B-B202-45D5-8B0F-E0DB3FD2BB69}" dt="2024-02-11T20:55:51.705" v="24813"/>
          <ac:picMkLst>
            <pc:docMk/>
            <pc:sldMk cId="3089537305" sldId="940"/>
            <ac:picMk id="40" creationId="{705F8F19-3269-0194-0D8F-661B650F96E8}"/>
          </ac:picMkLst>
        </pc:picChg>
        <pc:picChg chg="add del mod">
          <ac:chgData name="Paula Vázquez-Valero" userId="3a0e46d7-2099-40af-a155-aa45b68bfff3" providerId="ADAL" clId="{57DA573B-B202-45D5-8B0F-E0DB3FD2BB69}" dt="2024-02-11T20:56:45.008" v="24899"/>
          <ac:picMkLst>
            <pc:docMk/>
            <pc:sldMk cId="3089537305" sldId="940"/>
            <ac:picMk id="43" creationId="{C34AEC9A-3527-4B4D-DF65-8F2CF5D17877}"/>
          </ac:picMkLst>
        </pc:picChg>
        <pc:picChg chg="mod">
          <ac:chgData name="Paula Vázquez-Valero" userId="3a0e46d7-2099-40af-a155-aa45b68bfff3" providerId="ADAL" clId="{57DA573B-B202-45D5-8B0F-E0DB3FD2BB69}" dt="2024-02-11T20:56:26.722" v="24878"/>
          <ac:picMkLst>
            <pc:docMk/>
            <pc:sldMk cId="3089537305" sldId="940"/>
            <ac:picMk id="46" creationId="{0CF0B0E7-AE8D-D915-7126-55939F7D5EAD}"/>
          </ac:picMkLst>
        </pc:picChg>
        <pc:picChg chg="mod">
          <ac:chgData name="Paula Vázquez-Valero" userId="3a0e46d7-2099-40af-a155-aa45b68bfff3" providerId="ADAL" clId="{57DA573B-B202-45D5-8B0F-E0DB3FD2BB69}" dt="2024-02-11T20:56:26.722" v="24878"/>
          <ac:picMkLst>
            <pc:docMk/>
            <pc:sldMk cId="3089537305" sldId="940"/>
            <ac:picMk id="47" creationId="{0A957389-FBC7-B90B-75DE-10BD02886563}"/>
          </ac:picMkLst>
        </pc:picChg>
        <pc:picChg chg="add del mod">
          <ac:chgData name="Paula Vázquez-Valero" userId="3a0e46d7-2099-40af-a155-aa45b68bfff3" providerId="ADAL" clId="{57DA573B-B202-45D5-8B0F-E0DB3FD2BB69}" dt="2024-02-11T20:56:45.008" v="24899"/>
          <ac:picMkLst>
            <pc:docMk/>
            <pc:sldMk cId="3089537305" sldId="940"/>
            <ac:picMk id="50" creationId="{29A662FB-3517-B5E9-25F1-29785E3A9507}"/>
          </ac:picMkLst>
        </pc:picChg>
        <pc:picChg chg="del">
          <ac:chgData name="Paula Vázquez-Valero" userId="3a0e46d7-2099-40af-a155-aa45b68bfff3" providerId="ADAL" clId="{57DA573B-B202-45D5-8B0F-E0DB3FD2BB69}" dt="2024-02-11T20:47:53.556" v="24521" actId="478"/>
          <ac:picMkLst>
            <pc:docMk/>
            <pc:sldMk cId="3089537305" sldId="940"/>
            <ac:picMk id="1033" creationId="{88546B25-1A2D-713F-3CC6-AB2F45F1752D}"/>
          </ac:picMkLst>
        </pc:picChg>
        <pc:picChg chg="del">
          <ac:chgData name="Paula Vázquez-Valero" userId="3a0e46d7-2099-40af-a155-aa45b68bfff3" providerId="ADAL" clId="{57DA573B-B202-45D5-8B0F-E0DB3FD2BB69}" dt="2024-02-11T20:47:53.556" v="24521" actId="478"/>
          <ac:picMkLst>
            <pc:docMk/>
            <pc:sldMk cId="3089537305" sldId="940"/>
            <ac:picMk id="1034" creationId="{8EBEFF6C-090B-E183-86C9-A92969C6204C}"/>
          </ac:picMkLst>
        </pc:picChg>
        <pc:picChg chg="del">
          <ac:chgData name="Paula Vázquez-Valero" userId="3a0e46d7-2099-40af-a155-aa45b68bfff3" providerId="ADAL" clId="{57DA573B-B202-45D5-8B0F-E0DB3FD2BB69}" dt="2024-02-11T20:47:53.556" v="24521" actId="478"/>
          <ac:picMkLst>
            <pc:docMk/>
            <pc:sldMk cId="3089537305" sldId="940"/>
            <ac:picMk id="1035" creationId="{EE053D34-5C94-E6C9-9D1C-517DAC7B974B}"/>
          </ac:picMkLst>
        </pc:picChg>
        <pc:picChg chg="del">
          <ac:chgData name="Paula Vázquez-Valero" userId="3a0e46d7-2099-40af-a155-aa45b68bfff3" providerId="ADAL" clId="{57DA573B-B202-45D5-8B0F-E0DB3FD2BB69}" dt="2024-02-11T20:47:53.556" v="24521" actId="478"/>
          <ac:picMkLst>
            <pc:docMk/>
            <pc:sldMk cId="3089537305" sldId="940"/>
            <ac:picMk id="1036" creationId="{4E9A634E-15CE-5395-7FD5-C9F2BD75A4AC}"/>
          </ac:picMkLst>
        </pc:picChg>
        <pc:picChg chg="del">
          <ac:chgData name="Paula Vázquez-Valero" userId="3a0e46d7-2099-40af-a155-aa45b68bfff3" providerId="ADAL" clId="{57DA573B-B202-45D5-8B0F-E0DB3FD2BB69}" dt="2024-02-11T20:47:53.556" v="24521" actId="478"/>
          <ac:picMkLst>
            <pc:docMk/>
            <pc:sldMk cId="3089537305" sldId="940"/>
            <ac:picMk id="1037" creationId="{F622B634-D8B9-92A4-7A54-D74B59B64A49}"/>
          </ac:picMkLst>
        </pc:picChg>
        <pc:picChg chg="del">
          <ac:chgData name="Paula Vázquez-Valero" userId="3a0e46d7-2099-40af-a155-aa45b68bfff3" providerId="ADAL" clId="{57DA573B-B202-45D5-8B0F-E0DB3FD2BB69}" dt="2024-02-11T20:47:53.556" v="24521" actId="478"/>
          <ac:picMkLst>
            <pc:docMk/>
            <pc:sldMk cId="3089537305" sldId="940"/>
            <ac:picMk id="1038" creationId="{37E3E4D5-D5EB-FE52-0E1F-0F4664377DAC}"/>
          </ac:picMkLst>
        </pc:picChg>
        <pc:picChg chg="add mod">
          <ac:chgData name="Paula Vázquez-Valero" userId="3a0e46d7-2099-40af-a155-aa45b68bfff3" providerId="ADAL" clId="{57DA573B-B202-45D5-8B0F-E0DB3FD2BB69}" dt="2024-02-11T21:03:29.251" v="24972" actId="1038"/>
          <ac:picMkLst>
            <pc:docMk/>
            <pc:sldMk cId="3089537305" sldId="940"/>
            <ac:picMk id="1057" creationId="{A9938040-AEE7-BB83-2261-B3EE8A82FDFF}"/>
          </ac:picMkLst>
        </pc:picChg>
        <pc:picChg chg="mod">
          <ac:chgData name="Paula Vázquez-Valero" userId="3a0e46d7-2099-40af-a155-aa45b68bfff3" providerId="ADAL" clId="{57DA573B-B202-45D5-8B0F-E0DB3FD2BB69}" dt="2024-02-11T21:01:49.566" v="24907"/>
          <ac:picMkLst>
            <pc:docMk/>
            <pc:sldMk cId="3089537305" sldId="940"/>
            <ac:picMk id="1075" creationId="{2FFF5FCB-9EA2-7F3A-A601-FC282352BF0D}"/>
          </ac:picMkLst>
        </pc:picChg>
        <pc:picChg chg="mod">
          <ac:chgData name="Paula Vázquez-Valero" userId="3a0e46d7-2099-40af-a155-aa45b68bfff3" providerId="ADAL" clId="{57DA573B-B202-45D5-8B0F-E0DB3FD2BB69}" dt="2024-02-11T21:01:52.386" v="24910"/>
          <ac:picMkLst>
            <pc:docMk/>
            <pc:sldMk cId="3089537305" sldId="940"/>
            <ac:picMk id="1082" creationId="{FD702E11-9BDB-E576-7D22-A69CEFFEA94E}"/>
          </ac:picMkLst>
        </pc:picChg>
        <pc:picChg chg="mod">
          <ac:chgData name="Paula Vázquez-Valero" userId="3a0e46d7-2099-40af-a155-aa45b68bfff3" providerId="ADAL" clId="{57DA573B-B202-45D5-8B0F-E0DB3FD2BB69}" dt="2024-02-11T21:02:06.071" v="24938"/>
          <ac:picMkLst>
            <pc:docMk/>
            <pc:sldMk cId="3089537305" sldId="940"/>
            <ac:picMk id="1085" creationId="{AFB2AA30-F595-5D89-C11F-EA831349DD64}"/>
          </ac:picMkLst>
        </pc:picChg>
        <pc:picChg chg="mod">
          <ac:chgData name="Paula Vázquez-Valero" userId="3a0e46d7-2099-40af-a155-aa45b68bfff3" providerId="ADAL" clId="{57DA573B-B202-45D5-8B0F-E0DB3FD2BB69}" dt="2024-02-11T21:02:06.071" v="24938"/>
          <ac:picMkLst>
            <pc:docMk/>
            <pc:sldMk cId="3089537305" sldId="940"/>
            <ac:picMk id="1086" creationId="{948506B9-7CE6-7E8A-C557-80433CFB0AD3}"/>
          </ac:picMkLst>
        </pc:picChg>
        <pc:picChg chg="add mod">
          <ac:chgData name="Paula Vázquez-Valero" userId="3a0e46d7-2099-40af-a155-aa45b68bfff3" providerId="ADAL" clId="{57DA573B-B202-45D5-8B0F-E0DB3FD2BB69}" dt="2024-02-11T21:03:29.251" v="24972" actId="1038"/>
          <ac:picMkLst>
            <pc:docMk/>
            <pc:sldMk cId="3089537305" sldId="940"/>
            <ac:picMk id="1087" creationId="{414B5193-3036-06F7-E6A8-DD48F8786B40}"/>
          </ac:picMkLst>
        </pc:picChg>
        <pc:picChg chg="mod">
          <ac:chgData name="Paula Vázquez-Valero" userId="3a0e46d7-2099-40af-a155-aa45b68bfff3" providerId="ADAL" clId="{57DA573B-B202-45D5-8B0F-E0DB3FD2BB69}" dt="2024-02-11T21:03:34.580" v="25026" actId="1036"/>
          <ac:picMkLst>
            <pc:docMk/>
            <pc:sldMk cId="3089537305" sldId="940"/>
            <ac:picMk id="2053" creationId="{61971A3A-5672-B90D-DC1B-8A3A825889D0}"/>
          </ac:picMkLst>
        </pc:picChg>
        <pc:picChg chg="add mod">
          <ac:chgData name="Paula Vázquez-Valero" userId="3a0e46d7-2099-40af-a155-aa45b68bfff3" providerId="ADAL" clId="{57DA573B-B202-45D5-8B0F-E0DB3FD2BB69}" dt="2024-02-11T21:05:36.448" v="25186" actId="1036"/>
          <ac:picMkLst>
            <pc:docMk/>
            <pc:sldMk cId="3089537305" sldId="940"/>
            <ac:picMk id="2057" creationId="{6F87D82E-6E57-7A48-21F0-F325CE6D563D}"/>
          </ac:picMkLst>
        </pc:picChg>
        <pc:picChg chg="add del mod">
          <ac:chgData name="Paula Vázquez-Valero" userId="3a0e46d7-2099-40af-a155-aa45b68bfff3" providerId="ADAL" clId="{57DA573B-B202-45D5-8B0F-E0DB3FD2BB69}" dt="2024-02-11T21:05:39.209" v="25187" actId="478"/>
          <ac:picMkLst>
            <pc:docMk/>
            <pc:sldMk cId="3089537305" sldId="940"/>
            <ac:picMk id="2064" creationId="{56ED9E6E-BEA8-452A-61AA-5A2422A8837F}"/>
          </ac:picMkLst>
        </pc:picChg>
        <pc:picChg chg="mod">
          <ac:chgData name="Paula Vázquez-Valero" userId="3a0e46d7-2099-40af-a155-aa45b68bfff3" providerId="ADAL" clId="{57DA573B-B202-45D5-8B0F-E0DB3FD2BB69}" dt="2024-02-11T21:03:34.580" v="25026" actId="1036"/>
          <ac:picMkLst>
            <pc:docMk/>
            <pc:sldMk cId="3089537305" sldId="940"/>
            <ac:picMk id="2075" creationId="{58929502-0DB0-E7CC-77A0-446C6B186C76}"/>
          </ac:picMkLst>
        </pc:picChg>
        <pc:picChg chg="mod">
          <ac:chgData name="Paula Vázquez-Valero" userId="3a0e46d7-2099-40af-a155-aa45b68bfff3" providerId="ADAL" clId="{57DA573B-B202-45D5-8B0F-E0DB3FD2BB69}" dt="2024-02-12T17:41:49.885" v="26605" actId="166"/>
          <ac:picMkLst>
            <pc:docMk/>
            <pc:sldMk cId="3089537305" sldId="940"/>
            <ac:picMk id="2079" creationId="{3A7B6A95-6AB8-3394-AD68-713D43E5E03D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081" creationId="{EC508C61-F248-655A-C983-E8510E97BBD8}"/>
          </ac:picMkLst>
        </pc:picChg>
        <pc:picChg chg="add del mod">
          <ac:chgData name="Paula Vázquez-Valero" userId="3a0e46d7-2099-40af-a155-aa45b68bfff3" providerId="ADAL" clId="{57DA573B-B202-45D5-8B0F-E0DB3FD2BB69}" dt="2024-02-11T21:05:39.209" v="25187" actId="478"/>
          <ac:picMkLst>
            <pc:docMk/>
            <pc:sldMk cId="3089537305" sldId="940"/>
            <ac:picMk id="2085" creationId="{A39B696B-37C1-5EC4-CC46-619021EF1DD2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092" creationId="{199CD62E-3BF3-CBB9-98EE-A4E100BDCB5F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098" creationId="{422ECA94-3E0D-9B59-C5C2-B247013D87E3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01" creationId="{F43F848F-26AD-11AF-A23A-D13176E34C49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03" creationId="{459D4C72-9B8B-6277-A027-580BF50C24F3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04" creationId="{5698123C-F1F3-2FC5-63D7-01C3097A7AAA}"/>
          </ac:picMkLst>
        </pc:picChg>
        <pc:picChg chg="add mod">
          <ac:chgData name="Paula Vázquez-Valero" userId="3a0e46d7-2099-40af-a155-aa45b68bfff3" providerId="ADAL" clId="{57DA573B-B202-45D5-8B0F-E0DB3FD2BB69}" dt="2024-02-11T21:05:42.212" v="25189" actId="1076"/>
          <ac:picMkLst>
            <pc:docMk/>
            <pc:sldMk cId="3089537305" sldId="940"/>
            <ac:picMk id="2106" creationId="{C4F2F0DF-3EF0-7482-DE2C-6664C23B2771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08" creationId="{A527B349-398B-D35A-66F6-F4650C35CDF1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11" creationId="{2E68E560-43F4-8585-BFDA-52892D9C3A56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13" creationId="{38056414-84CB-0727-D6C0-9D283A7A5634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14" creationId="{BE6F8086-1309-D041-469D-D0FB41E759B1}"/>
          </ac:picMkLst>
        </pc:picChg>
        <pc:picChg chg="add mod">
          <ac:chgData name="Paula Vázquez-Valero" userId="3a0e46d7-2099-40af-a155-aa45b68bfff3" providerId="ADAL" clId="{57DA573B-B202-45D5-8B0F-E0DB3FD2BB69}" dt="2024-02-11T21:06:59.352" v="25293" actId="1076"/>
          <ac:picMkLst>
            <pc:docMk/>
            <pc:sldMk cId="3089537305" sldId="940"/>
            <ac:picMk id="2115" creationId="{2D4BAA4A-43C1-08C4-5336-3429E7D19502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16" creationId="{44AA7D98-3BE6-9469-0CDB-338C8A41A1FB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17" creationId="{67F25A42-EAB2-984C-5E46-FA0EA0F1E071}"/>
          </ac:picMkLst>
        </pc:picChg>
        <pc:picChg chg="del mod">
          <ac:chgData name="Paula Vázquez-Valero" userId="3a0e46d7-2099-40af-a155-aa45b68bfff3" providerId="ADAL" clId="{57DA573B-B202-45D5-8B0F-E0DB3FD2BB69}" dt="2024-02-11T20:48:26.385" v="24551" actId="478"/>
          <ac:picMkLst>
            <pc:docMk/>
            <pc:sldMk cId="3089537305" sldId="940"/>
            <ac:picMk id="2118" creationId="{8C47F301-0B27-9415-C7E2-97DFA7253E76}"/>
          </ac:picMkLst>
        </pc:picChg>
        <pc:picChg chg="mod">
          <ac:chgData name="Paula Vázquez-Valero" userId="3a0e46d7-2099-40af-a155-aa45b68bfff3" providerId="ADAL" clId="{57DA573B-B202-45D5-8B0F-E0DB3FD2BB69}" dt="2024-02-11T20:48:11.855" v="24524" actId="1076"/>
          <ac:picMkLst>
            <pc:docMk/>
            <pc:sldMk cId="3089537305" sldId="940"/>
            <ac:picMk id="2121" creationId="{B7EFDA2E-E0FA-6B3A-6942-404F2FA78976}"/>
          </ac:picMkLst>
        </pc:picChg>
        <pc:picChg chg="mod">
          <ac:chgData name="Paula Vázquez-Valero" userId="3a0e46d7-2099-40af-a155-aa45b68bfff3" providerId="ADAL" clId="{57DA573B-B202-45D5-8B0F-E0DB3FD2BB69}" dt="2024-02-11T21:08:16.855" v="25297"/>
          <ac:picMkLst>
            <pc:docMk/>
            <pc:sldMk cId="3089537305" sldId="940"/>
            <ac:picMk id="2126" creationId="{43EFF96C-CDBF-E9F0-3395-94B1F0FC956C}"/>
          </ac:picMkLst>
        </pc:picChg>
        <pc:cxnChg chg="add del mod ord">
          <ac:chgData name="Paula Vázquez-Valero" userId="3a0e46d7-2099-40af-a155-aa45b68bfff3" providerId="ADAL" clId="{57DA573B-B202-45D5-8B0F-E0DB3FD2BB69}" dt="2024-02-11T21:03:23.102" v="24968" actId="21"/>
          <ac:cxnSpMkLst>
            <pc:docMk/>
            <pc:sldMk cId="3089537305" sldId="940"/>
            <ac:cxnSpMk id="24" creationId="{D30B8D69-F6C1-9606-1DB7-4A87EC577D1D}"/>
          </ac:cxnSpMkLst>
        </pc:cxnChg>
        <pc:cxnChg chg="add del mod">
          <ac:chgData name="Paula Vázquez-Valero" userId="3a0e46d7-2099-40af-a155-aa45b68bfff3" providerId="ADAL" clId="{57DA573B-B202-45D5-8B0F-E0DB3FD2BB69}" dt="2024-02-11T20:56:45.008" v="24899"/>
          <ac:cxnSpMkLst>
            <pc:docMk/>
            <pc:sldMk cId="3089537305" sldId="940"/>
            <ac:cxnSpMk id="48" creationId="{65C857AA-1615-6BAE-D352-F5B58D3EEB96}"/>
          </ac:cxnSpMkLst>
        </pc:cxnChg>
        <pc:cxnChg chg="add del mod">
          <ac:chgData name="Paula Vázquez-Valero" userId="3a0e46d7-2099-40af-a155-aa45b68bfff3" providerId="ADAL" clId="{57DA573B-B202-45D5-8B0F-E0DB3FD2BB69}" dt="2024-02-11T20:56:45.008" v="24899"/>
          <ac:cxnSpMkLst>
            <pc:docMk/>
            <pc:sldMk cId="3089537305" sldId="940"/>
            <ac:cxnSpMk id="53" creationId="{67C5C07F-7D8D-486E-E761-EADA582A18B3}"/>
          </ac:cxnSpMkLst>
        </pc:cxnChg>
        <pc:cxnChg chg="add del mod">
          <ac:chgData name="Paula Vázquez-Valero" userId="3a0e46d7-2099-40af-a155-aa45b68bfff3" providerId="ADAL" clId="{57DA573B-B202-45D5-8B0F-E0DB3FD2BB69}" dt="2024-02-11T20:56:45.008" v="24899"/>
          <ac:cxnSpMkLst>
            <pc:docMk/>
            <pc:sldMk cId="3089537305" sldId="940"/>
            <ac:cxnSpMk id="59" creationId="{764D1C51-76D9-28B9-F864-D34A959C9EF6}"/>
          </ac:cxnSpMkLst>
        </pc:cxnChg>
        <pc:cxnChg chg="add del mod">
          <ac:chgData name="Paula Vázquez-Valero" userId="3a0e46d7-2099-40af-a155-aa45b68bfff3" providerId="ADAL" clId="{57DA573B-B202-45D5-8B0F-E0DB3FD2BB69}" dt="2024-02-11T20:56:45.008" v="24899"/>
          <ac:cxnSpMkLst>
            <pc:docMk/>
            <pc:sldMk cId="3089537305" sldId="940"/>
            <ac:cxnSpMk id="62" creationId="{EFA43841-EA84-7C3D-847E-B588836026FB}"/>
          </ac:cxnSpMkLst>
        </pc:cxnChg>
        <pc:cxnChg chg="add del mod">
          <ac:chgData name="Paula Vázquez-Valero" userId="3a0e46d7-2099-40af-a155-aa45b68bfff3" providerId="ADAL" clId="{57DA573B-B202-45D5-8B0F-E0DB3FD2BB69}" dt="2024-02-11T20:56:45.008" v="24899"/>
          <ac:cxnSpMkLst>
            <pc:docMk/>
            <pc:sldMk cId="3089537305" sldId="940"/>
            <ac:cxnSpMk id="1025" creationId="{D7B5398A-A791-5873-CCF1-C614E18FB09B}"/>
          </ac:cxnSpMkLst>
        </pc:cxnChg>
        <pc:cxnChg chg="add del mod">
          <ac:chgData name="Paula Vázquez-Valero" userId="3a0e46d7-2099-40af-a155-aa45b68bfff3" providerId="ADAL" clId="{57DA573B-B202-45D5-8B0F-E0DB3FD2BB69}" dt="2024-02-11T20:56:45.008" v="24899"/>
          <ac:cxnSpMkLst>
            <pc:docMk/>
            <pc:sldMk cId="3089537305" sldId="940"/>
            <ac:cxnSpMk id="1028" creationId="{5C35E805-EA95-EA80-087C-BD5C7805B537}"/>
          </ac:cxnSpMkLst>
        </pc:cxnChg>
        <pc:cxnChg chg="add del mod">
          <ac:chgData name="Paula Vázquez-Valero" userId="3a0e46d7-2099-40af-a155-aa45b68bfff3" providerId="ADAL" clId="{57DA573B-B202-45D5-8B0F-E0DB3FD2BB69}" dt="2024-02-11T20:56:45.008" v="24899"/>
          <ac:cxnSpMkLst>
            <pc:docMk/>
            <pc:sldMk cId="3089537305" sldId="940"/>
            <ac:cxnSpMk id="1045" creationId="{D6FCFE42-F903-5A0B-75A9-DB7EBA3F2386}"/>
          </ac:cxnSpMkLst>
        </pc:cxnChg>
        <pc:cxnChg chg="add del mod">
          <ac:chgData name="Paula Vázquez-Valero" userId="3a0e46d7-2099-40af-a155-aa45b68bfff3" providerId="ADAL" clId="{57DA573B-B202-45D5-8B0F-E0DB3FD2BB69}" dt="2024-02-11T21:04:11.102" v="25050" actId="478"/>
          <ac:cxnSpMkLst>
            <pc:docMk/>
            <pc:sldMk cId="3089537305" sldId="940"/>
            <ac:cxnSpMk id="2083" creationId="{88905983-26A3-ED2F-010B-C8A3C791F9F6}"/>
          </ac:cxnSpMkLst>
        </pc:cxnChg>
      </pc:sldChg>
      <pc:sldChg chg="addSp delSp modSp new del mod ord addAnim delAnim modAnim">
        <pc:chgData name="Paula Vázquez-Valero" userId="3a0e46d7-2099-40af-a155-aa45b68bfff3" providerId="ADAL" clId="{57DA573B-B202-45D5-8B0F-E0DB3FD2BB69}" dt="2024-02-11T21:07:02.933" v="25294" actId="47"/>
        <pc:sldMkLst>
          <pc:docMk/>
          <pc:sldMk cId="2419135694" sldId="941"/>
        </pc:sldMkLst>
        <pc:spChg chg="add mod">
          <ac:chgData name="Paula Vázquez-Valero" userId="3a0e46d7-2099-40af-a155-aa45b68bfff3" providerId="ADAL" clId="{57DA573B-B202-45D5-8B0F-E0DB3FD2BB69}" dt="2024-02-11T21:03:59.572" v="25045" actId="21"/>
          <ac:spMkLst>
            <pc:docMk/>
            <pc:sldMk cId="2419135694" sldId="941"/>
            <ac:spMk id="3" creationId="{91EFF17D-BC59-C68A-05E0-8F3E2E9C7753}"/>
          </ac:spMkLst>
        </pc:spChg>
        <pc:spChg chg="add mod">
          <ac:chgData name="Paula Vázquez-Valero" userId="3a0e46d7-2099-40af-a155-aa45b68bfff3" providerId="ADAL" clId="{57DA573B-B202-45D5-8B0F-E0DB3FD2BB69}" dt="2024-02-11T21:03:13.439" v="24967"/>
          <ac:spMkLst>
            <pc:docMk/>
            <pc:sldMk cId="2419135694" sldId="941"/>
            <ac:spMk id="5" creationId="{7678F4DC-76CB-063F-EB97-4CFACB77240E}"/>
          </ac:spMkLst>
        </pc:spChg>
        <pc:spChg chg="add mod">
          <ac:chgData name="Paula Vázquez-Valero" userId="3a0e46d7-2099-40af-a155-aa45b68bfff3" providerId="ADAL" clId="{57DA573B-B202-45D5-8B0F-E0DB3FD2BB69}" dt="2024-02-11T21:03:13.439" v="24967"/>
          <ac:spMkLst>
            <pc:docMk/>
            <pc:sldMk cId="2419135694" sldId="941"/>
            <ac:spMk id="6" creationId="{4F51C744-F2C9-39FE-C89E-CD35A0098A30}"/>
          </ac:spMkLst>
        </pc:spChg>
        <pc:spChg chg="add mod">
          <ac:chgData name="Paula Vázquez-Valero" userId="3a0e46d7-2099-40af-a155-aa45b68bfff3" providerId="ADAL" clId="{57DA573B-B202-45D5-8B0F-E0DB3FD2BB69}" dt="2024-02-11T21:03:13.439" v="24967"/>
          <ac:spMkLst>
            <pc:docMk/>
            <pc:sldMk cId="2419135694" sldId="941"/>
            <ac:spMk id="7" creationId="{27880ED9-A6B5-8C18-0B17-315E55FC25CF}"/>
          </ac:spMkLst>
        </pc:spChg>
        <pc:spChg chg="add mod">
          <ac:chgData name="Paula Vázquez-Valero" userId="3a0e46d7-2099-40af-a155-aa45b68bfff3" providerId="ADAL" clId="{57DA573B-B202-45D5-8B0F-E0DB3FD2BB69}" dt="2024-02-11T21:03:13.439" v="24967"/>
          <ac:spMkLst>
            <pc:docMk/>
            <pc:sldMk cId="2419135694" sldId="941"/>
            <ac:spMk id="8" creationId="{3B134F60-7F25-1FFC-BC22-04C0F28F8C48}"/>
          </ac:spMkLst>
        </pc:spChg>
        <pc:spChg chg="add mod">
          <ac:chgData name="Paula Vázquez-Valero" userId="3a0e46d7-2099-40af-a155-aa45b68bfff3" providerId="ADAL" clId="{57DA573B-B202-45D5-8B0F-E0DB3FD2BB69}" dt="2024-02-11T21:03:13.439" v="24967"/>
          <ac:spMkLst>
            <pc:docMk/>
            <pc:sldMk cId="2419135694" sldId="941"/>
            <ac:spMk id="9" creationId="{EAD4A4CE-7C56-8F01-3A35-9E1FBE68AD32}"/>
          </ac:spMkLst>
        </pc:spChg>
        <pc:spChg chg="add mod">
          <ac:chgData name="Paula Vázquez-Valero" userId="3a0e46d7-2099-40af-a155-aa45b68bfff3" providerId="ADAL" clId="{57DA573B-B202-45D5-8B0F-E0DB3FD2BB69}" dt="2024-02-11T21:03:13.439" v="24967"/>
          <ac:spMkLst>
            <pc:docMk/>
            <pc:sldMk cId="2419135694" sldId="941"/>
            <ac:spMk id="11" creationId="{8AEAA032-0FFF-EB50-498E-5EEEFCEF4F10}"/>
          </ac:spMkLst>
        </pc:spChg>
        <pc:spChg chg="add mod">
          <ac:chgData name="Paula Vázquez-Valero" userId="3a0e46d7-2099-40af-a155-aa45b68bfff3" providerId="ADAL" clId="{57DA573B-B202-45D5-8B0F-E0DB3FD2BB69}" dt="2024-02-11T21:03:13.439" v="24967"/>
          <ac:spMkLst>
            <pc:docMk/>
            <pc:sldMk cId="2419135694" sldId="941"/>
            <ac:spMk id="12" creationId="{B25245B3-3AB5-56AC-C120-0611825CF3F6}"/>
          </ac:spMkLst>
        </pc:spChg>
        <pc:picChg chg="add mod">
          <ac:chgData name="Paula Vázquez-Valero" userId="3a0e46d7-2099-40af-a155-aa45b68bfff3" providerId="ADAL" clId="{57DA573B-B202-45D5-8B0F-E0DB3FD2BB69}" dt="2024-02-11T21:03:13.439" v="24967"/>
          <ac:picMkLst>
            <pc:docMk/>
            <pc:sldMk cId="2419135694" sldId="941"/>
            <ac:picMk id="4" creationId="{19085C0E-4C24-1B03-2815-B2A17E01A141}"/>
          </ac:picMkLst>
        </pc:picChg>
        <pc:picChg chg="add mod">
          <ac:chgData name="Paula Vázquez-Valero" userId="3a0e46d7-2099-40af-a155-aa45b68bfff3" providerId="ADAL" clId="{57DA573B-B202-45D5-8B0F-E0DB3FD2BB69}" dt="2024-02-11T21:03:13.439" v="24967"/>
          <ac:picMkLst>
            <pc:docMk/>
            <pc:sldMk cId="2419135694" sldId="941"/>
            <ac:picMk id="10" creationId="{CCBF7AA8-0F02-BA63-5116-632B7DF0A325}"/>
          </ac:picMkLst>
        </pc:picChg>
        <pc:picChg chg="add del mod">
          <ac:chgData name="Paula Vázquez-Valero" userId="3a0e46d7-2099-40af-a155-aa45b68bfff3" providerId="ADAL" clId="{57DA573B-B202-45D5-8B0F-E0DB3FD2BB69}" dt="2024-02-11T21:06:41.720" v="25283" actId="21"/>
          <ac:picMkLst>
            <pc:docMk/>
            <pc:sldMk cId="2419135694" sldId="941"/>
            <ac:picMk id="13" creationId="{86821816-DF92-96D4-89AD-FE07F275B6E2}"/>
          </ac:picMkLst>
        </pc:picChg>
      </pc:sldChg>
      <pc:sldChg chg="addSp delSp modSp new del mod delAnim modAnim">
        <pc:chgData name="Paula Vázquez-Valero" userId="3a0e46d7-2099-40af-a155-aa45b68bfff3" providerId="ADAL" clId="{57DA573B-B202-45D5-8B0F-E0DB3FD2BB69}" dt="2024-02-14T10:56:33.034" v="30040" actId="47"/>
        <pc:sldMkLst>
          <pc:docMk/>
          <pc:sldMk cId="2359914408" sldId="942"/>
        </pc:sldMkLst>
        <pc:spChg chg="del">
          <ac:chgData name="Paula Vázquez-Valero" userId="3a0e46d7-2099-40af-a155-aa45b68bfff3" providerId="ADAL" clId="{57DA573B-B202-45D5-8B0F-E0DB3FD2BB69}" dt="2024-02-14T10:22:02.258" v="28536" actId="478"/>
          <ac:spMkLst>
            <pc:docMk/>
            <pc:sldMk cId="2359914408" sldId="942"/>
            <ac:spMk id="3" creationId="{1070D8C7-61F2-A12E-072C-C7F3E3BAF212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4" creationId="{70ECE2FE-703E-A6F2-16B9-166F7C9E9240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5" creationId="{B6391363-B5A4-0080-F67B-045901938C02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6" creationId="{E6066A34-370E-B42A-B24E-F6289604C75D}"/>
          </ac:spMkLst>
        </pc:spChg>
        <pc:spChg chg="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8" creationId="{97D70DFF-9CCE-74AA-50D6-35E65AC1DFBD}"/>
          </ac:spMkLst>
        </pc:spChg>
        <pc:spChg chg="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10" creationId="{62F5AE88-A161-DD56-EC16-40D290CFCD3D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11" creationId="{E61B09F1-CD68-5D47-C404-D90027890A72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12" creationId="{D4C5C946-AE2B-4628-0CCD-61284D5AB233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14" creationId="{46951F60-3257-93F2-9533-2592A1A30017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15" creationId="{84F1F4CB-5D83-814A-0531-D70B90067D63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17" creationId="{BE4CBC55-8FE2-F3E8-FEEC-363F0BE5CA60}"/>
          </ac:spMkLst>
        </pc:spChg>
        <pc:spChg chg="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19" creationId="{5B421AAA-A17B-553B-0DCE-CD9EFF51FBC6}"/>
          </ac:spMkLst>
        </pc:spChg>
        <pc:spChg chg="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21" creationId="{084A173D-070D-F762-7C00-1FED37ED8294}"/>
          </ac:spMkLst>
        </pc:spChg>
        <pc:spChg chg="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22" creationId="{4A207050-F8D9-566D-0D48-A0233A710F7A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24" creationId="{3E85E8BD-87EC-4619-A7B6-32ADFEA37D5B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26" creationId="{4BB2F6B9-AEDD-687A-81EF-E19EB560EB41}"/>
          </ac:spMkLst>
        </pc:spChg>
        <pc:spChg chg="add mod">
          <ac:chgData name="Paula Vázquez-Valero" userId="3a0e46d7-2099-40af-a155-aa45b68bfff3" providerId="ADAL" clId="{57DA573B-B202-45D5-8B0F-E0DB3FD2BB69}" dt="2024-02-11T21:03:43.678" v="25041"/>
          <ac:spMkLst>
            <pc:docMk/>
            <pc:sldMk cId="2359914408" sldId="942"/>
            <ac:spMk id="27" creationId="{78251A46-4823-AD12-4040-D01F5D52ABF2}"/>
          </ac:spMkLst>
        </pc:spChg>
        <pc:spChg chg="add del mod">
          <ac:chgData name="Paula Vázquez-Valero" userId="3a0e46d7-2099-40af-a155-aa45b68bfff3" providerId="ADAL" clId="{57DA573B-B202-45D5-8B0F-E0DB3FD2BB69}" dt="2024-02-14T10:07:40.961" v="27753"/>
          <ac:spMkLst>
            <pc:docMk/>
            <pc:sldMk cId="2359914408" sldId="942"/>
            <ac:spMk id="28" creationId="{AE06AF67-808A-6038-F798-084574A19BFD}"/>
          </ac:spMkLst>
        </pc:spChg>
        <pc:spChg chg="mod">
          <ac:chgData name="Paula Vázquez-Valero" userId="3a0e46d7-2099-40af-a155-aa45b68bfff3" providerId="ADAL" clId="{57DA573B-B202-45D5-8B0F-E0DB3FD2BB69}" dt="2024-02-14T10:07:40.453" v="27752"/>
          <ac:spMkLst>
            <pc:docMk/>
            <pc:sldMk cId="2359914408" sldId="942"/>
            <ac:spMk id="30" creationId="{5EDF13EB-CA62-793C-7E90-61E6E9924136}"/>
          </ac:spMkLst>
        </pc:spChg>
        <pc:spChg chg="mod">
          <ac:chgData name="Paula Vázquez-Valero" userId="3a0e46d7-2099-40af-a155-aa45b68bfff3" providerId="ADAL" clId="{57DA573B-B202-45D5-8B0F-E0DB3FD2BB69}" dt="2024-02-14T10:07:40.453" v="27752"/>
          <ac:spMkLst>
            <pc:docMk/>
            <pc:sldMk cId="2359914408" sldId="942"/>
            <ac:spMk id="31" creationId="{7C22D1AC-6E83-8304-7988-A5C56CA4DD6A}"/>
          </ac:spMkLst>
        </pc:spChg>
        <pc:spChg chg="mod">
          <ac:chgData name="Paula Vázquez-Valero" userId="3a0e46d7-2099-40af-a155-aa45b68bfff3" providerId="ADAL" clId="{57DA573B-B202-45D5-8B0F-E0DB3FD2BB69}" dt="2024-02-14T10:07:40.453" v="27752"/>
          <ac:spMkLst>
            <pc:docMk/>
            <pc:sldMk cId="2359914408" sldId="942"/>
            <ac:spMk id="33" creationId="{00878696-0157-E760-F114-4A02A9EC4918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36" creationId="{27E13794-1AD9-F376-2820-2CCC1498B724}"/>
          </ac:spMkLst>
        </pc:spChg>
        <pc:spChg chg="add del mod">
          <ac:chgData name="Paula Vázquez-Valero" userId="3a0e46d7-2099-40af-a155-aa45b68bfff3" providerId="ADAL" clId="{57DA573B-B202-45D5-8B0F-E0DB3FD2BB69}" dt="2024-02-14T10:22:02.258" v="28536" actId="478"/>
          <ac:spMkLst>
            <pc:docMk/>
            <pc:sldMk cId="2359914408" sldId="942"/>
            <ac:spMk id="37" creationId="{A8E728C7-9770-EE24-DC48-BDF7426D4B6E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38" creationId="{AC701D45-BB24-D585-B74F-669DC8FE9BD4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39" creationId="{A781563D-167D-70FB-1F8D-8126D1C46E11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0" creationId="{70605FC7-921A-EF51-AEF4-433521C1E8B1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1" creationId="{F1FBC2BB-2313-DF97-4637-5F642B5B0D40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2" creationId="{374C61C0-12CE-017E-EF94-CD63C70BE7FB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3" creationId="{2B5EEE66-AA5B-648F-0DB7-6928834A72EB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4" creationId="{173657D1-BBC6-3B49-1D0F-B006CF3A9116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5" creationId="{C1414646-335E-13C6-7D72-F3D4B17E641D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6" creationId="{26EF7D10-35B5-C8DB-0EE2-B84C9BA7AC37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7" creationId="{39F8384A-6B03-6B02-F490-773D9D526048}"/>
          </ac:spMkLst>
        </pc:spChg>
        <pc:spChg chg="add del mod">
          <ac:chgData name="Paula Vázquez-Valero" userId="3a0e46d7-2099-40af-a155-aa45b68bfff3" providerId="ADAL" clId="{57DA573B-B202-45D5-8B0F-E0DB3FD2BB69}" dt="2024-02-14T10:23:09.343" v="28543" actId="21"/>
          <ac:spMkLst>
            <pc:docMk/>
            <pc:sldMk cId="2359914408" sldId="942"/>
            <ac:spMk id="48" creationId="{0E74E4D6-B5BE-E822-2555-A8566F25E8BC}"/>
          </ac:spMkLst>
        </pc:spChg>
        <pc:spChg chg="add mod">
          <ac:chgData name="Paula Vázquez-Valero" userId="3a0e46d7-2099-40af-a155-aa45b68bfff3" providerId="ADAL" clId="{57DA573B-B202-45D5-8B0F-E0DB3FD2BB69}" dt="2024-02-14T10:22:52.438" v="28538" actId="1076"/>
          <ac:spMkLst>
            <pc:docMk/>
            <pc:sldMk cId="2359914408" sldId="942"/>
            <ac:spMk id="103" creationId="{AD15D9E4-E840-48ED-1A0E-66145CAF4E8C}"/>
          </ac:spMkLst>
        </pc:spChg>
        <pc:grpChg chg="add mod">
          <ac:chgData name="Paula Vázquez-Valero" userId="3a0e46d7-2099-40af-a155-aa45b68bfff3" providerId="ADAL" clId="{57DA573B-B202-45D5-8B0F-E0DB3FD2BB69}" dt="2024-02-11T21:03:43.678" v="25041"/>
          <ac:grpSpMkLst>
            <pc:docMk/>
            <pc:sldMk cId="2359914408" sldId="942"/>
            <ac:grpSpMk id="7" creationId="{F98050D5-8E18-4D2C-3C9B-AF892C933A07}"/>
          </ac:grpSpMkLst>
        </pc:grpChg>
        <pc:grpChg chg="add mod">
          <ac:chgData name="Paula Vázquez-Valero" userId="3a0e46d7-2099-40af-a155-aa45b68bfff3" providerId="ADAL" clId="{57DA573B-B202-45D5-8B0F-E0DB3FD2BB69}" dt="2024-02-11T21:03:43.678" v="25041"/>
          <ac:grpSpMkLst>
            <pc:docMk/>
            <pc:sldMk cId="2359914408" sldId="942"/>
            <ac:grpSpMk id="18" creationId="{4EE8DCB6-9E7B-87C9-F965-87195A27D149}"/>
          </ac:grpSpMkLst>
        </pc:grpChg>
        <pc:grpChg chg="add del mod">
          <ac:chgData name="Paula Vázquez-Valero" userId="3a0e46d7-2099-40af-a155-aa45b68bfff3" providerId="ADAL" clId="{57DA573B-B202-45D5-8B0F-E0DB3FD2BB69}" dt="2024-02-14T10:07:40.961" v="27753"/>
          <ac:grpSpMkLst>
            <pc:docMk/>
            <pc:sldMk cId="2359914408" sldId="942"/>
            <ac:grpSpMk id="29" creationId="{F68D61A7-8149-B8D7-15F1-BFA1F40C38DC}"/>
          </ac:grpSpMkLst>
        </pc:grpChg>
        <pc:grpChg chg="add del mod">
          <ac:chgData name="Paula Vázquez-Valero" userId="3a0e46d7-2099-40af-a155-aa45b68bfff3" providerId="ADAL" clId="{57DA573B-B202-45D5-8B0F-E0DB3FD2BB69}" dt="2024-02-14T10:07:40.961" v="27753"/>
          <ac:grpSpMkLst>
            <pc:docMk/>
            <pc:sldMk cId="2359914408" sldId="942"/>
            <ac:grpSpMk id="32" creationId="{351F0834-1719-F878-9C7C-B675B351E923}"/>
          </ac:grpSpMkLst>
        </pc:grpChg>
        <pc:grpChg chg="add del mod">
          <ac:chgData name="Paula Vázquez-Valero" userId="3a0e46d7-2099-40af-a155-aa45b68bfff3" providerId="ADAL" clId="{57DA573B-B202-45D5-8B0F-E0DB3FD2BB69}" dt="2024-02-14T10:23:09.343" v="28543" actId="21"/>
          <ac:grpSpMkLst>
            <pc:docMk/>
            <pc:sldMk cId="2359914408" sldId="942"/>
            <ac:grpSpMk id="49" creationId="{56BB5B3A-E0BC-F6BE-118E-7FE0170C2D3F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50" creationId="{7B6C50BA-99E0-67F1-02C6-DA34EE4011B5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51" creationId="{D87F7EC8-C169-D483-6179-F5C1BD2934CF}"/>
          </ac:grpSpMkLst>
        </pc:grpChg>
        <pc:grpChg chg="add del mod">
          <ac:chgData name="Paula Vázquez-Valero" userId="3a0e46d7-2099-40af-a155-aa45b68bfff3" providerId="ADAL" clId="{57DA573B-B202-45D5-8B0F-E0DB3FD2BB69}" dt="2024-02-14T10:23:09.343" v="28543" actId="21"/>
          <ac:grpSpMkLst>
            <pc:docMk/>
            <pc:sldMk cId="2359914408" sldId="942"/>
            <ac:grpSpMk id="58" creationId="{1F7FA4D6-F797-A06B-061B-4F31A71EC399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59" creationId="{E8C29F0B-D5E4-C8D0-A2B6-53EC8EF7CFC9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60" creationId="{5E85E8AD-1D27-382E-B71C-09EDA90A9FE9}"/>
          </ac:grpSpMkLst>
        </pc:grpChg>
        <pc:grpChg chg="add del mod">
          <ac:chgData name="Paula Vázquez-Valero" userId="3a0e46d7-2099-40af-a155-aa45b68bfff3" providerId="ADAL" clId="{57DA573B-B202-45D5-8B0F-E0DB3FD2BB69}" dt="2024-02-14T10:23:09.343" v="28543" actId="21"/>
          <ac:grpSpMkLst>
            <pc:docMk/>
            <pc:sldMk cId="2359914408" sldId="942"/>
            <ac:grpSpMk id="67" creationId="{0DB2A712-530C-FEE3-142A-8C5E161D5FCB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68" creationId="{ED263570-79AD-7C20-2448-CBD2E25F0B4B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69" creationId="{2943BF98-26A0-610A-F35B-26B520BACAA0}"/>
          </ac:grpSpMkLst>
        </pc:grpChg>
        <pc:grpChg chg="add del mod">
          <ac:chgData name="Paula Vázquez-Valero" userId="3a0e46d7-2099-40af-a155-aa45b68bfff3" providerId="ADAL" clId="{57DA573B-B202-45D5-8B0F-E0DB3FD2BB69}" dt="2024-02-14T10:23:09.343" v="28543" actId="21"/>
          <ac:grpSpMkLst>
            <pc:docMk/>
            <pc:sldMk cId="2359914408" sldId="942"/>
            <ac:grpSpMk id="76" creationId="{E3107F4B-192B-D983-9627-30C900AB5121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77" creationId="{73ADF278-37B4-A48B-2359-F060FA924344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78" creationId="{9C6BE991-A6EE-6FDF-DB35-939B41026332}"/>
          </ac:grpSpMkLst>
        </pc:grpChg>
        <pc:grpChg chg="add del mod">
          <ac:chgData name="Paula Vázquez-Valero" userId="3a0e46d7-2099-40af-a155-aa45b68bfff3" providerId="ADAL" clId="{57DA573B-B202-45D5-8B0F-E0DB3FD2BB69}" dt="2024-02-14T10:23:09.343" v="28543" actId="21"/>
          <ac:grpSpMkLst>
            <pc:docMk/>
            <pc:sldMk cId="2359914408" sldId="942"/>
            <ac:grpSpMk id="85" creationId="{2B16FCA9-7BEB-B7F5-2195-98BAA721CF45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86" creationId="{0429D81E-0D9A-8E4D-1599-27B0A2C1CA88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87" creationId="{C1FA9C4B-D7BE-3ABD-38A4-C43F49EE0094}"/>
          </ac:grpSpMkLst>
        </pc:grpChg>
        <pc:grpChg chg="add del mod">
          <ac:chgData name="Paula Vázquez-Valero" userId="3a0e46d7-2099-40af-a155-aa45b68bfff3" providerId="ADAL" clId="{57DA573B-B202-45D5-8B0F-E0DB3FD2BB69}" dt="2024-02-14T10:23:09.343" v="28543" actId="21"/>
          <ac:grpSpMkLst>
            <pc:docMk/>
            <pc:sldMk cId="2359914408" sldId="942"/>
            <ac:grpSpMk id="94" creationId="{9C42954F-31C7-546C-3DD9-F09E83C77483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95" creationId="{2F533088-C2BB-CF46-C20A-8A1A119EAB84}"/>
          </ac:grpSpMkLst>
        </pc:grpChg>
        <pc:grpChg chg="mod">
          <ac:chgData name="Paula Vázquez-Valero" userId="3a0e46d7-2099-40af-a155-aa45b68bfff3" providerId="ADAL" clId="{57DA573B-B202-45D5-8B0F-E0DB3FD2BB69}" dt="2024-02-14T10:21:55.778" v="28534"/>
          <ac:grpSpMkLst>
            <pc:docMk/>
            <pc:sldMk cId="2359914408" sldId="942"/>
            <ac:grpSpMk id="96" creationId="{E4176291-C7D8-F071-FE9E-73D92E7F969C}"/>
          </ac:grpSpMkLst>
        </pc:grpChg>
        <pc:picChg chg="mod">
          <ac:chgData name="Paula Vázquez-Valero" userId="3a0e46d7-2099-40af-a155-aa45b68bfff3" providerId="ADAL" clId="{57DA573B-B202-45D5-8B0F-E0DB3FD2BB69}" dt="2024-02-11T21:03:43.678" v="25041"/>
          <ac:picMkLst>
            <pc:docMk/>
            <pc:sldMk cId="2359914408" sldId="942"/>
            <ac:picMk id="9" creationId="{EA50F589-C7BC-9678-7ABF-E6DA83C89538}"/>
          </ac:picMkLst>
        </pc:picChg>
        <pc:picChg chg="add mod">
          <ac:chgData name="Paula Vázquez-Valero" userId="3a0e46d7-2099-40af-a155-aa45b68bfff3" providerId="ADAL" clId="{57DA573B-B202-45D5-8B0F-E0DB3FD2BB69}" dt="2024-02-11T21:03:43.678" v="25041"/>
          <ac:picMkLst>
            <pc:docMk/>
            <pc:sldMk cId="2359914408" sldId="942"/>
            <ac:picMk id="13" creationId="{B5271311-0059-2EBA-20D8-40D0979F73B3}"/>
          </ac:picMkLst>
        </pc:picChg>
        <pc:picChg chg="add mod">
          <ac:chgData name="Paula Vázquez-Valero" userId="3a0e46d7-2099-40af-a155-aa45b68bfff3" providerId="ADAL" clId="{57DA573B-B202-45D5-8B0F-E0DB3FD2BB69}" dt="2024-02-11T21:03:43.678" v="25041"/>
          <ac:picMkLst>
            <pc:docMk/>
            <pc:sldMk cId="2359914408" sldId="942"/>
            <ac:picMk id="16" creationId="{9F1B4727-2573-6CC2-1AD4-95922495AA56}"/>
          </ac:picMkLst>
        </pc:picChg>
        <pc:picChg chg="mod">
          <ac:chgData name="Paula Vázquez-Valero" userId="3a0e46d7-2099-40af-a155-aa45b68bfff3" providerId="ADAL" clId="{57DA573B-B202-45D5-8B0F-E0DB3FD2BB69}" dt="2024-02-11T21:03:43.678" v="25041"/>
          <ac:picMkLst>
            <pc:docMk/>
            <pc:sldMk cId="2359914408" sldId="942"/>
            <ac:picMk id="20" creationId="{275FBE57-45ED-0B1D-9BAC-5A7246B277DF}"/>
          </ac:picMkLst>
        </pc:picChg>
        <pc:picChg chg="add mod">
          <ac:chgData name="Paula Vázquez-Valero" userId="3a0e46d7-2099-40af-a155-aa45b68bfff3" providerId="ADAL" clId="{57DA573B-B202-45D5-8B0F-E0DB3FD2BB69}" dt="2024-02-11T21:03:43.678" v="25041"/>
          <ac:picMkLst>
            <pc:docMk/>
            <pc:sldMk cId="2359914408" sldId="942"/>
            <ac:picMk id="25" creationId="{D7A40DA3-92BC-26F5-708D-BC3AA20A95A0}"/>
          </ac:picMkLst>
        </pc:picChg>
        <pc:picChg chg="mod">
          <ac:chgData name="Paula Vázquez-Valero" userId="3a0e46d7-2099-40af-a155-aa45b68bfff3" providerId="ADAL" clId="{57DA573B-B202-45D5-8B0F-E0DB3FD2BB69}" dt="2024-02-14T10:07:40.453" v="27752"/>
          <ac:picMkLst>
            <pc:docMk/>
            <pc:sldMk cId="2359914408" sldId="942"/>
            <ac:picMk id="34" creationId="{D6BDD763-7D01-6EDF-D45A-3BB8706C29DC}"/>
          </ac:picMkLst>
        </pc:picChg>
        <pc:picChg chg="add del mod">
          <ac:chgData name="Paula Vázquez-Valero" userId="3a0e46d7-2099-40af-a155-aa45b68bfff3" providerId="ADAL" clId="{57DA573B-B202-45D5-8B0F-E0DB3FD2BB69}" dt="2024-02-14T10:23:09.343" v="28543" actId="21"/>
          <ac:picMkLst>
            <pc:docMk/>
            <pc:sldMk cId="2359914408" sldId="942"/>
            <ac:picMk id="35" creationId="{0A1BE6A7-A8F9-D28D-697A-C7924740E1B9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52" creationId="{1BB3F3F0-8004-86AB-E4E1-5AF1E98FCB0B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53" creationId="{2CC7DAD7-DB6A-C84D-C738-570205E10C36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54" creationId="{A9CB7557-4C00-9646-65C6-3681833BCC77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55" creationId="{CE3C5A76-86CA-4FA5-35A9-D132A33E64E5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56" creationId="{F177B720-BFFF-4098-51A9-21EEB9D3C7D3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57" creationId="{EABB75ED-A610-FFEF-E35C-00AB9E248BCD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61" creationId="{EC717BD7-ED1F-1901-7DBA-D28E9F413EF3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62" creationId="{2923C89D-F497-FF36-3994-789B8EEBCE01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63" creationId="{456F38B8-316B-64FF-EA5D-C0AFAB94BA7F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64" creationId="{DC36DE40-FFFB-4FC7-EBBB-1699359579A1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65" creationId="{53FB25DE-FBFE-2C74-0A87-A05377E5252C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66" creationId="{23E871BC-72F8-D314-E0D4-2A7D26DA2A87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70" creationId="{2F64E5F4-178B-B35F-95D7-3BF88024D94A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71" creationId="{3D406246-3308-519B-EAA1-77D389ECF81C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72" creationId="{199C68A8-58B5-0B7D-98FB-6594191DE4AC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73" creationId="{C4E6CCE6-1EB8-E7E7-0DF9-4C5493138748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74" creationId="{A30450F4-952A-3C8A-84C3-329ABCDEDFB2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75" creationId="{5BDF2F0C-5918-4A9C-06AF-D7031E1D80FB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79" creationId="{FA3AF20B-2D49-7FEB-66D9-A4A7CA256040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80" creationId="{C74D90FC-1AA4-5420-FB0F-254C8977966C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81" creationId="{E950D370-09D6-4D6C-8E66-8E58FB54D99B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82" creationId="{BCED1118-AF9E-71D5-6E01-F61220E1148A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83" creationId="{E3B6498B-0D92-F278-AFA1-038B69617BA6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84" creationId="{0388EA21-1A35-2994-6B81-4BB221332FE6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88" creationId="{6AF5BEC1-7E49-550B-2FFE-AED3E4BDE220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89" creationId="{7E215503-64A8-9E6E-704D-BE5C3E37BE42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90" creationId="{0F235BA7-CC1B-CFF9-98E3-7C4AAB93B917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91" creationId="{56E60E84-09DC-4365-16AC-98F6674D4427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92" creationId="{73C96197-9EB1-B601-0377-A7AB404619B4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93" creationId="{57249FAC-9709-1F79-344E-69C789426FF7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97" creationId="{DEFB024D-6D79-596B-299E-EF60F46F177C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98" creationId="{25AE009C-C210-B064-FE3C-8928CC08A97E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99" creationId="{2915D0B9-8164-D196-1D25-08E01C76E43E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100" creationId="{72729781-99B6-7704-38A2-A314B8C16686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101" creationId="{5D2C6FF6-CADE-29B5-D37A-6D6ED913E952}"/>
          </ac:picMkLst>
        </pc:picChg>
        <pc:picChg chg="mod">
          <ac:chgData name="Paula Vázquez-Valero" userId="3a0e46d7-2099-40af-a155-aa45b68bfff3" providerId="ADAL" clId="{57DA573B-B202-45D5-8B0F-E0DB3FD2BB69}" dt="2024-02-14T10:21:55.778" v="28534"/>
          <ac:picMkLst>
            <pc:docMk/>
            <pc:sldMk cId="2359914408" sldId="942"/>
            <ac:picMk id="102" creationId="{61D74FB1-E72A-3755-FF8B-A544A12922D0}"/>
          </ac:picMkLst>
        </pc:picChg>
        <pc:cxnChg chg="add mod">
          <ac:chgData name="Paula Vázquez-Valero" userId="3a0e46d7-2099-40af-a155-aa45b68bfff3" providerId="ADAL" clId="{57DA573B-B202-45D5-8B0F-E0DB3FD2BB69}" dt="2024-02-11T21:03:43.678" v="25041"/>
          <ac:cxnSpMkLst>
            <pc:docMk/>
            <pc:sldMk cId="2359914408" sldId="942"/>
            <ac:cxnSpMk id="23" creationId="{E35F1758-2006-8272-457E-655577326730}"/>
          </ac:cxnSpMkLst>
        </pc:cxnChg>
      </pc:sldChg>
      <pc:sldChg chg="addSp delSp modSp add mod delAnim modAnim">
        <pc:chgData name="Paula Vázquez-Valero" userId="3a0e46d7-2099-40af-a155-aa45b68bfff3" providerId="ADAL" clId="{57DA573B-B202-45D5-8B0F-E0DB3FD2BB69}" dt="2024-02-14T10:47:08.774" v="29776" actId="1076"/>
        <pc:sldMkLst>
          <pc:docMk/>
          <pc:sldMk cId="279678473" sldId="943"/>
        </pc:sldMkLst>
        <pc:spChg chg="add del mod">
          <ac:chgData name="Paula Vázquez-Valero" userId="3a0e46d7-2099-40af-a155-aa45b68bfff3" providerId="ADAL" clId="{57DA573B-B202-45D5-8B0F-E0DB3FD2BB69}" dt="2024-02-12T17:05:36.003" v="25642" actId="478"/>
          <ac:spMkLst>
            <pc:docMk/>
            <pc:sldMk cId="279678473" sldId="943"/>
            <ac:spMk id="3" creationId="{9A5B561F-A27D-6FC5-9AD5-90A4E36553B3}"/>
          </ac:spMkLst>
        </pc:spChg>
        <pc:spChg chg="add del mod">
          <ac:chgData name="Paula Vázquez-Valero" userId="3a0e46d7-2099-40af-a155-aa45b68bfff3" providerId="ADAL" clId="{57DA573B-B202-45D5-8B0F-E0DB3FD2BB69}" dt="2024-02-12T17:05:35.350" v="25641" actId="478"/>
          <ac:spMkLst>
            <pc:docMk/>
            <pc:sldMk cId="279678473" sldId="943"/>
            <ac:spMk id="5" creationId="{265446BB-D022-DFD2-4FBE-4CEEB0EC1BF7}"/>
          </ac:spMkLst>
        </pc:spChg>
        <pc:spChg chg="add del mod">
          <ac:chgData name="Paula Vázquez-Valero" userId="3a0e46d7-2099-40af-a155-aa45b68bfff3" providerId="ADAL" clId="{57DA573B-B202-45D5-8B0F-E0DB3FD2BB69}" dt="2024-02-12T17:19:17.934" v="25676" actId="478"/>
          <ac:spMkLst>
            <pc:docMk/>
            <pc:sldMk cId="279678473" sldId="943"/>
            <ac:spMk id="7" creationId="{1CF4BA82-9D59-E860-88DA-920F0B53F94D}"/>
          </ac:spMkLst>
        </pc:spChg>
        <pc:spChg chg="add mod">
          <ac:chgData name="Paula Vázquez-Valero" userId="3a0e46d7-2099-40af-a155-aa45b68bfff3" providerId="ADAL" clId="{57DA573B-B202-45D5-8B0F-E0DB3FD2BB69}" dt="2024-02-12T17:37:20.913" v="26330" actId="1035"/>
          <ac:spMkLst>
            <pc:docMk/>
            <pc:sldMk cId="279678473" sldId="943"/>
            <ac:spMk id="9" creationId="{F5982F70-454B-A8F3-8FE4-0C063938F063}"/>
          </ac:spMkLst>
        </pc:spChg>
        <pc:spChg chg="mod">
          <ac:chgData name="Paula Vázquez-Valero" userId="3a0e46d7-2099-40af-a155-aa45b68bfff3" providerId="ADAL" clId="{57DA573B-B202-45D5-8B0F-E0DB3FD2BB69}" dt="2024-02-12T17:04:38.095" v="25538"/>
          <ac:spMkLst>
            <pc:docMk/>
            <pc:sldMk cId="279678473" sldId="943"/>
            <ac:spMk id="13" creationId="{9E17C8B2-C96B-DAC4-F20F-E4D97EA76C64}"/>
          </ac:spMkLst>
        </pc:spChg>
        <pc:spChg chg="add del mod">
          <ac:chgData name="Paula Vázquez-Valero" userId="3a0e46d7-2099-40af-a155-aa45b68bfff3" providerId="ADAL" clId="{57DA573B-B202-45D5-8B0F-E0DB3FD2BB69}" dt="2024-02-12T17:19:16.287" v="25675" actId="478"/>
          <ac:spMkLst>
            <pc:docMk/>
            <pc:sldMk cId="279678473" sldId="943"/>
            <ac:spMk id="16" creationId="{CF02CA23-2599-2E1C-A066-4BDAD8721A0D}"/>
          </ac:spMkLst>
        </pc:spChg>
        <pc:spChg chg="mod">
          <ac:chgData name="Paula Vázquez-Valero" userId="3a0e46d7-2099-40af-a155-aa45b68bfff3" providerId="ADAL" clId="{57DA573B-B202-45D5-8B0F-E0DB3FD2BB69}" dt="2024-02-12T17:17:53.466" v="25646"/>
          <ac:spMkLst>
            <pc:docMk/>
            <pc:sldMk cId="279678473" sldId="943"/>
            <ac:spMk id="18" creationId="{AE8E8BE7-D4F9-EF41-D567-859AA1CDA263}"/>
          </ac:spMkLst>
        </pc:spChg>
        <pc:spChg chg="mod">
          <ac:chgData name="Paula Vázquez-Valero" userId="3a0e46d7-2099-40af-a155-aa45b68bfff3" providerId="ADAL" clId="{57DA573B-B202-45D5-8B0F-E0DB3FD2BB69}" dt="2024-02-12T17:17:53.466" v="25646"/>
          <ac:spMkLst>
            <pc:docMk/>
            <pc:sldMk cId="279678473" sldId="943"/>
            <ac:spMk id="19" creationId="{BEABFFAC-31D4-D6FA-6DFB-4553ADAAABEB}"/>
          </ac:spMkLst>
        </pc:spChg>
        <pc:spChg chg="mod">
          <ac:chgData name="Paula Vázquez-Valero" userId="3a0e46d7-2099-40af-a155-aa45b68bfff3" providerId="ADAL" clId="{57DA573B-B202-45D5-8B0F-E0DB3FD2BB69}" dt="2024-02-12T17:17:53.466" v="25646"/>
          <ac:spMkLst>
            <pc:docMk/>
            <pc:sldMk cId="279678473" sldId="943"/>
            <ac:spMk id="21" creationId="{2440D0D8-4C6A-3B59-C3DB-A3740C310988}"/>
          </ac:spMkLst>
        </pc:spChg>
        <pc:spChg chg="mod">
          <ac:chgData name="Paula Vázquez-Valero" userId="3a0e46d7-2099-40af-a155-aa45b68bfff3" providerId="ADAL" clId="{57DA573B-B202-45D5-8B0F-E0DB3FD2BB69}" dt="2024-02-12T17:18:30.523" v="25648"/>
          <ac:spMkLst>
            <pc:docMk/>
            <pc:sldMk cId="279678473" sldId="943"/>
            <ac:spMk id="24" creationId="{095D38B9-D154-AE14-4385-9174508AAA73}"/>
          </ac:spMkLst>
        </pc:spChg>
        <pc:spChg chg="mod">
          <ac:chgData name="Paula Vázquez-Valero" userId="3a0e46d7-2099-40af-a155-aa45b68bfff3" providerId="ADAL" clId="{57DA573B-B202-45D5-8B0F-E0DB3FD2BB69}" dt="2024-02-12T17:18:30.523" v="25648"/>
          <ac:spMkLst>
            <pc:docMk/>
            <pc:sldMk cId="279678473" sldId="943"/>
            <ac:spMk id="25" creationId="{28A67EA6-D9CB-B623-3068-9EECE0CD0F99}"/>
          </ac:spMkLst>
        </pc:spChg>
        <pc:spChg chg="add mod">
          <ac:chgData name="Paula Vázquez-Valero" userId="3a0e46d7-2099-40af-a155-aa45b68bfff3" providerId="ADAL" clId="{57DA573B-B202-45D5-8B0F-E0DB3FD2BB69}" dt="2024-02-12T17:37:32.117" v="26357" actId="1035"/>
          <ac:spMkLst>
            <pc:docMk/>
            <pc:sldMk cId="279678473" sldId="943"/>
            <ac:spMk id="26" creationId="{3B12D775-8815-4CB6-A4B2-B6258362A494}"/>
          </ac:spMkLst>
        </pc:spChg>
        <pc:spChg chg="add mod">
          <ac:chgData name="Paula Vázquez-Valero" userId="3a0e46d7-2099-40af-a155-aa45b68bfff3" providerId="ADAL" clId="{57DA573B-B202-45D5-8B0F-E0DB3FD2BB69}" dt="2024-02-12T17:37:48.719" v="26395" actId="1036"/>
          <ac:spMkLst>
            <pc:docMk/>
            <pc:sldMk cId="279678473" sldId="943"/>
            <ac:spMk id="28" creationId="{7C53BC41-9BBA-7E53-266E-6C9AA3279AC8}"/>
          </ac:spMkLst>
        </pc:spChg>
        <pc:spChg chg="add mod">
          <ac:chgData name="Paula Vázquez-Valero" userId="3a0e46d7-2099-40af-a155-aa45b68bfff3" providerId="ADAL" clId="{57DA573B-B202-45D5-8B0F-E0DB3FD2BB69}" dt="2024-02-12T17:37:44.392" v="26382" actId="1035"/>
          <ac:spMkLst>
            <pc:docMk/>
            <pc:sldMk cId="279678473" sldId="943"/>
            <ac:spMk id="29" creationId="{31EC7548-89E7-1A66-2A3E-7FCFA82BDAD0}"/>
          </ac:spMkLst>
        </pc:spChg>
        <pc:spChg chg="add mod">
          <ac:chgData name="Paula Vázquez-Valero" userId="3a0e46d7-2099-40af-a155-aa45b68bfff3" providerId="ADAL" clId="{57DA573B-B202-45D5-8B0F-E0DB3FD2BB69}" dt="2024-02-12T17:37:44.392" v="26382" actId="1035"/>
          <ac:spMkLst>
            <pc:docMk/>
            <pc:sldMk cId="279678473" sldId="943"/>
            <ac:spMk id="30" creationId="{304E3416-F8B5-3A59-97A1-CA3CC9454D45}"/>
          </ac:spMkLst>
        </pc:spChg>
        <pc:spChg chg="add mod">
          <ac:chgData name="Paula Vázquez-Valero" userId="3a0e46d7-2099-40af-a155-aa45b68bfff3" providerId="ADAL" clId="{57DA573B-B202-45D5-8B0F-E0DB3FD2BB69}" dt="2024-02-12T17:37:44.392" v="26382" actId="1035"/>
          <ac:spMkLst>
            <pc:docMk/>
            <pc:sldMk cId="279678473" sldId="943"/>
            <ac:spMk id="32" creationId="{6BF3E67A-2496-D6CC-38A5-038D3EF5C6C8}"/>
          </ac:spMkLst>
        </pc:spChg>
        <pc:spChg chg="add del mod">
          <ac:chgData name="Paula Vázquez-Valero" userId="3a0e46d7-2099-40af-a155-aa45b68bfff3" providerId="ADAL" clId="{57DA573B-B202-45D5-8B0F-E0DB3FD2BB69}" dt="2024-02-12T17:21:17.172" v="25775" actId="478"/>
          <ac:spMkLst>
            <pc:docMk/>
            <pc:sldMk cId="279678473" sldId="943"/>
            <ac:spMk id="33" creationId="{8EDB5B3C-42E5-C12D-416E-3E73872879F9}"/>
          </ac:spMkLst>
        </pc:spChg>
        <pc:spChg chg="add del mod">
          <ac:chgData name="Paula Vázquez-Valero" userId="3a0e46d7-2099-40af-a155-aa45b68bfff3" providerId="ADAL" clId="{57DA573B-B202-45D5-8B0F-E0DB3FD2BB69}" dt="2024-02-12T17:23:11.122" v="25845" actId="478"/>
          <ac:spMkLst>
            <pc:docMk/>
            <pc:sldMk cId="279678473" sldId="943"/>
            <ac:spMk id="34" creationId="{B234865B-4F50-A2ED-089C-56B4A7F678DD}"/>
          </ac:spMkLst>
        </pc:spChg>
        <pc:spChg chg="add del mod">
          <ac:chgData name="Paula Vázquez-Valero" userId="3a0e46d7-2099-40af-a155-aa45b68bfff3" providerId="ADAL" clId="{57DA573B-B202-45D5-8B0F-E0DB3FD2BB69}" dt="2024-02-12T17:23:23.784" v="25854" actId="478"/>
          <ac:spMkLst>
            <pc:docMk/>
            <pc:sldMk cId="279678473" sldId="943"/>
            <ac:spMk id="35" creationId="{EEDB2BC5-76E4-E7E7-04B6-E13B3F96946B}"/>
          </ac:spMkLst>
        </pc:spChg>
        <pc:spChg chg="add del mod">
          <ac:chgData name="Paula Vázquez-Valero" userId="3a0e46d7-2099-40af-a155-aa45b68bfff3" providerId="ADAL" clId="{57DA573B-B202-45D5-8B0F-E0DB3FD2BB69}" dt="2024-02-12T17:23:26.924" v="25855" actId="478"/>
          <ac:spMkLst>
            <pc:docMk/>
            <pc:sldMk cId="279678473" sldId="943"/>
            <ac:spMk id="36" creationId="{6FCF4848-10B2-64DA-B482-C857A6DE4372}"/>
          </ac:spMkLst>
        </pc:spChg>
        <pc:spChg chg="add del mod">
          <ac:chgData name="Paula Vázquez-Valero" userId="3a0e46d7-2099-40af-a155-aa45b68bfff3" providerId="ADAL" clId="{57DA573B-B202-45D5-8B0F-E0DB3FD2BB69}" dt="2024-02-12T17:23:29.196" v="25856" actId="478"/>
          <ac:spMkLst>
            <pc:docMk/>
            <pc:sldMk cId="279678473" sldId="943"/>
            <ac:spMk id="37" creationId="{8CE4CF89-9555-84CF-AE0F-147756E8AEE6}"/>
          </ac:spMkLst>
        </pc:spChg>
        <pc:spChg chg="add del mod">
          <ac:chgData name="Paula Vázquez-Valero" userId="3a0e46d7-2099-40af-a155-aa45b68bfff3" providerId="ADAL" clId="{57DA573B-B202-45D5-8B0F-E0DB3FD2BB69}" dt="2024-02-12T17:21:21.001" v="25779" actId="478"/>
          <ac:spMkLst>
            <pc:docMk/>
            <pc:sldMk cId="279678473" sldId="943"/>
            <ac:spMk id="38" creationId="{92064163-21D8-D5D7-A7C1-2516574EBDCD}"/>
          </ac:spMkLst>
        </pc:spChg>
        <pc:spChg chg="add del mod">
          <ac:chgData name="Paula Vázquez-Valero" userId="3a0e46d7-2099-40af-a155-aa45b68bfff3" providerId="ADAL" clId="{57DA573B-B202-45D5-8B0F-E0DB3FD2BB69}" dt="2024-02-12T17:21:24.223" v="25782" actId="478"/>
          <ac:spMkLst>
            <pc:docMk/>
            <pc:sldMk cId="279678473" sldId="943"/>
            <ac:spMk id="39" creationId="{CFC181DD-37AC-BDE1-C322-CDDCE0A08008}"/>
          </ac:spMkLst>
        </pc:spChg>
        <pc:spChg chg="add del mod">
          <ac:chgData name="Paula Vázquez-Valero" userId="3a0e46d7-2099-40af-a155-aa45b68bfff3" providerId="ADAL" clId="{57DA573B-B202-45D5-8B0F-E0DB3FD2BB69}" dt="2024-02-12T17:21:30.260" v="25788" actId="478"/>
          <ac:spMkLst>
            <pc:docMk/>
            <pc:sldMk cId="279678473" sldId="943"/>
            <ac:spMk id="40" creationId="{6667D256-947C-AFA3-2062-E65A609109DA}"/>
          </ac:spMkLst>
        </pc:spChg>
        <pc:spChg chg="add del mod">
          <ac:chgData name="Paula Vázquez-Valero" userId="3a0e46d7-2099-40af-a155-aa45b68bfff3" providerId="ADAL" clId="{57DA573B-B202-45D5-8B0F-E0DB3FD2BB69}" dt="2024-02-12T17:21:33.796" v="25791" actId="478"/>
          <ac:spMkLst>
            <pc:docMk/>
            <pc:sldMk cId="279678473" sldId="943"/>
            <ac:spMk id="41" creationId="{05899F9A-1D6F-FDF0-452A-2CD8263137D6}"/>
          </ac:spMkLst>
        </pc:spChg>
        <pc:spChg chg="add mod">
          <ac:chgData name="Paula Vázquez-Valero" userId="3a0e46d7-2099-40af-a155-aa45b68bfff3" providerId="ADAL" clId="{57DA573B-B202-45D5-8B0F-E0DB3FD2BB69}" dt="2024-02-12T17:37:44.392" v="26382" actId="1035"/>
          <ac:spMkLst>
            <pc:docMk/>
            <pc:sldMk cId="279678473" sldId="943"/>
            <ac:spMk id="42" creationId="{5218CB0B-5941-5980-7D45-245E4CF6E449}"/>
          </ac:spMkLst>
        </pc:spChg>
        <pc:spChg chg="add mod">
          <ac:chgData name="Paula Vázquez-Valero" userId="3a0e46d7-2099-40af-a155-aa45b68bfff3" providerId="ADAL" clId="{57DA573B-B202-45D5-8B0F-E0DB3FD2BB69}" dt="2024-02-12T17:37:44.392" v="26382" actId="1035"/>
          <ac:spMkLst>
            <pc:docMk/>
            <pc:sldMk cId="279678473" sldId="943"/>
            <ac:spMk id="43" creationId="{8CA3CEF7-AACF-7282-D5A8-8B1944FD0F97}"/>
          </ac:spMkLst>
        </pc:spChg>
        <pc:spChg chg="add mod">
          <ac:chgData name="Paula Vázquez-Valero" userId="3a0e46d7-2099-40af-a155-aa45b68bfff3" providerId="ADAL" clId="{57DA573B-B202-45D5-8B0F-E0DB3FD2BB69}" dt="2024-02-12T17:37:44.392" v="26382" actId="1035"/>
          <ac:spMkLst>
            <pc:docMk/>
            <pc:sldMk cId="279678473" sldId="943"/>
            <ac:spMk id="44" creationId="{8AACC885-D695-0C45-84B6-17A695AE0332}"/>
          </ac:spMkLst>
        </pc:spChg>
        <pc:spChg chg="add mod">
          <ac:chgData name="Paula Vázquez-Valero" userId="3a0e46d7-2099-40af-a155-aa45b68bfff3" providerId="ADAL" clId="{57DA573B-B202-45D5-8B0F-E0DB3FD2BB69}" dt="2024-02-12T17:37:44.392" v="26382" actId="1035"/>
          <ac:spMkLst>
            <pc:docMk/>
            <pc:sldMk cId="279678473" sldId="943"/>
            <ac:spMk id="45" creationId="{F5C883D8-126A-6088-481C-84DD5A8051C9}"/>
          </ac:spMkLst>
        </pc:spChg>
        <pc:spChg chg="add mod">
          <ac:chgData name="Paula Vázquez-Valero" userId="3a0e46d7-2099-40af-a155-aa45b68bfff3" providerId="ADAL" clId="{57DA573B-B202-45D5-8B0F-E0DB3FD2BB69}" dt="2024-02-12T17:37:55.613" v="26404" actId="1076"/>
          <ac:spMkLst>
            <pc:docMk/>
            <pc:sldMk cId="279678473" sldId="943"/>
            <ac:spMk id="46" creationId="{63408B97-91F2-D3FF-93F5-EA8C2195CD84}"/>
          </ac:spMkLst>
        </pc:spChg>
        <pc:spChg chg="add mod">
          <ac:chgData name="Paula Vázquez-Valero" userId="3a0e46d7-2099-40af-a155-aa45b68bfff3" providerId="ADAL" clId="{57DA573B-B202-45D5-8B0F-E0DB3FD2BB69}" dt="2024-02-12T17:37:55.613" v="26404" actId="1076"/>
          <ac:spMkLst>
            <pc:docMk/>
            <pc:sldMk cId="279678473" sldId="943"/>
            <ac:spMk id="47" creationId="{A382C458-2B9B-8B57-4665-C7C8DF1B134F}"/>
          </ac:spMkLst>
        </pc:spChg>
        <pc:spChg chg="add mod">
          <ac:chgData name="Paula Vázquez-Valero" userId="3a0e46d7-2099-40af-a155-aa45b68bfff3" providerId="ADAL" clId="{57DA573B-B202-45D5-8B0F-E0DB3FD2BB69}" dt="2024-02-12T17:37:55.613" v="26404" actId="1076"/>
          <ac:spMkLst>
            <pc:docMk/>
            <pc:sldMk cId="279678473" sldId="943"/>
            <ac:spMk id="48" creationId="{5B6C44AF-D31E-F44F-DB43-78BE1B108DDB}"/>
          </ac:spMkLst>
        </pc:spChg>
        <pc:spChg chg="add mod">
          <ac:chgData name="Paula Vázquez-Valero" userId="3a0e46d7-2099-40af-a155-aa45b68bfff3" providerId="ADAL" clId="{57DA573B-B202-45D5-8B0F-E0DB3FD2BB69}" dt="2024-02-12T17:37:55.613" v="26404" actId="1076"/>
          <ac:spMkLst>
            <pc:docMk/>
            <pc:sldMk cId="279678473" sldId="943"/>
            <ac:spMk id="50" creationId="{5FAD588E-0E62-D15F-76BE-FEED830ADD02}"/>
          </ac:spMkLst>
        </pc:spChg>
        <pc:spChg chg="add mod">
          <ac:chgData name="Paula Vázquez-Valero" userId="3a0e46d7-2099-40af-a155-aa45b68bfff3" providerId="ADAL" clId="{57DA573B-B202-45D5-8B0F-E0DB3FD2BB69}" dt="2024-02-12T17:37:55.613" v="26404" actId="1076"/>
          <ac:spMkLst>
            <pc:docMk/>
            <pc:sldMk cId="279678473" sldId="943"/>
            <ac:spMk id="51" creationId="{F198AA64-0802-0957-CD63-4DA301EEE7A9}"/>
          </ac:spMkLst>
        </pc:spChg>
        <pc:spChg chg="add mod">
          <ac:chgData name="Paula Vázquez-Valero" userId="3a0e46d7-2099-40af-a155-aa45b68bfff3" providerId="ADAL" clId="{57DA573B-B202-45D5-8B0F-E0DB3FD2BB69}" dt="2024-02-12T17:37:55.613" v="26404" actId="1076"/>
          <ac:spMkLst>
            <pc:docMk/>
            <pc:sldMk cId="279678473" sldId="943"/>
            <ac:spMk id="52" creationId="{F5328167-DEF0-54BA-42E3-694B991B03D7}"/>
          </ac:spMkLst>
        </pc:spChg>
        <pc:spChg chg="add mod">
          <ac:chgData name="Paula Vázquez-Valero" userId="3a0e46d7-2099-40af-a155-aa45b68bfff3" providerId="ADAL" clId="{57DA573B-B202-45D5-8B0F-E0DB3FD2BB69}" dt="2024-02-12T17:37:55.613" v="26404" actId="1076"/>
          <ac:spMkLst>
            <pc:docMk/>
            <pc:sldMk cId="279678473" sldId="943"/>
            <ac:spMk id="53" creationId="{8BF3A4A8-BC0D-DABE-2EF4-3E5BE0363F39}"/>
          </ac:spMkLst>
        </pc:spChg>
        <pc:spChg chg="add mod">
          <ac:chgData name="Paula Vázquez-Valero" userId="3a0e46d7-2099-40af-a155-aa45b68bfff3" providerId="ADAL" clId="{57DA573B-B202-45D5-8B0F-E0DB3FD2BB69}" dt="2024-02-12T17:37:55.613" v="26404" actId="1076"/>
          <ac:spMkLst>
            <pc:docMk/>
            <pc:sldMk cId="279678473" sldId="943"/>
            <ac:spMk id="54" creationId="{B479C81F-E277-E13D-EFCF-E3BE2F454FEE}"/>
          </ac:spMkLst>
        </pc:spChg>
        <pc:spChg chg="add del mod">
          <ac:chgData name="Paula Vázquez-Valero" userId="3a0e46d7-2099-40af-a155-aa45b68bfff3" providerId="ADAL" clId="{57DA573B-B202-45D5-8B0F-E0DB3FD2BB69}" dt="2024-02-12T17:35:59.706" v="26230" actId="21"/>
          <ac:spMkLst>
            <pc:docMk/>
            <pc:sldMk cId="279678473" sldId="943"/>
            <ac:spMk id="1029" creationId="{8564FEF7-DF1B-864A-038D-0D94E15DCA22}"/>
          </ac:spMkLst>
        </pc:spChg>
        <pc:spChg chg="add del mod">
          <ac:chgData name="Paula Vázquez-Valero" userId="3a0e46d7-2099-40af-a155-aa45b68bfff3" providerId="ADAL" clId="{57DA573B-B202-45D5-8B0F-E0DB3FD2BB69}" dt="2024-02-12T17:35:59.706" v="26230" actId="21"/>
          <ac:spMkLst>
            <pc:docMk/>
            <pc:sldMk cId="279678473" sldId="943"/>
            <ac:spMk id="1030" creationId="{BFF6AFA1-FB0E-D9B2-F9FA-50900F3B6CFE}"/>
          </ac:spMkLst>
        </pc:spChg>
        <pc:spChg chg="add del mod">
          <ac:chgData name="Paula Vázquez-Valero" userId="3a0e46d7-2099-40af-a155-aa45b68bfff3" providerId="ADAL" clId="{57DA573B-B202-45D5-8B0F-E0DB3FD2BB69}" dt="2024-02-12T17:35:59.706" v="26230" actId="21"/>
          <ac:spMkLst>
            <pc:docMk/>
            <pc:sldMk cId="279678473" sldId="943"/>
            <ac:spMk id="1031" creationId="{D3E73E20-36B2-F8B9-BE45-C6B53B671712}"/>
          </ac:spMkLst>
        </pc:spChg>
        <pc:spChg chg="add del mod">
          <ac:chgData name="Paula Vázquez-Valero" userId="3a0e46d7-2099-40af-a155-aa45b68bfff3" providerId="ADAL" clId="{57DA573B-B202-45D5-8B0F-E0DB3FD2BB69}" dt="2024-02-12T17:35:59.706" v="26230" actId="21"/>
          <ac:spMkLst>
            <pc:docMk/>
            <pc:sldMk cId="279678473" sldId="943"/>
            <ac:spMk id="1032" creationId="{521D0FF7-F87A-3320-97FE-A7521A0E9194}"/>
          </ac:spMkLst>
        </pc:spChg>
        <pc:spChg chg="mod">
          <ac:chgData name="Paula Vázquez-Valero" userId="3a0e46d7-2099-40af-a155-aa45b68bfff3" providerId="ADAL" clId="{57DA573B-B202-45D5-8B0F-E0DB3FD2BB69}" dt="2024-02-12T17:35:59.429" v="26229" actId="1076"/>
          <ac:spMkLst>
            <pc:docMk/>
            <pc:sldMk cId="279678473" sldId="943"/>
            <ac:spMk id="1034" creationId="{E93A846D-3622-9758-18F8-1EB5A577C291}"/>
          </ac:spMkLst>
        </pc:spChg>
        <pc:spChg chg="mod">
          <ac:chgData name="Paula Vázquez-Valero" userId="3a0e46d7-2099-40af-a155-aa45b68bfff3" providerId="ADAL" clId="{57DA573B-B202-45D5-8B0F-E0DB3FD2BB69}" dt="2024-02-12T17:35:59.429" v="26229" actId="1076"/>
          <ac:spMkLst>
            <pc:docMk/>
            <pc:sldMk cId="279678473" sldId="943"/>
            <ac:spMk id="1035" creationId="{83AF5E6D-243E-03FB-13D0-FBFE81FE7FA5}"/>
          </ac:spMkLst>
        </pc:spChg>
        <pc:spChg chg="add del mod">
          <ac:chgData name="Paula Vázquez-Valero" userId="3a0e46d7-2099-40af-a155-aa45b68bfff3" providerId="ADAL" clId="{57DA573B-B202-45D5-8B0F-E0DB3FD2BB69}" dt="2024-02-14T10:19:23.562" v="28511" actId="21"/>
          <ac:spMkLst>
            <pc:docMk/>
            <pc:sldMk cId="279678473" sldId="943"/>
            <ac:spMk id="1037" creationId="{88194CFA-E3A8-14B2-48FB-55AEFF7DE230}"/>
          </ac:spMkLst>
        </pc:spChg>
        <pc:spChg chg="mod">
          <ac:chgData name="Paula Vázquez-Valero" userId="3a0e46d7-2099-40af-a155-aa45b68bfff3" providerId="ADAL" clId="{57DA573B-B202-45D5-8B0F-E0DB3FD2BB69}" dt="2024-02-12T17:36:51.099" v="26282"/>
          <ac:spMkLst>
            <pc:docMk/>
            <pc:sldMk cId="279678473" sldId="943"/>
            <ac:spMk id="1039" creationId="{1A9CC699-A230-7A63-283D-C5BA9694CA9B}"/>
          </ac:spMkLst>
        </pc:spChg>
        <pc:spChg chg="mod">
          <ac:chgData name="Paula Vázquez-Valero" userId="3a0e46d7-2099-40af-a155-aa45b68bfff3" providerId="ADAL" clId="{57DA573B-B202-45D5-8B0F-E0DB3FD2BB69}" dt="2024-02-12T17:36:51.099" v="26282"/>
          <ac:spMkLst>
            <pc:docMk/>
            <pc:sldMk cId="279678473" sldId="943"/>
            <ac:spMk id="1041" creationId="{27075141-E6A2-9108-6FA4-0F0334D670CF}"/>
          </ac:spMkLst>
        </pc:spChg>
        <pc:spChg chg="add mod">
          <ac:chgData name="Paula Vázquez-Valero" userId="3a0e46d7-2099-40af-a155-aa45b68bfff3" providerId="ADAL" clId="{57DA573B-B202-45D5-8B0F-E0DB3FD2BB69}" dt="2024-02-12T17:39:12.414" v="26456" actId="1076"/>
          <ac:spMkLst>
            <pc:docMk/>
            <pc:sldMk cId="279678473" sldId="943"/>
            <ac:spMk id="1047" creationId="{99CE4A9C-D22E-285E-29CC-11FB77658935}"/>
          </ac:spMkLst>
        </pc:spChg>
        <pc:spChg chg="add mod">
          <ac:chgData name="Paula Vázquez-Valero" userId="3a0e46d7-2099-40af-a155-aa45b68bfff3" providerId="ADAL" clId="{57DA573B-B202-45D5-8B0F-E0DB3FD2BB69}" dt="2024-02-12T17:39:20.430" v="26458" actId="1076"/>
          <ac:spMkLst>
            <pc:docMk/>
            <pc:sldMk cId="279678473" sldId="943"/>
            <ac:spMk id="1048" creationId="{80765F73-805D-F4E1-D1BE-16D7F3804659}"/>
          </ac:spMkLst>
        </pc:spChg>
        <pc:spChg chg="add mod">
          <ac:chgData name="Paula Vázquez-Valero" userId="3a0e46d7-2099-40af-a155-aa45b68bfff3" providerId="ADAL" clId="{57DA573B-B202-45D5-8B0F-E0DB3FD2BB69}" dt="2024-02-12T17:39:17.524" v="26457" actId="1076"/>
          <ac:spMkLst>
            <pc:docMk/>
            <pc:sldMk cId="279678473" sldId="943"/>
            <ac:spMk id="1049" creationId="{E083A567-B16B-DB35-31B9-1963C686411C}"/>
          </ac:spMkLst>
        </pc:spChg>
        <pc:spChg chg="del">
          <ac:chgData name="Paula Vázquez-Valero" userId="3a0e46d7-2099-40af-a155-aa45b68bfff3" providerId="ADAL" clId="{57DA573B-B202-45D5-8B0F-E0DB3FD2BB69}" dt="2024-02-12T17:02:27.021" v="25450" actId="478"/>
          <ac:spMkLst>
            <pc:docMk/>
            <pc:sldMk cId="279678473" sldId="943"/>
            <ac:spMk id="1076" creationId="{4E89C0AB-0D80-92BF-F5BF-7B423C7423C3}"/>
          </ac:spMkLst>
        </pc:spChg>
        <pc:spChg chg="del">
          <ac:chgData name="Paula Vázquez-Valero" userId="3a0e46d7-2099-40af-a155-aa45b68bfff3" providerId="ADAL" clId="{57DA573B-B202-45D5-8B0F-E0DB3FD2BB69}" dt="2024-02-12T17:02:29.472" v="25451" actId="478"/>
          <ac:spMkLst>
            <pc:docMk/>
            <pc:sldMk cId="279678473" sldId="943"/>
            <ac:spMk id="2048" creationId="{B8AFE31E-6EE7-D656-C9C8-B4E6494DBAFE}"/>
          </ac:spMkLst>
        </pc:spChg>
        <pc:spChg chg="del">
          <ac:chgData name="Paula Vázquez-Valero" userId="3a0e46d7-2099-40af-a155-aa45b68bfff3" providerId="ADAL" clId="{57DA573B-B202-45D5-8B0F-E0DB3FD2BB69}" dt="2024-02-12T17:02:27.021" v="25450" actId="478"/>
          <ac:spMkLst>
            <pc:docMk/>
            <pc:sldMk cId="279678473" sldId="943"/>
            <ac:spMk id="2049" creationId="{B0A3A8D3-B924-5A90-AC58-1BA7F6965743}"/>
          </ac:spMkLst>
        </pc:spChg>
        <pc:spChg chg="del">
          <ac:chgData name="Paula Vázquez-Valero" userId="3a0e46d7-2099-40af-a155-aa45b68bfff3" providerId="ADAL" clId="{57DA573B-B202-45D5-8B0F-E0DB3FD2BB69}" dt="2024-02-12T17:02:27.021" v="25450" actId="478"/>
          <ac:spMkLst>
            <pc:docMk/>
            <pc:sldMk cId="279678473" sldId="943"/>
            <ac:spMk id="2050" creationId="{8BE6E170-5411-118E-1A8A-5F57C4B53C04}"/>
          </ac:spMkLst>
        </pc:spChg>
        <pc:spChg chg="del">
          <ac:chgData name="Paula Vázquez-Valero" userId="3a0e46d7-2099-40af-a155-aa45b68bfff3" providerId="ADAL" clId="{57DA573B-B202-45D5-8B0F-E0DB3FD2BB69}" dt="2024-02-12T17:02:27.021" v="25450" actId="478"/>
          <ac:spMkLst>
            <pc:docMk/>
            <pc:sldMk cId="279678473" sldId="943"/>
            <ac:spMk id="2055" creationId="{8695E919-F72F-A94A-0723-761B2F7A2206}"/>
          </ac:spMkLst>
        </pc:spChg>
        <pc:spChg chg="del">
          <ac:chgData name="Paula Vázquez-Valero" userId="3a0e46d7-2099-40af-a155-aa45b68bfff3" providerId="ADAL" clId="{57DA573B-B202-45D5-8B0F-E0DB3FD2BB69}" dt="2024-02-12T17:02:27.021" v="25450" actId="478"/>
          <ac:spMkLst>
            <pc:docMk/>
            <pc:sldMk cId="279678473" sldId="943"/>
            <ac:spMk id="2056" creationId="{F5677D56-5679-781E-9FDE-0A9DCE42F544}"/>
          </ac:spMkLst>
        </pc:spChg>
        <pc:spChg chg="mod">
          <ac:chgData name="Paula Vázquez-Valero" userId="3a0e46d7-2099-40af-a155-aa45b68bfff3" providerId="ADAL" clId="{57DA573B-B202-45D5-8B0F-E0DB3FD2BB69}" dt="2024-02-12T17:41:56.902" v="26609" actId="20577"/>
          <ac:spMkLst>
            <pc:docMk/>
            <pc:sldMk cId="279678473" sldId="943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2-12T17:02:27.021" v="25450" actId="478"/>
          <ac:spMkLst>
            <pc:docMk/>
            <pc:sldMk cId="279678473" sldId="943"/>
            <ac:spMk id="2095" creationId="{EC5CCD45-2C4B-CDF1-F8E5-0AD1838AF476}"/>
          </ac:spMkLst>
        </pc:spChg>
        <pc:spChg chg="del">
          <ac:chgData name="Paula Vázquez-Valero" userId="3a0e46d7-2099-40af-a155-aa45b68bfff3" providerId="ADAL" clId="{57DA573B-B202-45D5-8B0F-E0DB3FD2BB69}" dt="2024-02-12T17:02:29.472" v="25451" actId="478"/>
          <ac:spMkLst>
            <pc:docMk/>
            <pc:sldMk cId="279678473" sldId="943"/>
            <ac:spMk id="2096" creationId="{8E6D7062-F32B-A204-6B35-0700E054933B}"/>
          </ac:spMkLst>
        </pc:spChg>
        <pc:spChg chg="del">
          <ac:chgData name="Paula Vázquez-Valero" userId="3a0e46d7-2099-40af-a155-aa45b68bfff3" providerId="ADAL" clId="{57DA573B-B202-45D5-8B0F-E0DB3FD2BB69}" dt="2024-02-12T17:02:29.472" v="25451" actId="478"/>
          <ac:spMkLst>
            <pc:docMk/>
            <pc:sldMk cId="279678473" sldId="943"/>
            <ac:spMk id="2105" creationId="{584AD94D-971A-4EF2-75AB-C2EBBDE4DD04}"/>
          </ac:spMkLst>
        </pc:spChg>
        <pc:spChg chg="del mod">
          <ac:chgData name="Paula Vázquez-Valero" userId="3a0e46d7-2099-40af-a155-aa45b68bfff3" providerId="ADAL" clId="{57DA573B-B202-45D5-8B0F-E0DB3FD2BB69}" dt="2024-02-12T17:02:37.287" v="25453" actId="478"/>
          <ac:spMkLst>
            <pc:docMk/>
            <pc:sldMk cId="279678473" sldId="943"/>
            <ac:spMk id="2123" creationId="{6F35AB12-8143-EED5-CDF1-B7D42121B100}"/>
          </ac:spMkLst>
        </pc:spChg>
        <pc:spChg chg="mod">
          <ac:chgData name="Paula Vázquez-Valero" userId="3a0e46d7-2099-40af-a155-aa45b68bfff3" providerId="ADAL" clId="{57DA573B-B202-45D5-8B0F-E0DB3FD2BB69}" dt="2024-02-12T17:36:40.423" v="26250" actId="1035"/>
          <ac:spMkLst>
            <pc:docMk/>
            <pc:sldMk cId="279678473" sldId="943"/>
            <ac:spMk id="2129" creationId="{6B4E9003-FC7B-9A98-1C64-2B6CABB9A86A}"/>
          </ac:spMkLst>
        </pc:spChg>
        <pc:spChg chg="mod">
          <ac:chgData name="Paula Vázquez-Valero" userId="3a0e46d7-2099-40af-a155-aa45b68bfff3" providerId="ADAL" clId="{57DA573B-B202-45D5-8B0F-E0DB3FD2BB69}" dt="2024-02-12T17:37:15.510" v="26311" actId="1035"/>
          <ac:spMkLst>
            <pc:docMk/>
            <pc:sldMk cId="279678473" sldId="943"/>
            <ac:spMk id="2130" creationId="{1A14D30A-3DE3-E62B-14E5-37E41496F066}"/>
          </ac:spMkLst>
        </pc:spChg>
        <pc:spChg chg="mod">
          <ac:chgData name="Paula Vázquez-Valero" userId="3a0e46d7-2099-40af-a155-aa45b68bfff3" providerId="ADAL" clId="{57DA573B-B202-45D5-8B0F-E0DB3FD2BB69}" dt="2024-02-12T17:37:15.510" v="26311" actId="1035"/>
          <ac:spMkLst>
            <pc:docMk/>
            <pc:sldMk cId="279678473" sldId="943"/>
            <ac:spMk id="2131" creationId="{C04CCF4E-02AF-2EB6-23BF-E304DB031E86}"/>
          </ac:spMkLst>
        </pc:spChg>
        <pc:grpChg chg="add mod">
          <ac:chgData name="Paula Vázquez-Valero" userId="3a0e46d7-2099-40af-a155-aa45b68bfff3" providerId="ADAL" clId="{57DA573B-B202-45D5-8B0F-E0DB3FD2BB69}" dt="2024-02-12T17:37:20.913" v="26330" actId="1035"/>
          <ac:grpSpMkLst>
            <pc:docMk/>
            <pc:sldMk cId="279678473" sldId="943"/>
            <ac:grpSpMk id="12" creationId="{18102C23-4633-0CE4-7A87-9D2A500300E1}"/>
          </ac:grpSpMkLst>
        </pc:grpChg>
        <pc:grpChg chg="add mod">
          <ac:chgData name="Paula Vázquez-Valero" userId="3a0e46d7-2099-40af-a155-aa45b68bfff3" providerId="ADAL" clId="{57DA573B-B202-45D5-8B0F-E0DB3FD2BB69}" dt="2024-02-12T17:37:32.117" v="26357" actId="1035"/>
          <ac:grpSpMkLst>
            <pc:docMk/>
            <pc:sldMk cId="279678473" sldId="943"/>
            <ac:grpSpMk id="17" creationId="{6959E04A-1ED7-0801-3C7F-B9E90D60DEA9}"/>
          </ac:grpSpMkLst>
        </pc:grpChg>
        <pc:grpChg chg="add mod">
          <ac:chgData name="Paula Vázquez-Valero" userId="3a0e46d7-2099-40af-a155-aa45b68bfff3" providerId="ADAL" clId="{57DA573B-B202-45D5-8B0F-E0DB3FD2BB69}" dt="2024-02-12T17:37:32.117" v="26357" actId="1035"/>
          <ac:grpSpMkLst>
            <pc:docMk/>
            <pc:sldMk cId="279678473" sldId="943"/>
            <ac:grpSpMk id="20" creationId="{85C2D533-1B6D-237D-64A5-E2F609C7ACB9}"/>
          </ac:grpSpMkLst>
        </pc:grpChg>
        <pc:grpChg chg="add del mod">
          <ac:chgData name="Paula Vázquez-Valero" userId="3a0e46d7-2099-40af-a155-aa45b68bfff3" providerId="ADAL" clId="{57DA573B-B202-45D5-8B0F-E0DB3FD2BB69}" dt="2024-02-12T17:18:33.396" v="25649" actId="478"/>
          <ac:grpSpMkLst>
            <pc:docMk/>
            <pc:sldMk cId="279678473" sldId="943"/>
            <ac:grpSpMk id="23" creationId="{4AEFA9A7-B7F9-4FC3-845C-71B99573F497}"/>
          </ac:grpSpMkLst>
        </pc:grpChg>
        <pc:grpChg chg="add del mod">
          <ac:chgData name="Paula Vázquez-Valero" userId="3a0e46d7-2099-40af-a155-aa45b68bfff3" providerId="ADAL" clId="{57DA573B-B202-45D5-8B0F-E0DB3FD2BB69}" dt="2024-02-12T17:35:59.706" v="26230" actId="21"/>
          <ac:grpSpMkLst>
            <pc:docMk/>
            <pc:sldMk cId="279678473" sldId="943"/>
            <ac:grpSpMk id="1033" creationId="{93D88E6B-F6CD-0584-34D1-83C542551CF8}"/>
          </ac:grpSpMkLst>
        </pc:grpChg>
        <pc:grpChg chg="add del mod">
          <ac:chgData name="Paula Vázquez-Valero" userId="3a0e46d7-2099-40af-a155-aa45b68bfff3" providerId="ADAL" clId="{57DA573B-B202-45D5-8B0F-E0DB3FD2BB69}" dt="2024-02-14T10:19:23.562" v="28511" actId="21"/>
          <ac:grpSpMkLst>
            <pc:docMk/>
            <pc:sldMk cId="279678473" sldId="943"/>
            <ac:grpSpMk id="1038" creationId="{02437367-9CF8-D8B3-7BA8-2BAA66B569D9}"/>
          </ac:grpSpMkLst>
        </pc:grpChg>
        <pc:grpChg chg="del">
          <ac:chgData name="Paula Vázquez-Valero" userId="3a0e46d7-2099-40af-a155-aa45b68bfff3" providerId="ADAL" clId="{57DA573B-B202-45D5-8B0F-E0DB3FD2BB69}" dt="2024-02-12T17:02:27.021" v="25450" actId="478"/>
          <ac:grpSpMkLst>
            <pc:docMk/>
            <pc:sldMk cId="279678473" sldId="943"/>
            <ac:grpSpMk id="1077" creationId="{82E8B84D-9C19-BD3B-0493-663E99339C1B}"/>
          </ac:grpSpMkLst>
        </pc:grpChg>
        <pc:grpChg chg="del">
          <ac:chgData name="Paula Vázquez-Valero" userId="3a0e46d7-2099-40af-a155-aa45b68bfff3" providerId="ADAL" clId="{57DA573B-B202-45D5-8B0F-E0DB3FD2BB69}" dt="2024-02-12T17:02:27.021" v="25450" actId="478"/>
          <ac:grpSpMkLst>
            <pc:docMk/>
            <pc:sldMk cId="279678473" sldId="943"/>
            <ac:grpSpMk id="1080" creationId="{94633CAF-754E-F817-9F5A-F323B9F3B634}"/>
          </ac:grpSpMkLst>
        </pc:grpChg>
        <pc:grpChg chg="del">
          <ac:chgData name="Paula Vázquez-Valero" userId="3a0e46d7-2099-40af-a155-aa45b68bfff3" providerId="ADAL" clId="{57DA573B-B202-45D5-8B0F-E0DB3FD2BB69}" dt="2024-02-12T17:02:27.021" v="25450" actId="478"/>
          <ac:grpSpMkLst>
            <pc:docMk/>
            <pc:sldMk cId="279678473" sldId="943"/>
            <ac:grpSpMk id="1083" creationId="{39E5D1B7-AC51-1EA7-2A90-2D673CEC4D4B}"/>
          </ac:grpSpMkLst>
        </pc:grpChg>
        <pc:grpChg chg="del">
          <ac:chgData name="Paula Vázquez-Valero" userId="3a0e46d7-2099-40af-a155-aa45b68bfff3" providerId="ADAL" clId="{57DA573B-B202-45D5-8B0F-E0DB3FD2BB69}" dt="2024-02-12T17:02:27.021" v="25450" actId="478"/>
          <ac:grpSpMkLst>
            <pc:docMk/>
            <pc:sldMk cId="279678473" sldId="943"/>
            <ac:grpSpMk id="2051" creationId="{F2706542-A5C0-A074-592B-5C9C92D8E0DF}"/>
          </ac:grpSpMkLst>
        </pc:grpChg>
        <pc:grpChg chg="del mod">
          <ac:chgData name="Paula Vázquez-Valero" userId="3a0e46d7-2099-40af-a155-aa45b68bfff3" providerId="ADAL" clId="{57DA573B-B202-45D5-8B0F-E0DB3FD2BB69}" dt="2024-02-12T17:03:56.666" v="25508" actId="478"/>
          <ac:grpSpMkLst>
            <pc:docMk/>
            <pc:sldMk cId="279678473" sldId="943"/>
            <ac:grpSpMk id="2124" creationId="{F434C08E-2248-1513-9A7F-B757221E03E4}"/>
          </ac:grpSpMkLst>
        </pc:grpChg>
        <pc:graphicFrameChg chg="add mod modGraphic">
          <ac:chgData name="Paula Vázquez-Valero" userId="3a0e46d7-2099-40af-a155-aa45b68bfff3" providerId="ADAL" clId="{57DA573B-B202-45D5-8B0F-E0DB3FD2BB69}" dt="2024-02-12T17:37:44.392" v="26382" actId="1035"/>
          <ac:graphicFrameMkLst>
            <pc:docMk/>
            <pc:sldMk cId="279678473" sldId="943"/>
            <ac:graphicFrameMk id="31" creationId="{33BEC70D-61E0-B0C4-9D83-D9DBDF12E7FF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2T17:37:55.613" v="26404" actId="1076"/>
          <ac:graphicFrameMkLst>
            <pc:docMk/>
            <pc:sldMk cId="279678473" sldId="943"/>
            <ac:graphicFrameMk id="49" creationId="{156CBF88-1A5A-88E9-A19A-DAB6396CAF33}"/>
          </ac:graphicFrameMkLst>
        </pc:graphicFrameChg>
        <pc:graphicFrameChg chg="add del mod">
          <ac:chgData name="Paula Vázquez-Valero" userId="3a0e46d7-2099-40af-a155-aa45b68bfff3" providerId="ADAL" clId="{57DA573B-B202-45D5-8B0F-E0DB3FD2BB69}" dt="2024-02-12T17:35:59.706" v="26230" actId="21"/>
          <ac:graphicFrameMkLst>
            <pc:docMk/>
            <pc:sldMk cId="279678473" sldId="943"/>
            <ac:graphicFrameMk id="1024" creationId="{D214362F-EA40-BD78-7EFD-7827F9D11F5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2T17:39:55.652" v="26474" actId="207"/>
          <ac:graphicFrameMkLst>
            <pc:docMk/>
            <pc:sldMk cId="279678473" sldId="943"/>
            <ac:graphicFrameMk id="1042" creationId="{8C6CA58F-D9E5-510D-FBF3-F1F040A1E36C}"/>
          </ac:graphicFrameMkLst>
        </pc:graphicFrameChg>
        <pc:graphicFrameChg chg="mod modGraphic">
          <ac:chgData name="Paula Vázquez-Valero" userId="3a0e46d7-2099-40af-a155-aa45b68bfff3" providerId="ADAL" clId="{57DA573B-B202-45D5-8B0F-E0DB3FD2BB69}" dt="2024-02-12T17:37:07.442" v="26285" actId="14100"/>
          <ac:graphicFrameMkLst>
            <pc:docMk/>
            <pc:sldMk cId="279678473" sldId="943"/>
            <ac:graphicFrameMk id="2128" creationId="{AF72B22F-A327-7577-1FE4-9B7CEE43B17C}"/>
          </ac:graphicFrameMkLst>
        </pc:graphicFrameChg>
        <pc:picChg chg="add mod">
          <ac:chgData name="Paula Vázquez-Valero" userId="3a0e46d7-2099-40af-a155-aa45b68bfff3" providerId="ADAL" clId="{57DA573B-B202-45D5-8B0F-E0DB3FD2BB69}" dt="2024-02-12T17:37:20.913" v="26330" actId="1035"/>
          <ac:picMkLst>
            <pc:docMk/>
            <pc:sldMk cId="279678473" sldId="943"/>
            <ac:picMk id="6" creationId="{8895CA9D-1FE1-C326-EBCD-E56554000208}"/>
          </ac:picMkLst>
        </pc:picChg>
        <pc:picChg chg="mod">
          <ac:chgData name="Paula Vázquez-Valero" userId="3a0e46d7-2099-40af-a155-aa45b68bfff3" providerId="ADAL" clId="{57DA573B-B202-45D5-8B0F-E0DB3FD2BB69}" dt="2024-02-12T17:04:38.095" v="25538"/>
          <ac:picMkLst>
            <pc:docMk/>
            <pc:sldMk cId="279678473" sldId="943"/>
            <ac:picMk id="14" creationId="{88A99303-35C5-101D-AD53-8C8B21354C7D}"/>
          </ac:picMkLst>
        </pc:picChg>
        <pc:picChg chg="mod">
          <ac:chgData name="Paula Vázquez-Valero" userId="3a0e46d7-2099-40af-a155-aa45b68bfff3" providerId="ADAL" clId="{57DA573B-B202-45D5-8B0F-E0DB3FD2BB69}" dt="2024-02-12T17:04:38.095" v="25538"/>
          <ac:picMkLst>
            <pc:docMk/>
            <pc:sldMk cId="279678473" sldId="943"/>
            <ac:picMk id="15" creationId="{D9DF3131-DF93-0C31-0339-8BCDFAE4BC01}"/>
          </ac:picMkLst>
        </pc:picChg>
        <pc:picChg chg="mod">
          <ac:chgData name="Paula Vázquez-Valero" userId="3a0e46d7-2099-40af-a155-aa45b68bfff3" providerId="ADAL" clId="{57DA573B-B202-45D5-8B0F-E0DB3FD2BB69}" dt="2024-02-12T17:17:53.466" v="25646"/>
          <ac:picMkLst>
            <pc:docMk/>
            <pc:sldMk cId="279678473" sldId="943"/>
            <ac:picMk id="22" creationId="{813CDE18-8316-3751-2AA2-D3588DB09070}"/>
          </ac:picMkLst>
        </pc:picChg>
        <pc:picChg chg="add del mod">
          <ac:chgData name="Paula Vázquez-Valero" userId="3a0e46d7-2099-40af-a155-aa45b68bfff3" providerId="ADAL" clId="{57DA573B-B202-45D5-8B0F-E0DB3FD2BB69}" dt="2024-02-12T17:18:33.396" v="25649" actId="478"/>
          <ac:picMkLst>
            <pc:docMk/>
            <pc:sldMk cId="279678473" sldId="943"/>
            <ac:picMk id="27" creationId="{6F84206C-0DD8-3FF4-B283-D79A37256572}"/>
          </ac:picMkLst>
        </pc:picChg>
        <pc:picChg chg="add del mod">
          <ac:chgData name="Paula Vázquez-Valero" userId="3a0e46d7-2099-40af-a155-aa45b68bfff3" providerId="ADAL" clId="{57DA573B-B202-45D5-8B0F-E0DB3FD2BB69}" dt="2024-02-12T17:37:55.613" v="26404" actId="1076"/>
          <ac:picMkLst>
            <pc:docMk/>
            <pc:sldMk cId="279678473" sldId="943"/>
            <ac:picMk id="55" creationId="{C5581C67-1A2A-EBA1-D08D-0D2B0559E87F}"/>
          </ac:picMkLst>
        </pc:picChg>
        <pc:picChg chg="add mod">
          <ac:chgData name="Paula Vázquez-Valero" userId="3a0e46d7-2099-40af-a155-aa45b68bfff3" providerId="ADAL" clId="{57DA573B-B202-45D5-8B0F-E0DB3FD2BB69}" dt="2024-02-12T17:37:44.392" v="26382" actId="1035"/>
          <ac:picMkLst>
            <pc:docMk/>
            <pc:sldMk cId="279678473" sldId="943"/>
            <ac:picMk id="56" creationId="{AD2CFD22-1F00-648C-A6E4-972C2B147BF5}"/>
          </ac:picMkLst>
        </pc:picChg>
        <pc:picChg chg="add mod">
          <ac:chgData name="Paula Vázquez-Valero" userId="3a0e46d7-2099-40af-a155-aa45b68bfff3" providerId="ADAL" clId="{57DA573B-B202-45D5-8B0F-E0DB3FD2BB69}" dt="2024-02-12T17:37:44.392" v="26382" actId="1035"/>
          <ac:picMkLst>
            <pc:docMk/>
            <pc:sldMk cId="279678473" sldId="943"/>
            <ac:picMk id="57" creationId="{D2569D40-937D-288C-4491-B50FEB309048}"/>
          </ac:picMkLst>
        </pc:picChg>
        <pc:picChg chg="add mod">
          <ac:chgData name="Paula Vázquez-Valero" userId="3a0e46d7-2099-40af-a155-aa45b68bfff3" providerId="ADAL" clId="{57DA573B-B202-45D5-8B0F-E0DB3FD2BB69}" dt="2024-02-12T17:37:44.392" v="26382" actId="1035"/>
          <ac:picMkLst>
            <pc:docMk/>
            <pc:sldMk cId="279678473" sldId="943"/>
            <ac:picMk id="58" creationId="{16DACE42-97D6-0E11-B7DD-F8C64E61F98F}"/>
          </ac:picMkLst>
        </pc:picChg>
        <pc:picChg chg="add del mod">
          <ac:chgData name="Paula Vázquez-Valero" userId="3a0e46d7-2099-40af-a155-aa45b68bfff3" providerId="ADAL" clId="{57DA573B-B202-45D5-8B0F-E0DB3FD2BB69}" dt="2024-02-12T17:28:10.301" v="26011" actId="478"/>
          <ac:picMkLst>
            <pc:docMk/>
            <pc:sldMk cId="279678473" sldId="943"/>
            <ac:picMk id="59" creationId="{57FDE89E-C4C3-C6FE-A039-CD4F9658C677}"/>
          </ac:picMkLst>
        </pc:picChg>
        <pc:picChg chg="add mod">
          <ac:chgData name="Paula Vázquez-Valero" userId="3a0e46d7-2099-40af-a155-aa45b68bfff3" providerId="ADAL" clId="{57DA573B-B202-45D5-8B0F-E0DB3FD2BB69}" dt="2024-02-12T17:37:44.392" v="26382" actId="1035"/>
          <ac:picMkLst>
            <pc:docMk/>
            <pc:sldMk cId="279678473" sldId="943"/>
            <ac:picMk id="60" creationId="{01D3A812-C678-61E8-13E1-C101BFB57D33}"/>
          </ac:picMkLst>
        </pc:picChg>
        <pc:picChg chg="add mod">
          <ac:chgData name="Paula Vázquez-Valero" userId="3a0e46d7-2099-40af-a155-aa45b68bfff3" providerId="ADAL" clId="{57DA573B-B202-45D5-8B0F-E0DB3FD2BB69}" dt="2024-02-12T17:37:55.613" v="26404" actId="1076"/>
          <ac:picMkLst>
            <pc:docMk/>
            <pc:sldMk cId="279678473" sldId="943"/>
            <ac:picMk id="61" creationId="{A199E2B3-75CE-1B5F-5B75-0A47118BF796}"/>
          </ac:picMkLst>
        </pc:picChg>
        <pc:picChg chg="add mod">
          <ac:chgData name="Paula Vázquez-Valero" userId="3a0e46d7-2099-40af-a155-aa45b68bfff3" providerId="ADAL" clId="{57DA573B-B202-45D5-8B0F-E0DB3FD2BB69}" dt="2024-02-12T17:37:55.613" v="26404" actId="1076"/>
          <ac:picMkLst>
            <pc:docMk/>
            <pc:sldMk cId="279678473" sldId="943"/>
            <ac:picMk id="62" creationId="{498E6B59-92FD-B45F-0E3A-5A7F31ABE4EF}"/>
          </ac:picMkLst>
        </pc:picChg>
        <pc:picChg chg="add mod">
          <ac:chgData name="Paula Vázquez-Valero" userId="3a0e46d7-2099-40af-a155-aa45b68bfff3" providerId="ADAL" clId="{57DA573B-B202-45D5-8B0F-E0DB3FD2BB69}" dt="2024-02-12T17:37:55.613" v="26404" actId="1076"/>
          <ac:picMkLst>
            <pc:docMk/>
            <pc:sldMk cId="279678473" sldId="943"/>
            <ac:picMk id="63" creationId="{5D837D3C-BF63-1219-6993-B57719882CCA}"/>
          </ac:picMkLst>
        </pc:picChg>
        <pc:picChg chg="add del mod">
          <ac:chgData name="Paula Vázquez-Valero" userId="3a0e46d7-2099-40af-a155-aa45b68bfff3" providerId="ADAL" clId="{57DA573B-B202-45D5-8B0F-E0DB3FD2BB69}" dt="2024-02-12T17:35:59.706" v="26230" actId="21"/>
          <ac:picMkLst>
            <pc:docMk/>
            <pc:sldMk cId="279678473" sldId="943"/>
            <ac:picMk id="1025" creationId="{A6B722A6-A0D3-B840-A1B7-01546E558EDC}"/>
          </ac:picMkLst>
        </pc:picChg>
        <pc:picChg chg="add del mod">
          <ac:chgData name="Paula Vázquez-Valero" userId="3a0e46d7-2099-40af-a155-aa45b68bfff3" providerId="ADAL" clId="{57DA573B-B202-45D5-8B0F-E0DB3FD2BB69}" dt="2024-02-12T17:35:59.706" v="26230" actId="21"/>
          <ac:picMkLst>
            <pc:docMk/>
            <pc:sldMk cId="279678473" sldId="943"/>
            <ac:picMk id="1026" creationId="{92F48440-1DC6-841A-0C45-24A4308D2EE7}"/>
          </ac:picMkLst>
        </pc:picChg>
        <pc:picChg chg="add del mod">
          <ac:chgData name="Paula Vázquez-Valero" userId="3a0e46d7-2099-40af-a155-aa45b68bfff3" providerId="ADAL" clId="{57DA573B-B202-45D5-8B0F-E0DB3FD2BB69}" dt="2024-02-12T17:35:59.706" v="26230" actId="21"/>
          <ac:picMkLst>
            <pc:docMk/>
            <pc:sldMk cId="279678473" sldId="943"/>
            <ac:picMk id="1027" creationId="{CDE48A71-3D58-C37F-C009-78044946F52A}"/>
          </ac:picMkLst>
        </pc:picChg>
        <pc:picChg chg="add del mod">
          <ac:chgData name="Paula Vázquez-Valero" userId="3a0e46d7-2099-40af-a155-aa45b68bfff3" providerId="ADAL" clId="{57DA573B-B202-45D5-8B0F-E0DB3FD2BB69}" dt="2024-02-12T17:35:59.706" v="26230" actId="21"/>
          <ac:picMkLst>
            <pc:docMk/>
            <pc:sldMk cId="279678473" sldId="943"/>
            <ac:picMk id="1028" creationId="{92139146-2804-09C8-1FCA-9A46A80AF693}"/>
          </ac:picMkLst>
        </pc:picChg>
        <pc:picChg chg="add del mod">
          <ac:chgData name="Paula Vázquez-Valero" userId="3a0e46d7-2099-40af-a155-aa45b68bfff3" providerId="ADAL" clId="{57DA573B-B202-45D5-8B0F-E0DB3FD2BB69}" dt="2024-02-12T17:35:59.706" v="26230" actId="21"/>
          <ac:picMkLst>
            <pc:docMk/>
            <pc:sldMk cId="279678473" sldId="943"/>
            <ac:picMk id="1036" creationId="{A9DC3AC0-8294-8B33-9CB1-B76C614DD168}"/>
          </ac:picMkLst>
        </pc:picChg>
        <pc:picChg chg="mod">
          <ac:chgData name="Paula Vázquez-Valero" userId="3a0e46d7-2099-40af-a155-aa45b68bfff3" providerId="ADAL" clId="{57DA573B-B202-45D5-8B0F-E0DB3FD2BB69}" dt="2024-02-12T17:36:51.099" v="26282"/>
          <ac:picMkLst>
            <pc:docMk/>
            <pc:sldMk cId="279678473" sldId="943"/>
            <ac:picMk id="1040" creationId="{5FBC5C4A-193E-F306-91B9-AC4FC3572C38}"/>
          </ac:picMkLst>
        </pc:picChg>
        <pc:picChg chg="add mod">
          <ac:chgData name="Paula Vázquez-Valero" userId="3a0e46d7-2099-40af-a155-aa45b68bfff3" providerId="ADAL" clId="{57DA573B-B202-45D5-8B0F-E0DB3FD2BB69}" dt="2024-02-14T10:47:08.774" v="29776" actId="1076"/>
          <ac:picMkLst>
            <pc:docMk/>
            <pc:sldMk cId="279678473" sldId="943"/>
            <ac:picMk id="1043" creationId="{C23144DA-D1E5-155A-0FE6-66BBD86F2539}"/>
          </ac:picMkLst>
        </pc:picChg>
        <pc:picChg chg="add mod">
          <ac:chgData name="Paula Vázquez-Valero" userId="3a0e46d7-2099-40af-a155-aa45b68bfff3" providerId="ADAL" clId="{57DA573B-B202-45D5-8B0F-E0DB3FD2BB69}" dt="2024-02-12T17:39:20.430" v="26458" actId="1076"/>
          <ac:picMkLst>
            <pc:docMk/>
            <pc:sldMk cId="279678473" sldId="943"/>
            <ac:picMk id="1044" creationId="{EE5B2FA0-B9D7-B3B0-D43D-4EC1563238E3}"/>
          </ac:picMkLst>
        </pc:picChg>
        <pc:picChg chg="add mod">
          <ac:chgData name="Paula Vázquez-Valero" userId="3a0e46d7-2099-40af-a155-aa45b68bfff3" providerId="ADAL" clId="{57DA573B-B202-45D5-8B0F-E0DB3FD2BB69}" dt="2024-02-12T17:39:09.335" v="26455" actId="14100"/>
          <ac:picMkLst>
            <pc:docMk/>
            <pc:sldMk cId="279678473" sldId="943"/>
            <ac:picMk id="1045" creationId="{9EE856BF-28A2-A662-33FD-8CBBA6142F80}"/>
          </ac:picMkLst>
        </pc:picChg>
        <pc:picChg chg="add mod">
          <ac:chgData name="Paula Vázquez-Valero" userId="3a0e46d7-2099-40af-a155-aa45b68bfff3" providerId="ADAL" clId="{57DA573B-B202-45D5-8B0F-E0DB3FD2BB69}" dt="2024-02-12T17:39:21.957" v="26463" actId="1035"/>
          <ac:picMkLst>
            <pc:docMk/>
            <pc:sldMk cId="279678473" sldId="943"/>
            <ac:picMk id="1046" creationId="{5661E926-0C0A-F3AA-0714-C4D19D1DDC42}"/>
          </ac:picMkLst>
        </pc:picChg>
        <pc:picChg chg="del">
          <ac:chgData name="Paula Vázquez-Valero" userId="3a0e46d7-2099-40af-a155-aa45b68bfff3" providerId="ADAL" clId="{57DA573B-B202-45D5-8B0F-E0DB3FD2BB69}" dt="2024-02-12T17:02:27.021" v="25450" actId="478"/>
          <ac:picMkLst>
            <pc:docMk/>
            <pc:sldMk cId="279678473" sldId="943"/>
            <ac:picMk id="1057" creationId="{A9938040-AEE7-BB83-2261-B3EE8A82FDFF}"/>
          </ac:picMkLst>
        </pc:picChg>
        <pc:picChg chg="del">
          <ac:chgData name="Paula Vázquez-Valero" userId="3a0e46d7-2099-40af-a155-aa45b68bfff3" providerId="ADAL" clId="{57DA573B-B202-45D5-8B0F-E0DB3FD2BB69}" dt="2024-02-12T17:02:27.021" v="25450" actId="478"/>
          <ac:picMkLst>
            <pc:docMk/>
            <pc:sldMk cId="279678473" sldId="943"/>
            <ac:picMk id="1087" creationId="{414B5193-3036-06F7-E6A8-DD48F8786B40}"/>
          </ac:picMkLst>
        </pc:picChg>
        <pc:picChg chg="del">
          <ac:chgData name="Paula Vázquez-Valero" userId="3a0e46d7-2099-40af-a155-aa45b68bfff3" providerId="ADAL" clId="{57DA573B-B202-45D5-8B0F-E0DB3FD2BB69}" dt="2024-02-12T17:02:27.021" v="25450" actId="478"/>
          <ac:picMkLst>
            <pc:docMk/>
            <pc:sldMk cId="279678473" sldId="943"/>
            <ac:picMk id="2057" creationId="{6F87D82E-6E57-7A48-21F0-F325CE6D563D}"/>
          </ac:picMkLst>
        </pc:picChg>
        <pc:picChg chg="mod">
          <ac:chgData name="Paula Vázquez-Valero" userId="3a0e46d7-2099-40af-a155-aa45b68bfff3" providerId="ADAL" clId="{57DA573B-B202-45D5-8B0F-E0DB3FD2BB69}" dt="2024-02-12T17:39:31.411" v="26467" actId="166"/>
          <ac:picMkLst>
            <pc:docMk/>
            <pc:sldMk cId="279678473" sldId="943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57DA573B-B202-45D5-8B0F-E0DB3FD2BB69}" dt="2024-02-12T17:02:29.472" v="25451" actId="478"/>
          <ac:picMkLst>
            <pc:docMk/>
            <pc:sldMk cId="279678473" sldId="943"/>
            <ac:picMk id="2106" creationId="{C4F2F0DF-3EF0-7482-DE2C-6664C23B2771}"/>
          </ac:picMkLst>
        </pc:picChg>
        <pc:picChg chg="del">
          <ac:chgData name="Paula Vázquez-Valero" userId="3a0e46d7-2099-40af-a155-aa45b68bfff3" providerId="ADAL" clId="{57DA573B-B202-45D5-8B0F-E0DB3FD2BB69}" dt="2024-02-12T17:02:29.472" v="25451" actId="478"/>
          <ac:picMkLst>
            <pc:docMk/>
            <pc:sldMk cId="279678473" sldId="943"/>
            <ac:picMk id="2115" creationId="{2D4BAA4A-43C1-08C4-5336-3429E7D19502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2-12T17:42:02.591" v="26613" actId="20577"/>
        <pc:sldMkLst>
          <pc:docMk/>
          <pc:sldMk cId="453587321" sldId="944"/>
        </pc:sldMkLst>
        <pc:spChg chg="mod">
          <ac:chgData name="Paula Vázquez-Valero" userId="3a0e46d7-2099-40af-a155-aa45b68bfff3" providerId="ADAL" clId="{57DA573B-B202-45D5-8B0F-E0DB3FD2BB69}" dt="2024-02-12T17:31:09.007" v="26054"/>
          <ac:spMkLst>
            <pc:docMk/>
            <pc:sldMk cId="453587321" sldId="944"/>
            <ac:spMk id="5" creationId="{9FE76C52-B0DE-DDCD-ECCA-1CC262674EE5}"/>
          </ac:spMkLst>
        </pc:spChg>
        <pc:spChg chg="mod">
          <ac:chgData name="Paula Vázquez-Valero" userId="3a0e46d7-2099-40af-a155-aa45b68bfff3" providerId="ADAL" clId="{57DA573B-B202-45D5-8B0F-E0DB3FD2BB69}" dt="2024-02-12T17:31:09.007" v="26054"/>
          <ac:spMkLst>
            <pc:docMk/>
            <pc:sldMk cId="453587321" sldId="944"/>
            <ac:spMk id="7" creationId="{0867BA42-7AD1-580E-6CD2-3A9D545EEE33}"/>
          </ac:spMkLst>
        </pc:spChg>
        <pc:spChg chg="del">
          <ac:chgData name="Paula Vázquez-Valero" userId="3a0e46d7-2099-40af-a155-aa45b68bfff3" providerId="ADAL" clId="{57DA573B-B202-45D5-8B0F-E0DB3FD2BB69}" dt="2024-02-12T17:20:23.295" v="25740" actId="478"/>
          <ac:spMkLst>
            <pc:docMk/>
            <pc:sldMk cId="453587321" sldId="944"/>
            <ac:spMk id="9" creationId="{F5982F70-454B-A8F3-8FE4-0C063938F063}"/>
          </ac:spMkLst>
        </pc:spChg>
        <pc:spChg chg="mod">
          <ac:chgData name="Paula Vázquez-Valero" userId="3a0e46d7-2099-40af-a155-aa45b68bfff3" providerId="ADAL" clId="{57DA573B-B202-45D5-8B0F-E0DB3FD2BB69}" dt="2024-02-12T17:31:09.007" v="26054"/>
          <ac:spMkLst>
            <pc:docMk/>
            <pc:sldMk cId="453587321" sldId="944"/>
            <ac:spMk id="23" creationId="{6B2E83E1-154D-22E0-EB9A-535253A4C0FF}"/>
          </ac:spMkLst>
        </pc:spChg>
        <pc:spChg chg="add mod">
          <ac:chgData name="Paula Vázquez-Valero" userId="3a0e46d7-2099-40af-a155-aa45b68bfff3" providerId="ADAL" clId="{57DA573B-B202-45D5-8B0F-E0DB3FD2BB69}" dt="2024-02-12T17:32:18.899" v="26085" actId="20577"/>
          <ac:spMkLst>
            <pc:docMk/>
            <pc:sldMk cId="453587321" sldId="944"/>
            <ac:spMk id="25" creationId="{B002D074-CFD9-294B-E744-90618F9CE406}"/>
          </ac:spMkLst>
        </pc:spChg>
        <pc:spChg chg="del mod">
          <ac:chgData name="Paula Vázquez-Valero" userId="3a0e46d7-2099-40af-a155-aa45b68bfff3" providerId="ADAL" clId="{57DA573B-B202-45D5-8B0F-E0DB3FD2BB69}" dt="2024-02-12T17:31:08.693" v="26053" actId="478"/>
          <ac:spMkLst>
            <pc:docMk/>
            <pc:sldMk cId="453587321" sldId="944"/>
            <ac:spMk id="26" creationId="{3B12D775-8815-4CB6-A4B2-B6258362A494}"/>
          </ac:spMkLst>
        </pc:spChg>
        <pc:spChg chg="add mod">
          <ac:chgData name="Paula Vázquez-Valero" userId="3a0e46d7-2099-40af-a155-aa45b68bfff3" providerId="ADAL" clId="{57DA573B-B202-45D5-8B0F-E0DB3FD2BB69}" dt="2024-02-12T17:32:25.588" v="26097" actId="20577"/>
          <ac:spMkLst>
            <pc:docMk/>
            <pc:sldMk cId="453587321" sldId="944"/>
            <ac:spMk id="27" creationId="{7184230B-B3F3-AF82-885B-7BAB3C49021A}"/>
          </ac:spMkLst>
        </pc:spChg>
        <pc:spChg chg="del mod">
          <ac:chgData name="Paula Vázquez-Valero" userId="3a0e46d7-2099-40af-a155-aa45b68bfff3" providerId="ADAL" clId="{57DA573B-B202-45D5-8B0F-E0DB3FD2BB69}" dt="2024-02-12T17:31:08.693" v="26053" actId="478"/>
          <ac:spMkLst>
            <pc:docMk/>
            <pc:sldMk cId="453587321" sldId="944"/>
            <ac:spMk id="28" creationId="{7C53BC41-9BBA-7E53-266E-6C9AA3279AC8}"/>
          </ac:spMkLst>
        </pc:spChg>
        <pc:spChg chg="del mod">
          <ac:chgData name="Paula Vázquez-Valero" userId="3a0e46d7-2099-40af-a155-aa45b68bfff3" providerId="ADAL" clId="{57DA573B-B202-45D5-8B0F-E0DB3FD2BB69}" dt="2024-02-12T17:31:08.693" v="26053" actId="478"/>
          <ac:spMkLst>
            <pc:docMk/>
            <pc:sldMk cId="453587321" sldId="944"/>
            <ac:spMk id="29" creationId="{31EC7548-89E7-1A66-2A3E-7FCFA82BDAD0}"/>
          </ac:spMkLst>
        </pc:spChg>
        <pc:spChg chg="del mod">
          <ac:chgData name="Paula Vázquez-Valero" userId="3a0e46d7-2099-40af-a155-aa45b68bfff3" providerId="ADAL" clId="{57DA573B-B202-45D5-8B0F-E0DB3FD2BB69}" dt="2024-02-12T17:31:08.693" v="26053" actId="478"/>
          <ac:spMkLst>
            <pc:docMk/>
            <pc:sldMk cId="453587321" sldId="944"/>
            <ac:spMk id="30" creationId="{304E3416-F8B5-3A59-97A1-CA3CC9454D45}"/>
          </ac:spMkLst>
        </pc:spChg>
        <pc:spChg chg="add mod">
          <ac:chgData name="Paula Vázquez-Valero" userId="3a0e46d7-2099-40af-a155-aa45b68bfff3" providerId="ADAL" clId="{57DA573B-B202-45D5-8B0F-E0DB3FD2BB69}" dt="2024-02-12T17:31:13.783" v="26055" actId="1076"/>
          <ac:spMkLst>
            <pc:docMk/>
            <pc:sldMk cId="453587321" sldId="944"/>
            <ac:spMk id="31" creationId="{B196AB96-03D7-86AC-4E04-1CE2C1E2B1DE}"/>
          </ac:spMkLst>
        </pc:spChg>
        <pc:spChg chg="add mod">
          <ac:chgData name="Paula Vázquez-Valero" userId="3a0e46d7-2099-40af-a155-aa45b68bfff3" providerId="ADAL" clId="{57DA573B-B202-45D5-8B0F-E0DB3FD2BB69}" dt="2024-02-12T17:32:41.244" v="26105"/>
          <ac:spMkLst>
            <pc:docMk/>
            <pc:sldMk cId="453587321" sldId="944"/>
            <ac:spMk id="32" creationId="{9D496062-D7A3-EE97-3246-8E56379632EA}"/>
          </ac:spMkLst>
        </pc:spChg>
        <pc:spChg chg="add del mod">
          <ac:chgData name="Paula Vázquez-Valero" userId="3a0e46d7-2099-40af-a155-aa45b68bfff3" providerId="ADAL" clId="{57DA573B-B202-45D5-8B0F-E0DB3FD2BB69}" dt="2024-02-12T17:34:33.886" v="26213" actId="478"/>
          <ac:spMkLst>
            <pc:docMk/>
            <pc:sldMk cId="453587321" sldId="944"/>
            <ac:spMk id="34" creationId="{F5F9082C-4858-F6A2-2FEB-FF85B0812A75}"/>
          </ac:spMkLst>
        </pc:spChg>
        <pc:spChg chg="add del mod">
          <ac:chgData name="Paula Vázquez-Valero" userId="3a0e46d7-2099-40af-a155-aa45b68bfff3" providerId="ADAL" clId="{57DA573B-B202-45D5-8B0F-E0DB3FD2BB69}" dt="2024-02-12T17:34:33.886" v="26213" actId="478"/>
          <ac:spMkLst>
            <pc:docMk/>
            <pc:sldMk cId="453587321" sldId="944"/>
            <ac:spMk id="35" creationId="{B7EDCEBF-2D26-C58B-E4B1-4E48FC1A1379}"/>
          </ac:spMkLst>
        </pc:spChg>
        <pc:spChg chg="add del mod">
          <ac:chgData name="Paula Vázquez-Valero" userId="3a0e46d7-2099-40af-a155-aa45b68bfff3" providerId="ADAL" clId="{57DA573B-B202-45D5-8B0F-E0DB3FD2BB69}" dt="2024-02-12T17:34:33.886" v="26213" actId="478"/>
          <ac:spMkLst>
            <pc:docMk/>
            <pc:sldMk cId="453587321" sldId="944"/>
            <ac:spMk id="36" creationId="{5235160F-8F3B-5D7C-55B8-D2F225AE119F}"/>
          </ac:spMkLst>
        </pc:spChg>
        <pc:spChg chg="add del mod">
          <ac:chgData name="Paula Vázquez-Valero" userId="3a0e46d7-2099-40af-a155-aa45b68bfff3" providerId="ADAL" clId="{57DA573B-B202-45D5-8B0F-E0DB3FD2BB69}" dt="2024-02-12T17:34:33.886" v="26213" actId="478"/>
          <ac:spMkLst>
            <pc:docMk/>
            <pc:sldMk cId="453587321" sldId="944"/>
            <ac:spMk id="37" creationId="{6C7F3060-FB02-7863-EBEC-5AE5D8EDB93A}"/>
          </ac:spMkLst>
        </pc:spChg>
        <pc:spChg chg="add del mod">
          <ac:chgData name="Paula Vázquez-Valero" userId="3a0e46d7-2099-40af-a155-aa45b68bfff3" providerId="ADAL" clId="{57DA573B-B202-45D5-8B0F-E0DB3FD2BB69}" dt="2024-02-12T17:34:33.886" v="26213" actId="478"/>
          <ac:spMkLst>
            <pc:docMk/>
            <pc:sldMk cId="453587321" sldId="944"/>
            <ac:spMk id="38" creationId="{2819CE17-C863-ED9B-2A07-08DE867B5207}"/>
          </ac:spMkLst>
        </pc:spChg>
        <pc:spChg chg="add mod">
          <ac:chgData name="Paula Vázquez-Valero" userId="3a0e46d7-2099-40af-a155-aa45b68bfff3" providerId="ADAL" clId="{57DA573B-B202-45D5-8B0F-E0DB3FD2BB69}" dt="2024-02-12T17:31:13.783" v="26055" actId="1076"/>
          <ac:spMkLst>
            <pc:docMk/>
            <pc:sldMk cId="453587321" sldId="944"/>
            <ac:spMk id="39" creationId="{F9DDBC83-4492-8BF3-56B3-2E8201847CAB}"/>
          </ac:spMkLst>
        </pc:spChg>
        <pc:spChg chg="add mod">
          <ac:chgData name="Paula Vázquez-Valero" userId="3a0e46d7-2099-40af-a155-aa45b68bfff3" providerId="ADAL" clId="{57DA573B-B202-45D5-8B0F-E0DB3FD2BB69}" dt="2024-02-12T17:31:13.783" v="26055" actId="1076"/>
          <ac:spMkLst>
            <pc:docMk/>
            <pc:sldMk cId="453587321" sldId="944"/>
            <ac:spMk id="40" creationId="{056D0F74-B8EF-A568-CEFD-B929C293A47E}"/>
          </ac:spMkLst>
        </pc:spChg>
        <pc:spChg chg="add mod">
          <ac:chgData name="Paula Vázquez-Valero" userId="3a0e46d7-2099-40af-a155-aa45b68bfff3" providerId="ADAL" clId="{57DA573B-B202-45D5-8B0F-E0DB3FD2BB69}" dt="2024-02-12T17:32:55.583" v="26112" actId="20577"/>
          <ac:spMkLst>
            <pc:docMk/>
            <pc:sldMk cId="453587321" sldId="944"/>
            <ac:spMk id="41" creationId="{9547A588-2F42-A342-8CF6-E587EE9D4497}"/>
          </ac:spMkLst>
        </pc:spChg>
        <pc:spChg chg="add mod">
          <ac:chgData name="Paula Vázquez-Valero" userId="3a0e46d7-2099-40af-a155-aa45b68bfff3" providerId="ADAL" clId="{57DA573B-B202-45D5-8B0F-E0DB3FD2BB69}" dt="2024-02-12T17:31:13.783" v="26055" actId="1076"/>
          <ac:spMkLst>
            <pc:docMk/>
            <pc:sldMk cId="453587321" sldId="944"/>
            <ac:spMk id="43" creationId="{D83B6137-FD93-21A0-9DEA-82CA3C90A5E7}"/>
          </ac:spMkLst>
        </pc:spChg>
        <pc:spChg chg="add mod">
          <ac:chgData name="Paula Vázquez-Valero" userId="3a0e46d7-2099-40af-a155-aa45b68bfff3" providerId="ADAL" clId="{57DA573B-B202-45D5-8B0F-E0DB3FD2BB69}" dt="2024-02-12T17:31:13.783" v="26055" actId="1076"/>
          <ac:spMkLst>
            <pc:docMk/>
            <pc:sldMk cId="453587321" sldId="944"/>
            <ac:spMk id="44" creationId="{B2664854-01A4-DB7A-551E-1943D5304FB1}"/>
          </ac:spMkLst>
        </pc:spChg>
        <pc:spChg chg="add mod">
          <ac:chgData name="Paula Vázquez-Valero" userId="3a0e46d7-2099-40af-a155-aa45b68bfff3" providerId="ADAL" clId="{57DA573B-B202-45D5-8B0F-E0DB3FD2BB69}" dt="2024-02-12T17:31:13.783" v="26055" actId="1076"/>
          <ac:spMkLst>
            <pc:docMk/>
            <pc:sldMk cId="453587321" sldId="944"/>
            <ac:spMk id="45" creationId="{47E8DDF5-8802-114F-9DF0-DA4FB22C8DCF}"/>
          </ac:spMkLst>
        </pc:spChg>
        <pc:spChg chg="add mod">
          <ac:chgData name="Paula Vázquez-Valero" userId="3a0e46d7-2099-40af-a155-aa45b68bfff3" providerId="ADAL" clId="{57DA573B-B202-45D5-8B0F-E0DB3FD2BB69}" dt="2024-02-12T17:31:13.783" v="26055" actId="1076"/>
          <ac:spMkLst>
            <pc:docMk/>
            <pc:sldMk cId="453587321" sldId="944"/>
            <ac:spMk id="46" creationId="{FDBAB0D5-5297-ACE5-ECB2-BA9CA7DA0C4D}"/>
          </ac:spMkLst>
        </pc:spChg>
        <pc:spChg chg="add mod">
          <ac:chgData name="Paula Vázquez-Valero" userId="3a0e46d7-2099-40af-a155-aa45b68bfff3" providerId="ADAL" clId="{57DA573B-B202-45D5-8B0F-E0DB3FD2BB69}" dt="2024-02-12T17:31:13.783" v="26055" actId="1076"/>
          <ac:spMkLst>
            <pc:docMk/>
            <pc:sldMk cId="453587321" sldId="944"/>
            <ac:spMk id="47" creationId="{A0C64A5C-2482-10FE-8709-B1253C6C41ED}"/>
          </ac:spMkLst>
        </pc:spChg>
        <pc:spChg chg="add mod">
          <ac:chgData name="Paula Vázquez-Valero" userId="3a0e46d7-2099-40af-a155-aa45b68bfff3" providerId="ADAL" clId="{57DA573B-B202-45D5-8B0F-E0DB3FD2BB69}" dt="2024-02-12T17:35:04.879" v="26225" actId="1038"/>
          <ac:spMkLst>
            <pc:docMk/>
            <pc:sldMk cId="453587321" sldId="944"/>
            <ac:spMk id="56" creationId="{234A69F4-10A3-4234-70ED-9710201ECDD8}"/>
          </ac:spMkLst>
        </pc:spChg>
        <pc:spChg chg="add mod">
          <ac:chgData name="Paula Vázquez-Valero" userId="3a0e46d7-2099-40af-a155-aa45b68bfff3" providerId="ADAL" clId="{57DA573B-B202-45D5-8B0F-E0DB3FD2BB69}" dt="2024-02-12T17:35:04.879" v="26225" actId="1038"/>
          <ac:spMkLst>
            <pc:docMk/>
            <pc:sldMk cId="453587321" sldId="944"/>
            <ac:spMk id="57" creationId="{156AB700-E2EF-6EAC-9678-D450647A8961}"/>
          </ac:spMkLst>
        </pc:spChg>
        <pc:spChg chg="add mod">
          <ac:chgData name="Paula Vázquez-Valero" userId="3a0e46d7-2099-40af-a155-aa45b68bfff3" providerId="ADAL" clId="{57DA573B-B202-45D5-8B0F-E0DB3FD2BB69}" dt="2024-02-12T17:35:04.879" v="26225" actId="1038"/>
          <ac:spMkLst>
            <pc:docMk/>
            <pc:sldMk cId="453587321" sldId="944"/>
            <ac:spMk id="58" creationId="{F033B669-B079-F769-D43C-B77D3C68B13B}"/>
          </ac:spMkLst>
        </pc:spChg>
        <pc:spChg chg="add mod">
          <ac:chgData name="Paula Vázquez-Valero" userId="3a0e46d7-2099-40af-a155-aa45b68bfff3" providerId="ADAL" clId="{57DA573B-B202-45D5-8B0F-E0DB3FD2BB69}" dt="2024-02-12T17:35:04.879" v="26225" actId="1038"/>
          <ac:spMkLst>
            <pc:docMk/>
            <pc:sldMk cId="453587321" sldId="944"/>
            <ac:spMk id="59" creationId="{EF881913-5D8A-BF5A-9A89-8B4AD3ADF0CC}"/>
          </ac:spMkLst>
        </pc:spChg>
        <pc:spChg chg="add mod">
          <ac:chgData name="Paula Vázquez-Valero" userId="3a0e46d7-2099-40af-a155-aa45b68bfff3" providerId="ADAL" clId="{57DA573B-B202-45D5-8B0F-E0DB3FD2BB69}" dt="2024-02-12T17:35:07.075" v="26227" actId="1038"/>
          <ac:spMkLst>
            <pc:docMk/>
            <pc:sldMk cId="453587321" sldId="944"/>
            <ac:spMk id="60" creationId="{7DA53C96-7CA5-A7C7-935F-D2FC6CDB3134}"/>
          </ac:spMkLst>
        </pc:spChg>
        <pc:spChg chg="add mod">
          <ac:chgData name="Paula Vázquez-Valero" userId="3a0e46d7-2099-40af-a155-aa45b68bfff3" providerId="ADAL" clId="{57DA573B-B202-45D5-8B0F-E0DB3FD2BB69}" dt="2024-02-12T17:36:04.946" v="26232" actId="1076"/>
          <ac:spMkLst>
            <pc:docMk/>
            <pc:sldMk cId="453587321" sldId="944"/>
            <ac:spMk id="2050" creationId="{C5EFABB6-5256-6007-8971-772C39CC638A}"/>
          </ac:spMkLst>
        </pc:spChg>
        <pc:spChg chg="add mod">
          <ac:chgData name="Paula Vázquez-Valero" userId="3a0e46d7-2099-40af-a155-aa45b68bfff3" providerId="ADAL" clId="{57DA573B-B202-45D5-8B0F-E0DB3FD2BB69}" dt="2024-02-12T17:40:17.463" v="26480" actId="1076"/>
          <ac:spMkLst>
            <pc:docMk/>
            <pc:sldMk cId="453587321" sldId="944"/>
            <ac:spMk id="2051" creationId="{E84128D7-18DC-7D0D-23BE-616BB4520711}"/>
          </ac:spMkLst>
        </pc:spChg>
        <pc:spChg chg="add mod">
          <ac:chgData name="Paula Vázquez-Valero" userId="3a0e46d7-2099-40af-a155-aa45b68bfff3" providerId="ADAL" clId="{57DA573B-B202-45D5-8B0F-E0DB3FD2BB69}" dt="2024-02-12T17:40:20.934" v="26481" actId="1076"/>
          <ac:spMkLst>
            <pc:docMk/>
            <pc:sldMk cId="453587321" sldId="944"/>
            <ac:spMk id="2052" creationId="{79A5E243-55C7-B5BD-3087-2707ADF93A26}"/>
          </ac:spMkLst>
        </pc:spChg>
        <pc:spChg chg="add mod">
          <ac:chgData name="Paula Vázquez-Valero" userId="3a0e46d7-2099-40af-a155-aa45b68bfff3" providerId="ADAL" clId="{57DA573B-B202-45D5-8B0F-E0DB3FD2BB69}" dt="2024-02-12T17:36:04.946" v="26232" actId="1076"/>
          <ac:spMkLst>
            <pc:docMk/>
            <pc:sldMk cId="453587321" sldId="944"/>
            <ac:spMk id="2053" creationId="{9CDEE26B-6B40-579D-A4BE-963E215BDB84}"/>
          </ac:spMkLst>
        </pc:spChg>
        <pc:spChg chg="mod">
          <ac:chgData name="Paula Vázquez-Valero" userId="3a0e46d7-2099-40af-a155-aa45b68bfff3" providerId="ADAL" clId="{57DA573B-B202-45D5-8B0F-E0DB3FD2BB69}" dt="2024-02-12T17:36:04.946" v="26232" actId="1076"/>
          <ac:spMkLst>
            <pc:docMk/>
            <pc:sldMk cId="453587321" sldId="944"/>
            <ac:spMk id="2055" creationId="{2ED80E7B-E24A-DB49-B6AF-D38D2A29EAC9}"/>
          </ac:spMkLst>
        </pc:spChg>
        <pc:spChg chg="mod">
          <ac:chgData name="Paula Vázquez-Valero" userId="3a0e46d7-2099-40af-a155-aa45b68bfff3" providerId="ADAL" clId="{57DA573B-B202-45D5-8B0F-E0DB3FD2BB69}" dt="2024-02-12T17:36:04.946" v="26232" actId="1076"/>
          <ac:spMkLst>
            <pc:docMk/>
            <pc:sldMk cId="453587321" sldId="944"/>
            <ac:spMk id="2056" creationId="{6FCEB210-8B3F-078A-A532-144E924C1F1B}"/>
          </ac:spMkLst>
        </pc:spChg>
        <pc:spChg chg="add mod">
          <ac:chgData name="Paula Vázquez-Valero" userId="3a0e46d7-2099-40af-a155-aa45b68bfff3" providerId="ADAL" clId="{57DA573B-B202-45D5-8B0F-E0DB3FD2BB69}" dt="2024-02-12T17:41:35.298" v="26604" actId="113"/>
          <ac:spMkLst>
            <pc:docMk/>
            <pc:sldMk cId="453587321" sldId="944"/>
            <ac:spMk id="2058" creationId="{0A417FF8-7FF9-F45D-0E50-83406A03118C}"/>
          </ac:spMkLst>
        </pc:spChg>
        <pc:spChg chg="mod">
          <ac:chgData name="Paula Vázquez-Valero" userId="3a0e46d7-2099-40af-a155-aa45b68bfff3" providerId="ADAL" clId="{57DA573B-B202-45D5-8B0F-E0DB3FD2BB69}" dt="2024-02-12T17:40:51.282" v="26483" actId="1076"/>
          <ac:spMkLst>
            <pc:docMk/>
            <pc:sldMk cId="453587321" sldId="944"/>
            <ac:spMk id="2060" creationId="{317F75B6-6A20-9C61-E13D-E1BAD8AF6F02}"/>
          </ac:spMkLst>
        </pc:spChg>
        <pc:spChg chg="mod">
          <ac:chgData name="Paula Vázquez-Valero" userId="3a0e46d7-2099-40af-a155-aa45b68bfff3" providerId="ADAL" clId="{57DA573B-B202-45D5-8B0F-E0DB3FD2BB69}" dt="2024-02-12T17:40:51.282" v="26483" actId="1076"/>
          <ac:spMkLst>
            <pc:docMk/>
            <pc:sldMk cId="453587321" sldId="944"/>
            <ac:spMk id="2061" creationId="{B0AAB362-1B17-E08E-0BF3-06A41C27402B}"/>
          </ac:spMkLst>
        </pc:spChg>
        <pc:spChg chg="add mod">
          <ac:chgData name="Paula Vázquez-Valero" userId="3a0e46d7-2099-40af-a155-aa45b68bfff3" providerId="ADAL" clId="{57DA573B-B202-45D5-8B0F-E0DB3FD2BB69}" dt="2024-02-12T17:41:33.358" v="26603" actId="404"/>
          <ac:spMkLst>
            <pc:docMk/>
            <pc:sldMk cId="453587321" sldId="944"/>
            <ac:spMk id="2065" creationId="{8955470D-C159-A3EF-71B0-A41D28EB52E7}"/>
          </ac:spMkLst>
        </pc:spChg>
        <pc:spChg chg="mod">
          <ac:chgData name="Paula Vázquez-Valero" userId="3a0e46d7-2099-40af-a155-aa45b68bfff3" providerId="ADAL" clId="{57DA573B-B202-45D5-8B0F-E0DB3FD2BB69}" dt="2024-02-12T17:42:02.591" v="26613" actId="20577"/>
          <ac:spMkLst>
            <pc:docMk/>
            <pc:sldMk cId="453587321" sldId="944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2-12T17:20:23.295" v="25740" actId="478"/>
          <ac:spMkLst>
            <pc:docMk/>
            <pc:sldMk cId="453587321" sldId="944"/>
            <ac:spMk id="2129" creationId="{6B4E9003-FC7B-9A98-1C64-2B6CABB9A86A}"/>
          </ac:spMkLst>
        </pc:spChg>
        <pc:spChg chg="del">
          <ac:chgData name="Paula Vázquez-Valero" userId="3a0e46d7-2099-40af-a155-aa45b68bfff3" providerId="ADAL" clId="{57DA573B-B202-45D5-8B0F-E0DB3FD2BB69}" dt="2024-02-12T17:20:23.295" v="25740" actId="478"/>
          <ac:spMkLst>
            <pc:docMk/>
            <pc:sldMk cId="453587321" sldId="944"/>
            <ac:spMk id="2130" creationId="{1A14D30A-3DE3-E62B-14E5-37E41496F066}"/>
          </ac:spMkLst>
        </pc:spChg>
        <pc:spChg chg="del">
          <ac:chgData name="Paula Vázquez-Valero" userId="3a0e46d7-2099-40af-a155-aa45b68bfff3" providerId="ADAL" clId="{57DA573B-B202-45D5-8B0F-E0DB3FD2BB69}" dt="2024-02-12T17:20:23.295" v="25740" actId="478"/>
          <ac:spMkLst>
            <pc:docMk/>
            <pc:sldMk cId="453587321" sldId="944"/>
            <ac:spMk id="2131" creationId="{C04CCF4E-02AF-2EB6-23BF-E304DB031E86}"/>
          </ac:spMkLst>
        </pc:spChg>
        <pc:grpChg chg="add mod">
          <ac:chgData name="Paula Vázquez-Valero" userId="3a0e46d7-2099-40af-a155-aa45b68bfff3" providerId="ADAL" clId="{57DA573B-B202-45D5-8B0F-E0DB3FD2BB69}" dt="2024-02-12T17:31:13.783" v="26055" actId="1076"/>
          <ac:grpSpMkLst>
            <pc:docMk/>
            <pc:sldMk cId="453587321" sldId="944"/>
            <ac:grpSpMk id="3" creationId="{635ADCA4-CE23-04B9-8C91-284D42DEF746}"/>
          </ac:grpSpMkLst>
        </pc:grpChg>
        <pc:grpChg chg="del">
          <ac:chgData name="Paula Vázquez-Valero" userId="3a0e46d7-2099-40af-a155-aa45b68bfff3" providerId="ADAL" clId="{57DA573B-B202-45D5-8B0F-E0DB3FD2BB69}" dt="2024-02-12T17:20:23.295" v="25740" actId="478"/>
          <ac:grpSpMkLst>
            <pc:docMk/>
            <pc:sldMk cId="453587321" sldId="944"/>
            <ac:grpSpMk id="12" creationId="{18102C23-4633-0CE4-7A87-9D2A500300E1}"/>
          </ac:grpSpMkLst>
        </pc:grpChg>
        <pc:grpChg chg="add mod">
          <ac:chgData name="Paula Vázquez-Valero" userId="3a0e46d7-2099-40af-a155-aa45b68bfff3" providerId="ADAL" clId="{57DA573B-B202-45D5-8B0F-E0DB3FD2BB69}" dt="2024-02-12T17:31:13.783" v="26055" actId="1076"/>
          <ac:grpSpMkLst>
            <pc:docMk/>
            <pc:sldMk cId="453587321" sldId="944"/>
            <ac:grpSpMk id="16" creationId="{12442CCE-27FB-B304-FA38-9EEF363D73CD}"/>
          </ac:grpSpMkLst>
        </pc:grpChg>
        <pc:grpChg chg="del mod">
          <ac:chgData name="Paula Vázquez-Valero" userId="3a0e46d7-2099-40af-a155-aa45b68bfff3" providerId="ADAL" clId="{57DA573B-B202-45D5-8B0F-E0DB3FD2BB69}" dt="2024-02-12T17:31:08.693" v="26053" actId="478"/>
          <ac:grpSpMkLst>
            <pc:docMk/>
            <pc:sldMk cId="453587321" sldId="944"/>
            <ac:grpSpMk id="17" creationId="{6959E04A-1ED7-0801-3C7F-B9E90D60DEA9}"/>
          </ac:grpSpMkLst>
        </pc:grpChg>
        <pc:grpChg chg="del mod">
          <ac:chgData name="Paula Vázquez-Valero" userId="3a0e46d7-2099-40af-a155-aa45b68bfff3" providerId="ADAL" clId="{57DA573B-B202-45D5-8B0F-E0DB3FD2BB69}" dt="2024-02-12T17:31:08.693" v="26053" actId="478"/>
          <ac:grpSpMkLst>
            <pc:docMk/>
            <pc:sldMk cId="453587321" sldId="944"/>
            <ac:grpSpMk id="20" creationId="{85C2D533-1B6D-237D-64A5-E2F609C7ACB9}"/>
          </ac:grpSpMkLst>
        </pc:grpChg>
        <pc:grpChg chg="add mod">
          <ac:chgData name="Paula Vázquez-Valero" userId="3a0e46d7-2099-40af-a155-aa45b68bfff3" providerId="ADAL" clId="{57DA573B-B202-45D5-8B0F-E0DB3FD2BB69}" dt="2024-02-12T17:36:04.946" v="26232" actId="1076"/>
          <ac:grpSpMkLst>
            <pc:docMk/>
            <pc:sldMk cId="453587321" sldId="944"/>
            <ac:grpSpMk id="2054" creationId="{2E4CD977-E1F2-F6D1-581F-7C02BD6CA483}"/>
          </ac:grpSpMkLst>
        </pc:grpChg>
        <pc:grpChg chg="add mod">
          <ac:chgData name="Paula Vázquez-Valero" userId="3a0e46d7-2099-40af-a155-aa45b68bfff3" providerId="ADAL" clId="{57DA573B-B202-45D5-8B0F-E0DB3FD2BB69}" dt="2024-02-12T17:40:51.282" v="26483" actId="1076"/>
          <ac:grpSpMkLst>
            <pc:docMk/>
            <pc:sldMk cId="453587321" sldId="944"/>
            <ac:grpSpMk id="2059" creationId="{309A5437-BD02-53C7-07A1-E5F750D34422}"/>
          </ac:grpSpMkLst>
        </pc:grpChg>
        <pc:graphicFrameChg chg="add mod modGraphic">
          <ac:chgData name="Paula Vázquez-Valero" userId="3a0e46d7-2099-40af-a155-aa45b68bfff3" providerId="ADAL" clId="{57DA573B-B202-45D5-8B0F-E0DB3FD2BB69}" dt="2024-02-12T17:34:48.815" v="26217" actId="21"/>
          <ac:graphicFrameMkLst>
            <pc:docMk/>
            <pc:sldMk cId="453587321" sldId="944"/>
            <ac:graphicFrameMk id="33" creationId="{B74203A7-CBC6-2C7E-4606-5EA4626977C9}"/>
          </ac:graphicFrameMkLst>
        </pc:graphicFrameChg>
        <pc:graphicFrameChg chg="add mod">
          <ac:chgData name="Paula Vázquez-Valero" userId="3a0e46d7-2099-40af-a155-aa45b68bfff3" providerId="ADAL" clId="{57DA573B-B202-45D5-8B0F-E0DB3FD2BB69}" dt="2024-02-12T17:34:50.531" v="26218"/>
          <ac:graphicFrameMkLst>
            <pc:docMk/>
            <pc:sldMk cId="453587321" sldId="944"/>
            <ac:graphicFrameMk id="42" creationId="{BCA41B87-260F-ED08-88D7-C9542B39794A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2T17:40:13.822" v="26479" actId="113"/>
          <ac:graphicFrameMkLst>
            <pc:docMk/>
            <pc:sldMk cId="453587321" sldId="944"/>
            <ac:graphicFrameMk id="61" creationId="{3D0051B4-E92E-4066-2BC1-7483638DE899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2T17:20:23.295" v="25740" actId="478"/>
          <ac:graphicFrameMkLst>
            <pc:docMk/>
            <pc:sldMk cId="453587321" sldId="944"/>
            <ac:graphicFrameMk id="2128" creationId="{AF72B22F-A327-7577-1FE4-9B7CEE43B17C}"/>
          </ac:graphicFrameMkLst>
        </pc:graphicFrameChg>
        <pc:picChg chg="del">
          <ac:chgData name="Paula Vázquez-Valero" userId="3a0e46d7-2099-40af-a155-aa45b68bfff3" providerId="ADAL" clId="{57DA573B-B202-45D5-8B0F-E0DB3FD2BB69}" dt="2024-02-12T17:20:23.295" v="25740" actId="478"/>
          <ac:picMkLst>
            <pc:docMk/>
            <pc:sldMk cId="453587321" sldId="944"/>
            <ac:picMk id="6" creationId="{8895CA9D-1FE1-C326-EBCD-E56554000208}"/>
          </ac:picMkLst>
        </pc:picChg>
        <pc:picChg chg="mod">
          <ac:chgData name="Paula Vázquez-Valero" userId="3a0e46d7-2099-40af-a155-aa45b68bfff3" providerId="ADAL" clId="{57DA573B-B202-45D5-8B0F-E0DB3FD2BB69}" dt="2024-02-12T17:31:09.007" v="26054"/>
          <ac:picMkLst>
            <pc:docMk/>
            <pc:sldMk cId="453587321" sldId="944"/>
            <ac:picMk id="24" creationId="{EFBB50DF-EC66-78EE-D756-ED2FE0851EB0}"/>
          </ac:picMkLst>
        </pc:picChg>
        <pc:picChg chg="add mod">
          <ac:chgData name="Paula Vázquez-Valero" userId="3a0e46d7-2099-40af-a155-aa45b68bfff3" providerId="ADAL" clId="{57DA573B-B202-45D5-8B0F-E0DB3FD2BB69}" dt="2024-02-12T17:31:13.783" v="26055" actId="1076"/>
          <ac:picMkLst>
            <pc:docMk/>
            <pc:sldMk cId="453587321" sldId="944"/>
            <ac:picMk id="48" creationId="{210E9B3A-109C-10BF-1067-5528CF529F78}"/>
          </ac:picMkLst>
        </pc:picChg>
        <pc:picChg chg="add mod">
          <ac:chgData name="Paula Vázquez-Valero" userId="3a0e46d7-2099-40af-a155-aa45b68bfff3" providerId="ADAL" clId="{57DA573B-B202-45D5-8B0F-E0DB3FD2BB69}" dt="2024-02-12T17:31:13.783" v="26055" actId="1076"/>
          <ac:picMkLst>
            <pc:docMk/>
            <pc:sldMk cId="453587321" sldId="944"/>
            <ac:picMk id="49" creationId="{FD341416-87AA-DCF1-53FA-AC0B5EC6173C}"/>
          </ac:picMkLst>
        </pc:picChg>
        <pc:picChg chg="add mod">
          <ac:chgData name="Paula Vázquez-Valero" userId="3a0e46d7-2099-40af-a155-aa45b68bfff3" providerId="ADAL" clId="{57DA573B-B202-45D5-8B0F-E0DB3FD2BB69}" dt="2024-02-12T17:31:13.783" v="26055" actId="1076"/>
          <ac:picMkLst>
            <pc:docMk/>
            <pc:sldMk cId="453587321" sldId="944"/>
            <ac:picMk id="50" creationId="{FB23E3DE-8DAA-8024-0508-A1D0324D24B9}"/>
          </ac:picMkLst>
        </pc:picChg>
        <pc:picChg chg="add mod">
          <ac:chgData name="Paula Vázquez-Valero" userId="3a0e46d7-2099-40af-a155-aa45b68bfff3" providerId="ADAL" clId="{57DA573B-B202-45D5-8B0F-E0DB3FD2BB69}" dt="2024-02-12T17:31:13.783" v="26055" actId="1076"/>
          <ac:picMkLst>
            <pc:docMk/>
            <pc:sldMk cId="453587321" sldId="944"/>
            <ac:picMk id="51" creationId="{60932310-B6C2-433C-143A-65C1BCD4F014}"/>
          </ac:picMkLst>
        </pc:picChg>
        <pc:picChg chg="add mod">
          <ac:chgData name="Paula Vázquez-Valero" userId="3a0e46d7-2099-40af-a155-aa45b68bfff3" providerId="ADAL" clId="{57DA573B-B202-45D5-8B0F-E0DB3FD2BB69}" dt="2024-02-12T17:31:13.783" v="26055" actId="1076"/>
          <ac:picMkLst>
            <pc:docMk/>
            <pc:sldMk cId="453587321" sldId="944"/>
            <ac:picMk id="52" creationId="{D86143D6-BA28-15DE-4073-A8602D06D9C2}"/>
          </ac:picMkLst>
        </pc:picChg>
        <pc:picChg chg="add mod">
          <ac:chgData name="Paula Vázquez-Valero" userId="3a0e46d7-2099-40af-a155-aa45b68bfff3" providerId="ADAL" clId="{57DA573B-B202-45D5-8B0F-E0DB3FD2BB69}" dt="2024-02-12T17:31:13.783" v="26055" actId="1076"/>
          <ac:picMkLst>
            <pc:docMk/>
            <pc:sldMk cId="453587321" sldId="944"/>
            <ac:picMk id="53" creationId="{F40991BD-D670-666F-F6AF-CFD03E8CB7A4}"/>
          </ac:picMkLst>
        </pc:picChg>
        <pc:picChg chg="add mod">
          <ac:chgData name="Paula Vázquez-Valero" userId="3a0e46d7-2099-40af-a155-aa45b68bfff3" providerId="ADAL" clId="{57DA573B-B202-45D5-8B0F-E0DB3FD2BB69}" dt="2024-02-12T17:31:13.783" v="26055" actId="1076"/>
          <ac:picMkLst>
            <pc:docMk/>
            <pc:sldMk cId="453587321" sldId="944"/>
            <ac:picMk id="54" creationId="{34DC6C0B-5328-9127-09B2-016055CB2145}"/>
          </ac:picMkLst>
        </pc:picChg>
        <pc:picChg chg="add mod">
          <ac:chgData name="Paula Vázquez-Valero" userId="3a0e46d7-2099-40af-a155-aa45b68bfff3" providerId="ADAL" clId="{57DA573B-B202-45D5-8B0F-E0DB3FD2BB69}" dt="2024-02-12T17:31:13.783" v="26055" actId="1076"/>
          <ac:picMkLst>
            <pc:docMk/>
            <pc:sldMk cId="453587321" sldId="944"/>
            <ac:picMk id="55" creationId="{1AFBE524-2A0E-C68C-C296-4A349143F2F0}"/>
          </ac:picMkLst>
        </pc:picChg>
        <pc:picChg chg="add mod">
          <ac:chgData name="Paula Vázquez-Valero" userId="3a0e46d7-2099-40af-a155-aa45b68bfff3" providerId="ADAL" clId="{57DA573B-B202-45D5-8B0F-E0DB3FD2BB69}" dt="2024-02-12T17:36:04.946" v="26232" actId="1076"/>
          <ac:picMkLst>
            <pc:docMk/>
            <pc:sldMk cId="453587321" sldId="944"/>
            <ac:picMk id="62" creationId="{58EDE1BF-DBBA-F8F6-BD54-BD84BB64D47B}"/>
          </ac:picMkLst>
        </pc:picChg>
        <pc:picChg chg="add mod">
          <ac:chgData name="Paula Vázquez-Valero" userId="3a0e46d7-2099-40af-a155-aa45b68bfff3" providerId="ADAL" clId="{57DA573B-B202-45D5-8B0F-E0DB3FD2BB69}" dt="2024-02-12T17:40:17.463" v="26480" actId="1076"/>
          <ac:picMkLst>
            <pc:docMk/>
            <pc:sldMk cId="453587321" sldId="944"/>
            <ac:picMk id="63" creationId="{632842F8-9667-A056-FE4F-2BD143085B11}"/>
          </ac:picMkLst>
        </pc:picChg>
        <pc:picChg chg="add mod">
          <ac:chgData name="Paula Vázquez-Valero" userId="3a0e46d7-2099-40af-a155-aa45b68bfff3" providerId="ADAL" clId="{57DA573B-B202-45D5-8B0F-E0DB3FD2BB69}" dt="2024-02-12T17:36:04.946" v="26232" actId="1076"/>
          <ac:picMkLst>
            <pc:docMk/>
            <pc:sldMk cId="453587321" sldId="944"/>
            <ac:picMk id="2048" creationId="{F4B74C4D-B0EC-C6F2-F3E3-410F46F7900D}"/>
          </ac:picMkLst>
        </pc:picChg>
        <pc:picChg chg="add mod">
          <ac:chgData name="Paula Vázquez-Valero" userId="3a0e46d7-2099-40af-a155-aa45b68bfff3" providerId="ADAL" clId="{57DA573B-B202-45D5-8B0F-E0DB3FD2BB69}" dt="2024-02-12T17:40:20.934" v="26481" actId="1076"/>
          <ac:picMkLst>
            <pc:docMk/>
            <pc:sldMk cId="453587321" sldId="944"/>
            <ac:picMk id="2049" creationId="{E2E93083-961D-0477-12E6-5E22409412FB}"/>
          </ac:picMkLst>
        </pc:picChg>
        <pc:picChg chg="add mod">
          <ac:chgData name="Paula Vázquez-Valero" userId="3a0e46d7-2099-40af-a155-aa45b68bfff3" providerId="ADAL" clId="{57DA573B-B202-45D5-8B0F-E0DB3FD2BB69}" dt="2024-02-12T17:36:04.946" v="26232" actId="1076"/>
          <ac:picMkLst>
            <pc:docMk/>
            <pc:sldMk cId="453587321" sldId="944"/>
            <ac:picMk id="2057" creationId="{02D7C990-930E-8C51-A8D0-C739893EC6A3}"/>
          </ac:picMkLst>
        </pc:picChg>
        <pc:picChg chg="add mod">
          <ac:chgData name="Paula Vázquez-Valero" userId="3a0e46d7-2099-40af-a155-aa45b68bfff3" providerId="ADAL" clId="{57DA573B-B202-45D5-8B0F-E0DB3FD2BB69}" dt="2024-02-12T17:40:51.282" v="26483" actId="1076"/>
          <ac:picMkLst>
            <pc:docMk/>
            <pc:sldMk cId="453587321" sldId="944"/>
            <ac:picMk id="2062" creationId="{9BAE1B89-9B45-C081-5931-421789A9C207}"/>
          </ac:picMkLst>
        </pc:picChg>
        <pc:picChg chg="add mod">
          <ac:chgData name="Paula Vázquez-Valero" userId="3a0e46d7-2099-40af-a155-aa45b68bfff3" providerId="ADAL" clId="{57DA573B-B202-45D5-8B0F-E0DB3FD2BB69}" dt="2024-02-12T17:41:29.025" v="26600" actId="1076"/>
          <ac:picMkLst>
            <pc:docMk/>
            <pc:sldMk cId="453587321" sldId="944"/>
            <ac:picMk id="2063" creationId="{DC2D82B6-F932-CDEE-D7D3-EB760ABA2A7E}"/>
          </ac:picMkLst>
        </pc:picChg>
      </pc:sldChg>
      <pc:sldChg chg="addSp delSp modSp add mod delAnim modAnim">
        <pc:chgData name="Paula Vázquez-Valero" userId="3a0e46d7-2099-40af-a155-aa45b68bfff3" providerId="ADAL" clId="{57DA573B-B202-45D5-8B0F-E0DB3FD2BB69}" dt="2024-02-14T12:14:45.735" v="30654" actId="1037"/>
        <pc:sldMkLst>
          <pc:docMk/>
          <pc:sldMk cId="2629517413" sldId="945"/>
        </pc:sldMkLst>
        <pc:spChg chg="mod">
          <ac:chgData name="Paula Vázquez-Valero" userId="3a0e46d7-2099-40af-a155-aa45b68bfff3" providerId="ADAL" clId="{57DA573B-B202-45D5-8B0F-E0DB3FD2BB69}" dt="2024-02-14T10:03:39.953" v="27629" actId="20577"/>
          <ac:spMkLst>
            <pc:docMk/>
            <pc:sldMk cId="2629517413" sldId="945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15" creationId="{FDDEF134-0325-792B-E7C4-2DD178F8FADA}"/>
          </ac:spMkLst>
        </pc:spChg>
        <pc:spChg chg="add mod">
          <ac:chgData name="Paula Vázquez-Valero" userId="3a0e46d7-2099-40af-a155-aa45b68bfff3" providerId="ADAL" clId="{57DA573B-B202-45D5-8B0F-E0DB3FD2BB69}" dt="2024-02-14T12:14:45.735" v="30654" actId="1037"/>
          <ac:spMkLst>
            <pc:docMk/>
            <pc:sldMk cId="2629517413" sldId="945"/>
            <ac:spMk id="17" creationId="{2F7E9AA0-3DE6-46B1-2788-506A226D7BAF}"/>
          </ac:spMkLst>
        </pc:spChg>
        <pc:spChg chg="mod">
          <ac:chgData name="Paula Vázquez-Valero" userId="3a0e46d7-2099-40af-a155-aa45b68bfff3" providerId="ADAL" clId="{57DA573B-B202-45D5-8B0F-E0DB3FD2BB69}" dt="2024-02-14T10:05:31.029" v="27687" actId="14100"/>
          <ac:spMkLst>
            <pc:docMk/>
            <pc:sldMk cId="2629517413" sldId="945"/>
            <ac:spMk id="18" creationId="{778470AA-B24A-6B04-E62F-33809CB75320}"/>
          </ac:spMkLst>
        </pc:spChg>
        <pc:spChg chg="mod">
          <ac:chgData name="Paula Vázquez-Valero" userId="3a0e46d7-2099-40af-a155-aa45b68bfff3" providerId="ADAL" clId="{57DA573B-B202-45D5-8B0F-E0DB3FD2BB69}" dt="2024-02-14T11:02:40.842" v="30306" actId="20577"/>
          <ac:spMkLst>
            <pc:docMk/>
            <pc:sldMk cId="2629517413" sldId="945"/>
            <ac:spMk id="19" creationId="{DCE2B040-5373-3E00-09A2-0BF54673CB3C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21" creationId="{85853BF0-ED49-A6D0-9621-7B30EBAFF2FC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22" creationId="{8B5AB14D-1F17-61CE-797F-5639536A3DA0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23" creationId="{556D2A5F-3505-2970-537E-BF68860506EC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25" creationId="{C721E1C6-DB17-5B29-2D57-66CBFAF1BF8D}"/>
          </ac:spMkLst>
        </pc:spChg>
        <pc:spChg chg="mod">
          <ac:chgData name="Paula Vázquez-Valero" userId="3a0e46d7-2099-40af-a155-aa45b68bfff3" providerId="ADAL" clId="{57DA573B-B202-45D5-8B0F-E0DB3FD2BB69}" dt="2024-02-14T10:57:41.433" v="30070" actId="14100"/>
          <ac:spMkLst>
            <pc:docMk/>
            <pc:sldMk cId="2629517413" sldId="945"/>
            <ac:spMk id="27" creationId="{51514E09-AFC8-6B6E-0A46-49BA4745D26F}"/>
          </ac:spMkLst>
        </pc:spChg>
        <pc:spChg chg="mod">
          <ac:chgData name="Paula Vázquez-Valero" userId="3a0e46d7-2099-40af-a155-aa45b68bfff3" providerId="ADAL" clId="{57DA573B-B202-45D5-8B0F-E0DB3FD2BB69}" dt="2024-02-14T10:57:52.416" v="30073" actId="1076"/>
          <ac:spMkLst>
            <pc:docMk/>
            <pc:sldMk cId="2629517413" sldId="945"/>
            <ac:spMk id="29" creationId="{0D962CA3-54B9-255D-FF4C-6D1FEFA099AB}"/>
          </ac:spMkLst>
        </pc:spChg>
        <pc:spChg chg="add del mod">
          <ac:chgData name="Paula Vázquez-Valero" userId="3a0e46d7-2099-40af-a155-aa45b68bfff3" providerId="ADAL" clId="{57DA573B-B202-45D5-8B0F-E0DB3FD2BB69}" dt="2024-02-14T09:55:54.990" v="27327" actId="478"/>
          <ac:spMkLst>
            <pc:docMk/>
            <pc:sldMk cId="2629517413" sldId="945"/>
            <ac:spMk id="36" creationId="{D94FDA29-E16A-9FB0-B59D-580D226A68D6}"/>
          </ac:spMkLst>
        </pc:spChg>
        <pc:spChg chg="add del mod">
          <ac:chgData name="Paula Vázquez-Valero" userId="3a0e46d7-2099-40af-a155-aa45b68bfff3" providerId="ADAL" clId="{57DA573B-B202-45D5-8B0F-E0DB3FD2BB69}" dt="2024-02-14T09:55:51.410" v="27325" actId="478"/>
          <ac:spMkLst>
            <pc:docMk/>
            <pc:sldMk cId="2629517413" sldId="945"/>
            <ac:spMk id="37" creationId="{B0B1CF61-5D0F-F1F7-CC33-DE77FA29611F}"/>
          </ac:spMkLst>
        </pc:spChg>
        <pc:spChg chg="del mod">
          <ac:chgData name="Paula Vázquez-Valero" userId="3a0e46d7-2099-40af-a155-aa45b68bfff3" providerId="ADAL" clId="{57DA573B-B202-45D5-8B0F-E0DB3FD2BB69}" dt="2024-02-14T09:55:49.634" v="27324" actId="478"/>
          <ac:spMkLst>
            <pc:docMk/>
            <pc:sldMk cId="2629517413" sldId="945"/>
            <ac:spMk id="39" creationId="{B1425020-C69A-E4C0-88F2-21AB3FC7FE4C}"/>
          </ac:spMkLst>
        </pc:spChg>
        <pc:spChg chg="add del mod">
          <ac:chgData name="Paula Vázquez-Valero" userId="3a0e46d7-2099-40af-a155-aa45b68bfff3" providerId="ADAL" clId="{57DA573B-B202-45D5-8B0F-E0DB3FD2BB69}" dt="2024-02-14T09:56:04.820" v="27332" actId="478"/>
          <ac:spMkLst>
            <pc:docMk/>
            <pc:sldMk cId="2629517413" sldId="945"/>
            <ac:spMk id="40" creationId="{B7AB0042-18A0-942D-AA04-B15AB6C67FE6}"/>
          </ac:spMkLst>
        </pc:spChg>
        <pc:spChg chg="add del mod">
          <ac:chgData name="Paula Vázquez-Valero" userId="3a0e46d7-2099-40af-a155-aa45b68bfff3" providerId="ADAL" clId="{57DA573B-B202-45D5-8B0F-E0DB3FD2BB69}" dt="2024-02-14T09:56:04.820" v="27332" actId="478"/>
          <ac:spMkLst>
            <pc:docMk/>
            <pc:sldMk cId="2629517413" sldId="945"/>
            <ac:spMk id="41" creationId="{7CE3B773-4AD6-9080-6A11-C534D9B79C81}"/>
          </ac:spMkLst>
        </pc:spChg>
        <pc:spChg chg="mod">
          <ac:chgData name="Paula Vázquez-Valero" userId="3a0e46d7-2099-40af-a155-aa45b68bfff3" providerId="ADAL" clId="{57DA573B-B202-45D5-8B0F-E0DB3FD2BB69}" dt="2024-02-14T10:57:52.416" v="30073" actId="1076"/>
          <ac:spMkLst>
            <pc:docMk/>
            <pc:sldMk cId="2629517413" sldId="945"/>
            <ac:spMk id="46" creationId="{A708B2F1-A829-A580-604B-85C9E72BBFA8}"/>
          </ac:spMkLst>
        </pc:spChg>
        <pc:spChg chg="add del mod">
          <ac:chgData name="Paula Vázquez-Valero" userId="3a0e46d7-2099-40af-a155-aa45b68bfff3" providerId="ADAL" clId="{57DA573B-B202-45D5-8B0F-E0DB3FD2BB69}" dt="2024-02-14T09:56:02.347" v="27330" actId="478"/>
          <ac:spMkLst>
            <pc:docMk/>
            <pc:sldMk cId="2629517413" sldId="945"/>
            <ac:spMk id="47" creationId="{10161A2D-E053-FE38-3A14-BC736450353D}"/>
          </ac:spMkLst>
        </pc:spChg>
        <pc:spChg chg="del mod">
          <ac:chgData name="Paula Vázquez-Valero" userId="3a0e46d7-2099-40af-a155-aa45b68bfff3" providerId="ADAL" clId="{57DA573B-B202-45D5-8B0F-E0DB3FD2BB69}" dt="2024-02-14T09:55:53.411" v="27326" actId="478"/>
          <ac:spMkLst>
            <pc:docMk/>
            <pc:sldMk cId="2629517413" sldId="945"/>
            <ac:spMk id="48" creationId="{B1D76001-E214-756F-73C3-A3E989E2F833}"/>
          </ac:spMkLst>
        </pc:spChg>
        <pc:spChg chg="del mod">
          <ac:chgData name="Paula Vázquez-Valero" userId="3a0e46d7-2099-40af-a155-aa45b68bfff3" providerId="ADAL" clId="{57DA573B-B202-45D5-8B0F-E0DB3FD2BB69}" dt="2024-02-14T09:55:53.411" v="27326" actId="478"/>
          <ac:spMkLst>
            <pc:docMk/>
            <pc:sldMk cId="2629517413" sldId="945"/>
            <ac:spMk id="49" creationId="{7874CAB1-542D-D270-9AE0-63D2A7D9ADFF}"/>
          </ac:spMkLst>
        </pc:spChg>
        <pc:spChg chg="add del mod">
          <ac:chgData name="Paula Vázquez-Valero" userId="3a0e46d7-2099-40af-a155-aa45b68bfff3" providerId="ADAL" clId="{57DA573B-B202-45D5-8B0F-E0DB3FD2BB69}" dt="2024-02-14T09:55:51.410" v="27325" actId="478"/>
          <ac:spMkLst>
            <pc:docMk/>
            <pc:sldMk cId="2629517413" sldId="945"/>
            <ac:spMk id="50" creationId="{BA9EB8F9-F9B7-7837-8F8B-EE2DDC5A8013}"/>
          </ac:spMkLst>
        </pc:spChg>
        <pc:spChg chg="add del mod">
          <ac:chgData name="Paula Vázquez-Valero" userId="3a0e46d7-2099-40af-a155-aa45b68bfff3" providerId="ADAL" clId="{57DA573B-B202-45D5-8B0F-E0DB3FD2BB69}" dt="2024-02-14T09:56:02.347" v="27330" actId="478"/>
          <ac:spMkLst>
            <pc:docMk/>
            <pc:sldMk cId="2629517413" sldId="945"/>
            <ac:spMk id="52" creationId="{FAE6A001-CD0C-0716-9610-148CFADF79BE}"/>
          </ac:spMkLst>
        </pc:spChg>
        <pc:spChg chg="add del mod">
          <ac:chgData name="Paula Vázquez-Valero" userId="3a0e46d7-2099-40af-a155-aa45b68bfff3" providerId="ADAL" clId="{57DA573B-B202-45D5-8B0F-E0DB3FD2BB69}" dt="2024-02-14T09:56:02.347" v="27330" actId="478"/>
          <ac:spMkLst>
            <pc:docMk/>
            <pc:sldMk cId="2629517413" sldId="945"/>
            <ac:spMk id="53" creationId="{EEBCDC11-A875-1DC4-7CE5-9415BBBB86FE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55" creationId="{BAD0D968-3202-45BD-0891-F1969103EE90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59" creationId="{BCB48192-E5C2-66D4-A683-7408D473D255}"/>
          </ac:spMkLst>
        </pc:spChg>
        <pc:spChg chg="mod">
          <ac:chgData name="Paula Vázquez-Valero" userId="3a0e46d7-2099-40af-a155-aa45b68bfff3" providerId="ADAL" clId="{57DA573B-B202-45D5-8B0F-E0DB3FD2BB69}" dt="2024-02-14T09:59:03.064" v="27473" actId="1035"/>
          <ac:spMkLst>
            <pc:docMk/>
            <pc:sldMk cId="2629517413" sldId="945"/>
            <ac:spMk id="62" creationId="{ACFA0761-D402-AF70-80AB-3CCB1C02330E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63" creationId="{941D6BE5-8F85-BC4F-8403-FB5642961259}"/>
          </ac:spMkLst>
        </pc:spChg>
        <pc:spChg chg="add mod">
          <ac:chgData name="Paula Vázquez-Valero" userId="3a0e46d7-2099-40af-a155-aa45b68bfff3" providerId="ADAL" clId="{57DA573B-B202-45D5-8B0F-E0DB3FD2BB69}" dt="2024-02-14T10:07:12.058" v="27748" actId="1035"/>
          <ac:spMkLst>
            <pc:docMk/>
            <pc:sldMk cId="2629517413" sldId="945"/>
            <ac:spMk id="1024" creationId="{CCAFF64B-57DE-8EF0-CAB1-E27254447900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26" creationId="{6A1AF294-94CB-4B43-7205-D9A380E9612D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27" creationId="{8A8C666D-C5C0-4FC2-2796-BCC9AC1694A5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28" creationId="{3E29F393-2C1B-84F4-FD12-7EE1F3D1C224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29" creationId="{F3DE3CC7-4190-6C15-2C4E-08DA730D604C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0" creationId="{C264C818-217E-4B8C-6AFE-61762C7A559F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1" creationId="{F310E51E-3F16-07C2-4786-2EB90526CAA9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2" creationId="{7F5A32F7-02BB-302E-6F0F-AACCFAAE80C0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3" creationId="{F9EE15C0-1AE8-0E7D-ED48-A2689F124F3A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4" creationId="{AD5A3372-318D-BBF7-7CA3-A62B24F099DC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5" creationId="{B3A6E0BE-12B0-7DF8-5CC8-013FBE8F075D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6" creationId="{78326B3B-E721-6542-823A-07F9A3209B70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7" creationId="{7FBB378D-B62C-C1FD-9020-668B98542DF1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8" creationId="{32B38586-6D88-C850-654B-D731F47B987E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39" creationId="{D19EED2D-96FA-F3EA-D2F3-135AEB301BA6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40" creationId="{CA0731BE-5820-0FD7-15C3-DAF0D527E197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41" creationId="{011C975C-5516-451C-57B8-9E85068FA85B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46" creationId="{6C9DB96D-84A1-F167-DE0D-AB6E695382F1}"/>
          </ac:spMkLst>
        </pc:spChg>
        <pc:spChg chg="add del mod">
          <ac:chgData name="Paula Vázquez-Valero" userId="3a0e46d7-2099-40af-a155-aa45b68bfff3" providerId="ADAL" clId="{57DA573B-B202-45D5-8B0F-E0DB3FD2BB69}" dt="2024-02-14T09:58:46.835" v="27454"/>
          <ac:spMkLst>
            <pc:docMk/>
            <pc:sldMk cId="2629517413" sldId="945"/>
            <ac:spMk id="1047" creationId="{15B4ABFA-A2F5-EB53-E4E9-D4D5C01AA2C9}"/>
          </ac:spMkLst>
        </pc:spChg>
        <pc:spChg chg="mod">
          <ac:chgData name="Paula Vázquez-Valero" userId="3a0e46d7-2099-40af-a155-aa45b68bfff3" providerId="ADAL" clId="{57DA573B-B202-45D5-8B0F-E0DB3FD2BB69}" dt="2024-02-14T10:00:08.170" v="27501"/>
          <ac:spMkLst>
            <pc:docMk/>
            <pc:sldMk cId="2629517413" sldId="945"/>
            <ac:spMk id="1053" creationId="{164EE39C-5110-D6E9-6AAA-319DD6823DCE}"/>
          </ac:spMkLst>
        </pc:spChg>
        <pc:spChg chg="mod">
          <ac:chgData name="Paula Vázquez-Valero" userId="3a0e46d7-2099-40af-a155-aa45b68bfff3" providerId="ADAL" clId="{57DA573B-B202-45D5-8B0F-E0DB3FD2BB69}" dt="2024-02-14T10:00:08.170" v="27501"/>
          <ac:spMkLst>
            <pc:docMk/>
            <pc:sldMk cId="2629517413" sldId="945"/>
            <ac:spMk id="1055" creationId="{ED27283B-332A-BA7E-C9B2-5E8A3CFB2F82}"/>
          </ac:spMkLst>
        </pc:spChg>
        <pc:spChg chg="add mod">
          <ac:chgData name="Paula Vázquez-Valero" userId="3a0e46d7-2099-40af-a155-aa45b68bfff3" providerId="ADAL" clId="{57DA573B-B202-45D5-8B0F-E0DB3FD2BB69}" dt="2024-02-14T10:02:47.094" v="27599" actId="1076"/>
          <ac:spMkLst>
            <pc:docMk/>
            <pc:sldMk cId="2629517413" sldId="945"/>
            <ac:spMk id="1056" creationId="{873F9DA5-BDBD-2C8D-81A9-B23DADCF9ECA}"/>
          </ac:spMkLst>
        </pc:spChg>
        <pc:spChg chg="del mod">
          <ac:chgData name="Paula Vázquez-Valero" userId="3a0e46d7-2099-40af-a155-aa45b68bfff3" providerId="ADAL" clId="{57DA573B-B202-45D5-8B0F-E0DB3FD2BB69}" dt="2024-02-14T09:55:49.634" v="27324" actId="478"/>
          <ac:spMkLst>
            <pc:docMk/>
            <pc:sldMk cId="2629517413" sldId="945"/>
            <ac:spMk id="1058" creationId="{4E894230-F5E8-3DFC-C8E6-F2D734E90E71}"/>
          </ac:spMkLst>
        </pc:spChg>
        <pc:spChg chg="del mod">
          <ac:chgData name="Paula Vázquez-Valero" userId="3a0e46d7-2099-40af-a155-aa45b68bfff3" providerId="ADAL" clId="{57DA573B-B202-45D5-8B0F-E0DB3FD2BB69}" dt="2024-02-14T09:55:49.634" v="27324" actId="478"/>
          <ac:spMkLst>
            <pc:docMk/>
            <pc:sldMk cId="2629517413" sldId="945"/>
            <ac:spMk id="1060" creationId="{DFA837DE-B414-D131-DC33-20A53AFCEF7A}"/>
          </ac:spMkLst>
        </pc:spChg>
        <pc:spChg chg="mod">
          <ac:chgData name="Paula Vázquez-Valero" userId="3a0e46d7-2099-40af-a155-aa45b68bfff3" providerId="ADAL" clId="{57DA573B-B202-45D5-8B0F-E0DB3FD2BB69}" dt="2024-02-14T10:00:28.400" v="27531"/>
          <ac:spMkLst>
            <pc:docMk/>
            <pc:sldMk cId="2629517413" sldId="945"/>
            <ac:spMk id="1061" creationId="{35DD6820-9690-2B5E-C4FE-DE712DE2C66B}"/>
          </ac:spMkLst>
        </pc:spChg>
        <pc:spChg chg="del mod">
          <ac:chgData name="Paula Vázquez-Valero" userId="3a0e46d7-2099-40af-a155-aa45b68bfff3" providerId="ADAL" clId="{57DA573B-B202-45D5-8B0F-E0DB3FD2BB69}" dt="2024-02-14T09:55:49.634" v="27324" actId="478"/>
          <ac:spMkLst>
            <pc:docMk/>
            <pc:sldMk cId="2629517413" sldId="945"/>
            <ac:spMk id="1063" creationId="{5AB45298-70BB-77CC-A52C-BCB01C20EB6C}"/>
          </ac:spMkLst>
        </pc:spChg>
        <pc:spChg chg="del mod">
          <ac:chgData name="Paula Vázquez-Valero" userId="3a0e46d7-2099-40af-a155-aa45b68bfff3" providerId="ADAL" clId="{57DA573B-B202-45D5-8B0F-E0DB3FD2BB69}" dt="2024-02-14T09:55:53.411" v="27326" actId="478"/>
          <ac:spMkLst>
            <pc:docMk/>
            <pc:sldMk cId="2629517413" sldId="945"/>
            <ac:spMk id="1064" creationId="{250ABA09-CA9A-194B-DDBC-2F45EDD4F707}"/>
          </ac:spMkLst>
        </pc:spChg>
        <pc:spChg chg="add mod">
          <ac:chgData name="Paula Vázquez-Valero" userId="3a0e46d7-2099-40af-a155-aa45b68bfff3" providerId="ADAL" clId="{57DA573B-B202-45D5-8B0F-E0DB3FD2BB69}" dt="2024-02-14T10:03:13.819" v="27622" actId="20577"/>
          <ac:spMkLst>
            <pc:docMk/>
            <pc:sldMk cId="2629517413" sldId="945"/>
            <ac:spMk id="1066" creationId="{238B939C-C083-91E0-DCAF-E5C25420AC8D}"/>
          </ac:spMkLst>
        </pc:spChg>
        <pc:spChg chg="mod">
          <ac:chgData name="Paula Vázquez-Valero" userId="3a0e46d7-2099-40af-a155-aa45b68bfff3" providerId="ADAL" clId="{57DA573B-B202-45D5-8B0F-E0DB3FD2BB69}" dt="2024-02-14T10:02:10.719" v="27539"/>
          <ac:spMkLst>
            <pc:docMk/>
            <pc:sldMk cId="2629517413" sldId="945"/>
            <ac:spMk id="1068" creationId="{6059AFA4-DA9C-BF7E-69B1-272D968DF9F9}"/>
          </ac:spMkLst>
        </pc:spChg>
        <pc:spChg chg="add mod">
          <ac:chgData name="Paula Vázquez-Valero" userId="3a0e46d7-2099-40af-a155-aa45b68bfff3" providerId="ADAL" clId="{57DA573B-B202-45D5-8B0F-E0DB3FD2BB69}" dt="2024-02-14T10:06:05.339" v="27732" actId="1035"/>
          <ac:spMkLst>
            <pc:docMk/>
            <pc:sldMk cId="2629517413" sldId="945"/>
            <ac:spMk id="1071" creationId="{E67BDE71-735C-BF82-7D32-9F9FAAEF45BB}"/>
          </ac:spMkLst>
        </pc:spChg>
        <pc:spChg chg="mod">
          <ac:chgData name="Paula Vázquez-Valero" userId="3a0e46d7-2099-40af-a155-aa45b68bfff3" providerId="ADAL" clId="{57DA573B-B202-45D5-8B0F-E0DB3FD2BB69}" dt="2024-02-14T10:05:47.399" v="27717"/>
          <ac:spMkLst>
            <pc:docMk/>
            <pc:sldMk cId="2629517413" sldId="945"/>
            <ac:spMk id="1074" creationId="{C566D060-21B2-F88B-8E53-546364B8CBD2}"/>
          </ac:spMkLst>
        </pc:spChg>
        <pc:spChg chg="mod">
          <ac:chgData name="Paula Vázquez-Valero" userId="3a0e46d7-2099-40af-a155-aa45b68bfff3" providerId="ADAL" clId="{57DA573B-B202-45D5-8B0F-E0DB3FD2BB69}" dt="2024-02-14T10:05:47.399" v="27717"/>
          <ac:spMkLst>
            <pc:docMk/>
            <pc:sldMk cId="2629517413" sldId="945"/>
            <ac:spMk id="1075" creationId="{43CC92D0-770C-D3DD-63C5-2F0BCA20D5B9}"/>
          </ac:spMkLst>
        </pc:spChg>
        <pc:spChg chg="del">
          <ac:chgData name="Paula Vázquez-Valero" userId="3a0e46d7-2099-40af-a155-aa45b68bfff3" providerId="ADAL" clId="{57DA573B-B202-45D5-8B0F-E0DB3FD2BB69}" dt="2024-02-14T09:48:41.561" v="26759" actId="478"/>
          <ac:spMkLst>
            <pc:docMk/>
            <pc:sldMk cId="2629517413" sldId="945"/>
            <ac:spMk id="1076" creationId="{BDF14227-5F1D-33DB-E947-8BAA74D39CEA}"/>
          </ac:spMkLst>
        </pc:spChg>
        <pc:spChg chg="mod">
          <ac:chgData name="Paula Vázquez-Valero" userId="3a0e46d7-2099-40af-a155-aa45b68bfff3" providerId="ADAL" clId="{57DA573B-B202-45D5-8B0F-E0DB3FD2BB69}" dt="2024-02-14T10:05:47.399" v="27717"/>
          <ac:spMkLst>
            <pc:docMk/>
            <pc:sldMk cId="2629517413" sldId="945"/>
            <ac:spMk id="1077" creationId="{F2D9B3EA-396E-7B83-8442-FCE8E8E697AF}"/>
          </ac:spMkLst>
        </pc:spChg>
        <pc:spChg chg="mod">
          <ac:chgData name="Paula Vázquez-Valero" userId="3a0e46d7-2099-40af-a155-aa45b68bfff3" providerId="ADAL" clId="{57DA573B-B202-45D5-8B0F-E0DB3FD2BB69}" dt="2024-02-14T10:05:47.399" v="27717"/>
          <ac:spMkLst>
            <pc:docMk/>
            <pc:sldMk cId="2629517413" sldId="945"/>
            <ac:spMk id="1079" creationId="{FCA84ED5-4036-4CBD-FF57-6354C2BDF407}"/>
          </ac:spMkLst>
        </pc:spChg>
        <pc:spChg chg="del">
          <ac:chgData name="Paula Vázquez-Valero" userId="3a0e46d7-2099-40af-a155-aa45b68bfff3" providerId="ADAL" clId="{57DA573B-B202-45D5-8B0F-E0DB3FD2BB69}" dt="2024-02-14T09:53:26.347" v="27115" actId="478"/>
          <ac:spMkLst>
            <pc:docMk/>
            <pc:sldMk cId="2629517413" sldId="945"/>
            <ac:spMk id="1082" creationId="{B2572E2C-E027-CAC6-8E21-595173B72941}"/>
          </ac:spMkLst>
        </pc:spChg>
        <pc:spChg chg="del">
          <ac:chgData name="Paula Vázquez-Valero" userId="3a0e46d7-2099-40af-a155-aa45b68bfff3" providerId="ADAL" clId="{57DA573B-B202-45D5-8B0F-E0DB3FD2BB69}" dt="2024-02-14T09:53:26.347" v="27115" actId="478"/>
          <ac:spMkLst>
            <pc:docMk/>
            <pc:sldMk cId="2629517413" sldId="945"/>
            <ac:spMk id="1084" creationId="{BFC84CBE-B017-4037-F77F-E60BC8AD77FE}"/>
          </ac:spMkLst>
        </pc:spChg>
        <pc:spChg chg="mod">
          <ac:chgData name="Paula Vázquez-Valero" userId="3a0e46d7-2099-40af-a155-aa45b68bfff3" providerId="ADAL" clId="{57DA573B-B202-45D5-8B0F-E0DB3FD2BB69}" dt="2024-02-14T10:05:50.209" v="27719"/>
          <ac:spMkLst>
            <pc:docMk/>
            <pc:sldMk cId="2629517413" sldId="945"/>
            <ac:spMk id="1086" creationId="{B20D0D89-7B44-0AA6-D60F-EB19920C413E}"/>
          </ac:spMkLst>
        </pc:spChg>
        <pc:spChg chg="mod">
          <ac:chgData name="Paula Vázquez-Valero" userId="3a0e46d7-2099-40af-a155-aa45b68bfff3" providerId="ADAL" clId="{57DA573B-B202-45D5-8B0F-E0DB3FD2BB69}" dt="2024-02-14T10:05:50.209" v="27719"/>
          <ac:spMkLst>
            <pc:docMk/>
            <pc:sldMk cId="2629517413" sldId="945"/>
            <ac:spMk id="1087" creationId="{ACB417C8-BA78-7230-F947-C67D53765FDA}"/>
          </ac:spMkLst>
        </pc:spChg>
        <pc:spChg chg="mod">
          <ac:chgData name="Paula Vázquez-Valero" userId="3a0e46d7-2099-40af-a155-aa45b68bfff3" providerId="ADAL" clId="{57DA573B-B202-45D5-8B0F-E0DB3FD2BB69}" dt="2024-02-14T10:05:50.209" v="27719"/>
          <ac:spMkLst>
            <pc:docMk/>
            <pc:sldMk cId="2629517413" sldId="945"/>
            <ac:spMk id="2049" creationId="{1A2FE99F-3788-E374-A29F-ADC7D44238AA}"/>
          </ac:spMkLst>
        </pc:spChg>
        <pc:spChg chg="del">
          <ac:chgData name="Paula Vázquez-Valero" userId="3a0e46d7-2099-40af-a155-aa45b68bfff3" providerId="ADAL" clId="{57DA573B-B202-45D5-8B0F-E0DB3FD2BB69}" dt="2024-02-14T09:53:26.347" v="27115" actId="478"/>
          <ac:spMkLst>
            <pc:docMk/>
            <pc:sldMk cId="2629517413" sldId="945"/>
            <ac:spMk id="2050" creationId="{319FF631-8A5D-7FB6-B6B9-BE9F9B2D9B37}"/>
          </ac:spMkLst>
        </pc:spChg>
        <pc:spChg chg="del">
          <ac:chgData name="Paula Vázquez-Valero" userId="3a0e46d7-2099-40af-a155-aa45b68bfff3" providerId="ADAL" clId="{57DA573B-B202-45D5-8B0F-E0DB3FD2BB69}" dt="2024-02-14T09:53:26.347" v="27115" actId="478"/>
          <ac:spMkLst>
            <pc:docMk/>
            <pc:sldMk cId="2629517413" sldId="945"/>
            <ac:spMk id="2052" creationId="{3628BF7A-7F49-BC87-F588-E9611A27032A}"/>
          </ac:spMkLst>
        </pc:spChg>
        <pc:spChg chg="del">
          <ac:chgData name="Paula Vázquez-Valero" userId="3a0e46d7-2099-40af-a155-aa45b68bfff3" providerId="ADAL" clId="{57DA573B-B202-45D5-8B0F-E0DB3FD2BB69}" dt="2024-02-14T09:53:28.451" v="27116" actId="478"/>
          <ac:spMkLst>
            <pc:docMk/>
            <pc:sldMk cId="2629517413" sldId="945"/>
            <ac:spMk id="2053" creationId="{E449C253-8FF8-7781-C1D7-952DBBD541B6}"/>
          </ac:spMkLst>
        </pc:spChg>
        <pc:spChg chg="del">
          <ac:chgData name="Paula Vázquez-Valero" userId="3a0e46d7-2099-40af-a155-aa45b68bfff3" providerId="ADAL" clId="{57DA573B-B202-45D5-8B0F-E0DB3FD2BB69}" dt="2024-02-14T09:53:26.347" v="27115" actId="478"/>
          <ac:spMkLst>
            <pc:docMk/>
            <pc:sldMk cId="2629517413" sldId="945"/>
            <ac:spMk id="2054" creationId="{C39ABDFC-CC5B-D766-F9AD-95EEE2A1E7C2}"/>
          </ac:spMkLst>
        </pc:spChg>
        <pc:spChg chg="mod">
          <ac:chgData name="Paula Vázquez-Valero" userId="3a0e46d7-2099-40af-a155-aa45b68bfff3" providerId="ADAL" clId="{57DA573B-B202-45D5-8B0F-E0DB3FD2BB69}" dt="2024-02-14T11:03:37.194" v="30339" actId="14100"/>
          <ac:spMkLst>
            <pc:docMk/>
            <pc:sldMk cId="2629517413" sldId="945"/>
            <ac:spMk id="2055" creationId="{9E5D36ED-4457-FB77-0388-B1AFD2F68F30}"/>
          </ac:spMkLst>
        </pc:spChg>
        <pc:spChg chg="mod">
          <ac:chgData name="Paula Vázquez-Valero" userId="3a0e46d7-2099-40af-a155-aa45b68bfff3" providerId="ADAL" clId="{57DA573B-B202-45D5-8B0F-E0DB3FD2BB69}" dt="2024-02-14T10:03:33.539" v="27627" actId="20577"/>
          <ac:spMkLst>
            <pc:docMk/>
            <pc:sldMk cId="2629517413" sldId="945"/>
            <ac:spMk id="2058" creationId="{4DD060DC-4BD2-128A-76F9-E4235700516F}"/>
          </ac:spMkLst>
        </pc:spChg>
        <pc:spChg chg="del mod">
          <ac:chgData name="Paula Vázquez-Valero" userId="3a0e46d7-2099-40af-a155-aa45b68bfff3" providerId="ADAL" clId="{57DA573B-B202-45D5-8B0F-E0DB3FD2BB69}" dt="2024-02-14T10:05:53.292" v="27721" actId="478"/>
          <ac:spMkLst>
            <pc:docMk/>
            <pc:sldMk cId="2629517413" sldId="945"/>
            <ac:spMk id="2059" creationId="{82E090AA-863F-43F9-B65D-51A39E898A2A}"/>
          </ac:spMkLst>
        </pc:spChg>
        <pc:spChg chg="add mod">
          <ac:chgData name="Paula Vázquez-Valero" userId="3a0e46d7-2099-40af-a155-aa45b68bfff3" providerId="ADAL" clId="{57DA573B-B202-45D5-8B0F-E0DB3FD2BB69}" dt="2024-02-14T10:06:02.136" v="27724" actId="1076"/>
          <ac:spMkLst>
            <pc:docMk/>
            <pc:sldMk cId="2629517413" sldId="945"/>
            <ac:spMk id="2060" creationId="{F1751784-929F-35E0-153F-466D0646BE96}"/>
          </ac:spMkLst>
        </pc:spChg>
        <pc:spChg chg="del mod">
          <ac:chgData name="Paula Vázquez-Valero" userId="3a0e46d7-2099-40af-a155-aa45b68bfff3" providerId="ADAL" clId="{57DA573B-B202-45D5-8B0F-E0DB3FD2BB69}" dt="2024-02-14T10:28:08.228" v="28758" actId="478"/>
          <ac:spMkLst>
            <pc:docMk/>
            <pc:sldMk cId="2629517413" sldId="945"/>
            <ac:spMk id="2063" creationId="{03E894B8-1DA0-D2CD-ECED-86CC041A8B1A}"/>
          </ac:spMkLst>
        </pc:spChg>
        <pc:spChg chg="mod">
          <ac:chgData name="Paula Vázquez-Valero" userId="3a0e46d7-2099-40af-a155-aa45b68bfff3" providerId="ADAL" clId="{57DA573B-B202-45D5-8B0F-E0DB3FD2BB69}" dt="2024-02-14T10:58:05.488" v="30077" actId="1076"/>
          <ac:spMkLst>
            <pc:docMk/>
            <pc:sldMk cId="2629517413" sldId="945"/>
            <ac:spMk id="2064" creationId="{843629B5-BDAA-94C2-9CB3-8867FF8D34FE}"/>
          </ac:spMkLst>
        </pc:spChg>
        <pc:spChg chg="mod">
          <ac:chgData name="Paula Vázquez-Valero" userId="3a0e46d7-2099-40af-a155-aa45b68bfff3" providerId="ADAL" clId="{57DA573B-B202-45D5-8B0F-E0DB3FD2BB69}" dt="2024-02-14T09:59:40.926" v="27495" actId="14100"/>
          <ac:spMkLst>
            <pc:docMk/>
            <pc:sldMk cId="2629517413" sldId="945"/>
            <ac:spMk id="2065" creationId="{F512B71B-B63F-C1E6-7E82-0B30F715BACC}"/>
          </ac:spMkLst>
        </pc:spChg>
        <pc:spChg chg="mod">
          <ac:chgData name="Paula Vázquez-Valero" userId="3a0e46d7-2099-40af-a155-aa45b68bfff3" providerId="ADAL" clId="{57DA573B-B202-45D5-8B0F-E0DB3FD2BB69}" dt="2024-02-14T10:58:05.488" v="30077" actId="1076"/>
          <ac:spMkLst>
            <pc:docMk/>
            <pc:sldMk cId="2629517413" sldId="945"/>
            <ac:spMk id="2066" creationId="{D9E75A64-36C3-189D-740F-612A3F4BA6A6}"/>
          </ac:spMkLst>
        </pc:spChg>
        <pc:spChg chg="mod">
          <ac:chgData name="Paula Vázquez-Valero" userId="3a0e46d7-2099-40af-a155-aa45b68bfff3" providerId="ADAL" clId="{57DA573B-B202-45D5-8B0F-E0DB3FD2BB69}" dt="2024-02-14T10:58:05.488" v="30077" actId="1076"/>
          <ac:spMkLst>
            <pc:docMk/>
            <pc:sldMk cId="2629517413" sldId="945"/>
            <ac:spMk id="2069" creationId="{46858B75-BC7A-E47E-29F5-DC87BA295B8C}"/>
          </ac:spMkLst>
        </pc:spChg>
        <pc:spChg chg="add mod">
          <ac:chgData name="Paula Vázquez-Valero" userId="3a0e46d7-2099-40af-a155-aa45b68bfff3" providerId="ADAL" clId="{57DA573B-B202-45D5-8B0F-E0DB3FD2BB69}" dt="2024-02-14T10:58:05.488" v="30077" actId="1076"/>
          <ac:spMkLst>
            <pc:docMk/>
            <pc:sldMk cId="2629517413" sldId="945"/>
            <ac:spMk id="2071" creationId="{27323214-95BE-F7E3-F8BC-8FFB6DA0B52C}"/>
          </ac:spMkLst>
        </pc:spChg>
        <pc:spChg chg="add mod">
          <ac:chgData name="Paula Vázquez-Valero" userId="3a0e46d7-2099-40af-a155-aa45b68bfff3" providerId="ADAL" clId="{57DA573B-B202-45D5-8B0F-E0DB3FD2BB69}" dt="2024-02-14T10:58:21.358" v="30091" actId="1035"/>
          <ac:spMkLst>
            <pc:docMk/>
            <pc:sldMk cId="2629517413" sldId="945"/>
            <ac:spMk id="2073" creationId="{5D10EFD9-BE31-A5E6-10EA-C5B133562B5C}"/>
          </ac:spMkLst>
        </pc:spChg>
        <pc:spChg chg="add mod">
          <ac:chgData name="Paula Vázquez-Valero" userId="3a0e46d7-2099-40af-a155-aa45b68bfff3" providerId="ADAL" clId="{57DA573B-B202-45D5-8B0F-E0DB3FD2BB69}" dt="2024-02-14T10:58:25.813" v="30092" actId="1076"/>
          <ac:spMkLst>
            <pc:docMk/>
            <pc:sldMk cId="2629517413" sldId="945"/>
            <ac:spMk id="2074" creationId="{0EE1A722-E1D4-ACA8-4D02-A7A4ECA05AF7}"/>
          </ac:spMkLst>
        </pc:spChg>
        <pc:spChg chg="add mod">
          <ac:chgData name="Paula Vázquez-Valero" userId="3a0e46d7-2099-40af-a155-aa45b68bfff3" providerId="ADAL" clId="{57DA573B-B202-45D5-8B0F-E0DB3FD2BB69}" dt="2024-02-14T10:57:30.913" v="30066" actId="20577"/>
          <ac:spMkLst>
            <pc:docMk/>
            <pc:sldMk cId="2629517413" sldId="945"/>
            <ac:spMk id="2075" creationId="{D0272459-185A-C496-A6CC-D5A291CA0144}"/>
          </ac:spMkLst>
        </pc:spChg>
        <pc:spChg chg="add mod">
          <ac:chgData name="Paula Vázquez-Valero" userId="3a0e46d7-2099-40af-a155-aa45b68bfff3" providerId="ADAL" clId="{57DA573B-B202-45D5-8B0F-E0DB3FD2BB69}" dt="2024-02-14T10:58:08.473" v="30078" actId="1076"/>
          <ac:spMkLst>
            <pc:docMk/>
            <pc:sldMk cId="2629517413" sldId="945"/>
            <ac:spMk id="2076" creationId="{9697F264-7210-00CC-60B7-AF5B57310C91}"/>
          </ac:spMkLst>
        </pc:spChg>
        <pc:spChg chg="mod">
          <ac:chgData name="Paula Vázquez-Valero" userId="3a0e46d7-2099-40af-a155-aa45b68bfff3" providerId="ADAL" clId="{57DA573B-B202-45D5-8B0F-E0DB3FD2BB69}" dt="2024-02-14T10:06:59.674" v="27737" actId="1035"/>
          <ac:spMkLst>
            <pc:docMk/>
            <pc:sldMk cId="2629517413" sldId="945"/>
            <ac:spMk id="2082" creationId="{C5A5A676-FA8B-B881-96CD-2BD5579257A3}"/>
          </ac:spMkLst>
        </pc:spChg>
        <pc:spChg chg="mod">
          <ac:chgData name="Paula Vázquez-Valero" userId="3a0e46d7-2099-40af-a155-aa45b68bfff3" providerId="ADAL" clId="{57DA573B-B202-45D5-8B0F-E0DB3FD2BB69}" dt="2024-02-14T10:03:25.771" v="27626" actId="20577"/>
          <ac:spMkLst>
            <pc:docMk/>
            <pc:sldMk cId="2629517413" sldId="945"/>
            <ac:spMk id="2089" creationId="{B2AFFFD7-5E0E-9D9C-D583-13787BA98ED2}"/>
          </ac:spMkLst>
        </pc:spChg>
        <pc:spChg chg="del mod">
          <ac:chgData name="Paula Vázquez-Valero" userId="3a0e46d7-2099-40af-a155-aa45b68bfff3" providerId="ADAL" clId="{57DA573B-B202-45D5-8B0F-E0DB3FD2BB69}" dt="2024-02-14T09:55:49.634" v="27324" actId="478"/>
          <ac:spMkLst>
            <pc:docMk/>
            <pc:sldMk cId="2629517413" sldId="945"/>
            <ac:spMk id="2096" creationId="{543CC4CE-0382-C61C-609C-6372FBFD6D11}"/>
          </ac:spMkLst>
        </pc:spChg>
        <pc:spChg chg="mod">
          <ac:chgData name="Paula Vázquez-Valero" userId="3a0e46d7-2099-40af-a155-aa45b68bfff3" providerId="ADAL" clId="{57DA573B-B202-45D5-8B0F-E0DB3FD2BB69}" dt="2024-02-14T09:59:03.064" v="27473" actId="1035"/>
          <ac:spMkLst>
            <pc:docMk/>
            <pc:sldMk cId="2629517413" sldId="945"/>
            <ac:spMk id="2115" creationId="{1C54C93C-22C5-9CB6-D25A-3CA85633127A}"/>
          </ac:spMkLst>
        </pc:spChg>
        <pc:grpChg chg="mod">
          <ac:chgData name="Paula Vázquez-Valero" userId="3a0e46d7-2099-40af-a155-aa45b68bfff3" providerId="ADAL" clId="{57DA573B-B202-45D5-8B0F-E0DB3FD2BB69}" dt="2024-02-14T10:58:00.733" v="30076" actId="1038"/>
          <ac:grpSpMkLst>
            <pc:docMk/>
            <pc:sldMk cId="2629517413" sldId="945"/>
            <ac:grpSpMk id="30" creationId="{EFA08F1C-72B6-5CCD-CFAB-57E2BBC9D4A8}"/>
          </ac:grpSpMkLst>
        </pc:grpChg>
        <pc:grpChg chg="add mod">
          <ac:chgData name="Paula Vázquez-Valero" userId="3a0e46d7-2099-40af-a155-aa45b68bfff3" providerId="ADAL" clId="{57DA573B-B202-45D5-8B0F-E0DB3FD2BB69}" dt="2024-02-14T10:00:11.202" v="27502" actId="1076"/>
          <ac:grpSpMkLst>
            <pc:docMk/>
            <pc:sldMk cId="2629517413" sldId="945"/>
            <ac:grpSpMk id="1051" creationId="{6F93D279-3BFA-E667-C8BB-1FAAB18B6224}"/>
          </ac:grpSpMkLst>
        </pc:grpChg>
        <pc:grpChg chg="add del mod">
          <ac:chgData name="Paula Vázquez-Valero" userId="3a0e46d7-2099-40af-a155-aa45b68bfff3" providerId="ADAL" clId="{57DA573B-B202-45D5-8B0F-E0DB3FD2BB69}" dt="2024-02-14T10:02:10.489" v="27538" actId="478"/>
          <ac:grpSpMkLst>
            <pc:docMk/>
            <pc:sldMk cId="2629517413" sldId="945"/>
            <ac:grpSpMk id="1059" creationId="{35350D0F-250F-75D1-90FB-99C594C55230}"/>
          </ac:grpSpMkLst>
        </pc:grpChg>
        <pc:grpChg chg="add mod">
          <ac:chgData name="Paula Vázquez-Valero" userId="3a0e46d7-2099-40af-a155-aa45b68bfff3" providerId="ADAL" clId="{57DA573B-B202-45D5-8B0F-E0DB3FD2BB69}" dt="2024-02-14T10:03:12.463" v="27621" actId="1076"/>
          <ac:grpSpMkLst>
            <pc:docMk/>
            <pc:sldMk cId="2629517413" sldId="945"/>
            <ac:grpSpMk id="1067" creationId="{BB86B6CD-3FF5-2586-845C-4E4DFD3AFC12}"/>
          </ac:grpSpMkLst>
        </pc:grpChg>
        <pc:grpChg chg="add del mod">
          <ac:chgData name="Paula Vázquez-Valero" userId="3a0e46d7-2099-40af-a155-aa45b68bfff3" providerId="ADAL" clId="{57DA573B-B202-45D5-8B0F-E0DB3FD2BB69}" dt="2024-02-14T10:05:48.599" v="27718" actId="478"/>
          <ac:grpSpMkLst>
            <pc:docMk/>
            <pc:sldMk cId="2629517413" sldId="945"/>
            <ac:grpSpMk id="1072" creationId="{293E3FE4-6D93-1B08-03DF-B1DF5D2405AB}"/>
          </ac:grpSpMkLst>
        </pc:grpChg>
        <pc:grpChg chg="mod">
          <ac:chgData name="Paula Vázquez-Valero" userId="3a0e46d7-2099-40af-a155-aa45b68bfff3" providerId="ADAL" clId="{57DA573B-B202-45D5-8B0F-E0DB3FD2BB69}" dt="2024-02-14T10:05:47.399" v="27717"/>
          <ac:grpSpMkLst>
            <pc:docMk/>
            <pc:sldMk cId="2629517413" sldId="945"/>
            <ac:grpSpMk id="1073" creationId="{59FAACFC-FBE2-FAD2-6843-9A054EF0A1F7}"/>
          </ac:grpSpMkLst>
        </pc:grpChg>
        <pc:grpChg chg="add del mod">
          <ac:chgData name="Paula Vázquez-Valero" userId="3a0e46d7-2099-40af-a155-aa45b68bfff3" providerId="ADAL" clId="{57DA573B-B202-45D5-8B0F-E0DB3FD2BB69}" dt="2024-02-14T10:05:54.278" v="27722" actId="478"/>
          <ac:grpSpMkLst>
            <pc:docMk/>
            <pc:sldMk cId="2629517413" sldId="945"/>
            <ac:grpSpMk id="1080" creationId="{66208DBB-C8BE-4166-F465-CF1AF590D12F}"/>
          </ac:grpSpMkLst>
        </pc:grpChg>
        <pc:grpChg chg="del mod">
          <ac:chgData name="Paula Vázquez-Valero" userId="3a0e46d7-2099-40af-a155-aa45b68bfff3" providerId="ADAL" clId="{57DA573B-B202-45D5-8B0F-E0DB3FD2BB69}" dt="2024-02-14T10:05:53.292" v="27721" actId="478"/>
          <ac:grpSpMkLst>
            <pc:docMk/>
            <pc:sldMk cId="2629517413" sldId="945"/>
            <ac:grpSpMk id="1085" creationId="{4123E804-EA21-629F-C5B4-6D5926354E40}"/>
          </ac:grpSpMkLst>
        </pc:grpChg>
        <pc:grpChg chg="mod">
          <ac:chgData name="Paula Vázquez-Valero" userId="3a0e46d7-2099-40af-a155-aa45b68bfff3" providerId="ADAL" clId="{57DA573B-B202-45D5-8B0F-E0DB3FD2BB69}" dt="2024-02-14T11:03:40.501" v="30342" actId="1036"/>
          <ac:grpSpMkLst>
            <pc:docMk/>
            <pc:sldMk cId="2629517413" sldId="945"/>
            <ac:grpSpMk id="2056" creationId="{581A47D7-59B8-F9B7-4B72-2C623E7CAA30}"/>
          </ac:grpSpMkLst>
        </pc:grpChg>
        <pc:grpChg chg="add mod">
          <ac:chgData name="Paula Vázquez-Valero" userId="3a0e46d7-2099-40af-a155-aa45b68bfff3" providerId="ADAL" clId="{57DA573B-B202-45D5-8B0F-E0DB3FD2BB69}" dt="2024-02-14T10:58:05.488" v="30077" actId="1076"/>
          <ac:grpSpMkLst>
            <pc:docMk/>
            <pc:sldMk cId="2629517413" sldId="945"/>
            <ac:grpSpMk id="2061" creationId="{2FAD8F46-3688-8169-2733-E1920D027DE7}"/>
          </ac:grpSpMkLst>
        </pc:grpChg>
        <pc:grpChg chg="mod">
          <ac:chgData name="Paula Vázquez-Valero" userId="3a0e46d7-2099-40af-a155-aa45b68bfff3" providerId="ADAL" clId="{57DA573B-B202-45D5-8B0F-E0DB3FD2BB69}" dt="2024-02-14T10:58:05.488" v="30077" actId="1076"/>
          <ac:grpSpMkLst>
            <pc:docMk/>
            <pc:sldMk cId="2629517413" sldId="945"/>
            <ac:grpSpMk id="2062" creationId="{0E67D3BB-BF2A-CB7D-7B98-AC3F7CBEEACD}"/>
          </ac:grpSpMkLst>
        </pc:grpChg>
        <pc:grpChg chg="mod">
          <ac:chgData name="Paula Vázquez-Valero" userId="3a0e46d7-2099-40af-a155-aa45b68bfff3" providerId="ADAL" clId="{57DA573B-B202-45D5-8B0F-E0DB3FD2BB69}" dt="2024-02-14T09:59:03.064" v="27473" actId="1035"/>
          <ac:grpSpMkLst>
            <pc:docMk/>
            <pc:sldMk cId="2629517413" sldId="945"/>
            <ac:grpSpMk id="2068" creationId="{3F5E9FF1-64A3-9899-BD8E-C50ECAEEFB00}"/>
          </ac:grpSpMkLst>
        </pc:grpChg>
        <pc:grpChg chg="add mod">
          <ac:chgData name="Paula Vázquez-Valero" userId="3a0e46d7-2099-40af-a155-aa45b68bfff3" providerId="ADAL" clId="{57DA573B-B202-45D5-8B0F-E0DB3FD2BB69}" dt="2024-02-14T10:58:05.488" v="30077" actId="1076"/>
          <ac:grpSpMkLst>
            <pc:docMk/>
            <pc:sldMk cId="2629517413" sldId="945"/>
            <ac:grpSpMk id="2072" creationId="{E903C5B4-C068-7628-A6DF-0347B6605BFD}"/>
          </ac:grpSpMkLst>
        </pc:grpChg>
        <pc:graphicFrameChg chg="mod modGraphic">
          <ac:chgData name="Paula Vázquez-Valero" userId="3a0e46d7-2099-40af-a155-aa45b68bfff3" providerId="ADAL" clId="{57DA573B-B202-45D5-8B0F-E0DB3FD2BB69}" dt="2024-02-14T10:57:52.416" v="30073" actId="1076"/>
          <ac:graphicFrameMkLst>
            <pc:docMk/>
            <pc:sldMk cId="2629517413" sldId="945"/>
            <ac:graphicFrameMk id="28" creationId="{977C5373-BA85-5C98-56E2-0960AC061C4D}"/>
          </ac:graphicFrameMkLst>
        </pc:graphicFrameChg>
        <pc:graphicFrameChg chg="mod modGraphic">
          <ac:chgData name="Paula Vázquez-Valero" userId="3a0e46d7-2099-40af-a155-aa45b68bfff3" providerId="ADAL" clId="{57DA573B-B202-45D5-8B0F-E0DB3FD2BB69}" dt="2024-02-14T10:57:52.416" v="30073" actId="1076"/>
          <ac:graphicFrameMkLst>
            <pc:docMk/>
            <pc:sldMk cId="2629517413" sldId="945"/>
            <ac:graphicFrameMk id="44" creationId="{A1064C83-1F78-906C-D4A3-8FAA5D84145B}"/>
          </ac:graphicFrameMkLst>
        </pc:graphicFrameChg>
        <pc:graphicFrameChg chg="mod modGraphic">
          <ac:chgData name="Paula Vázquez-Valero" userId="3a0e46d7-2099-40af-a155-aa45b68bfff3" providerId="ADAL" clId="{57DA573B-B202-45D5-8B0F-E0DB3FD2BB69}" dt="2024-02-14T12:12:29.411" v="30550" actId="1038"/>
          <ac:graphicFrameMkLst>
            <pc:docMk/>
            <pc:sldMk cId="2629517413" sldId="945"/>
            <ac:graphicFrameMk id="51" creationId="{F970A6E2-00FE-8705-BB1E-8B16E96391C3}"/>
          </ac:graphicFrameMkLst>
        </pc:graphicFrameChg>
        <pc:picChg chg="add del mod">
          <ac:chgData name="Paula Vázquez-Valero" userId="3a0e46d7-2099-40af-a155-aa45b68bfff3" providerId="ADAL" clId="{57DA573B-B202-45D5-8B0F-E0DB3FD2BB69}" dt="2024-02-14T09:48:43.911" v="26762" actId="21"/>
          <ac:picMkLst>
            <pc:docMk/>
            <pc:sldMk cId="2629517413" sldId="945"/>
            <ac:picMk id="4" creationId="{E13D404C-82DF-AC1F-98AA-C1A40777300D}"/>
          </ac:picMkLst>
        </pc:picChg>
        <pc:picChg chg="add del mod">
          <ac:chgData name="Paula Vázquez-Valero" userId="3a0e46d7-2099-40af-a155-aa45b68bfff3" providerId="ADAL" clId="{57DA573B-B202-45D5-8B0F-E0DB3FD2BB69}" dt="2024-02-14T09:48:43.911" v="26762" actId="21"/>
          <ac:picMkLst>
            <pc:docMk/>
            <pc:sldMk cId="2629517413" sldId="945"/>
            <ac:picMk id="8" creationId="{20037600-D150-2FFA-4823-4F616093FDB8}"/>
          </ac:picMkLst>
        </pc:picChg>
        <pc:picChg chg="add mod">
          <ac:chgData name="Paula Vázquez-Valero" userId="3a0e46d7-2099-40af-a155-aa45b68bfff3" providerId="ADAL" clId="{57DA573B-B202-45D5-8B0F-E0DB3FD2BB69}" dt="2024-02-14T10:29:49.602" v="28849" actId="14100"/>
          <ac:picMkLst>
            <pc:docMk/>
            <pc:sldMk cId="2629517413" sldId="945"/>
            <ac:picMk id="9" creationId="{2487864D-2C3E-D90B-D8F0-76F6A62DFAB4}"/>
          </ac:picMkLst>
        </pc:picChg>
        <pc:picChg chg="add mod">
          <ac:chgData name="Paula Vázquez-Valero" userId="3a0e46d7-2099-40af-a155-aa45b68bfff3" providerId="ADAL" clId="{57DA573B-B202-45D5-8B0F-E0DB3FD2BB69}" dt="2024-02-14T10:58:17.313" v="30089" actId="1037"/>
          <ac:picMkLst>
            <pc:docMk/>
            <pc:sldMk cId="2629517413" sldId="945"/>
            <ac:picMk id="10" creationId="{5992038A-73DD-07DB-EB43-929D29C6AF17}"/>
          </ac:picMkLst>
        </pc:picChg>
        <pc:picChg chg="add mod">
          <ac:chgData name="Paula Vázquez-Valero" userId="3a0e46d7-2099-40af-a155-aa45b68bfff3" providerId="ADAL" clId="{57DA573B-B202-45D5-8B0F-E0DB3FD2BB69}" dt="2024-02-14T10:57:47.483" v="30072" actId="1076"/>
          <ac:picMkLst>
            <pc:docMk/>
            <pc:sldMk cId="2629517413" sldId="945"/>
            <ac:picMk id="11" creationId="{68014753-6BFA-5688-AFFF-CA0F9E832B32}"/>
          </ac:picMkLst>
        </pc:picChg>
        <pc:picChg chg="add mod">
          <ac:chgData name="Paula Vázquez-Valero" userId="3a0e46d7-2099-40af-a155-aa45b68bfff3" providerId="ADAL" clId="{57DA573B-B202-45D5-8B0F-E0DB3FD2BB69}" dt="2024-02-14T10:57:52.416" v="30073" actId="1076"/>
          <ac:picMkLst>
            <pc:docMk/>
            <pc:sldMk cId="2629517413" sldId="945"/>
            <ac:picMk id="13" creationId="{CF1543E9-BC0F-38BC-01C5-7A56035B2FAF}"/>
          </ac:picMkLst>
        </pc:picChg>
        <pc:picChg chg="add mod">
          <ac:chgData name="Paula Vázquez-Valero" userId="3a0e46d7-2099-40af-a155-aa45b68bfff3" providerId="ADAL" clId="{57DA573B-B202-45D5-8B0F-E0DB3FD2BB69}" dt="2024-02-14T10:57:52.416" v="30073" actId="1076"/>
          <ac:picMkLst>
            <pc:docMk/>
            <pc:sldMk cId="2629517413" sldId="945"/>
            <ac:picMk id="14" creationId="{180FA060-F864-5A71-4EB3-4B8076277794}"/>
          </ac:picMkLst>
        </pc:picChg>
        <pc:picChg chg="add mod">
          <ac:chgData name="Paula Vázquez-Valero" userId="3a0e46d7-2099-40af-a155-aa45b68bfff3" providerId="ADAL" clId="{57DA573B-B202-45D5-8B0F-E0DB3FD2BB69}" dt="2024-02-14T10:07:12.058" v="27748" actId="1035"/>
          <ac:picMkLst>
            <pc:docMk/>
            <pc:sldMk cId="2629517413" sldId="945"/>
            <ac:picMk id="20" creationId="{5794960B-CBC9-B5A8-35D0-F1C603ADA4D3}"/>
          </ac:picMkLst>
        </pc:picChg>
        <pc:picChg chg="del">
          <ac:chgData name="Paula Vázquez-Valero" userId="3a0e46d7-2099-40af-a155-aa45b68bfff3" providerId="ADAL" clId="{57DA573B-B202-45D5-8B0F-E0DB3FD2BB69}" dt="2024-02-14T09:50:17.476" v="26824" actId="478"/>
          <ac:picMkLst>
            <pc:docMk/>
            <pc:sldMk cId="2629517413" sldId="945"/>
            <ac:picMk id="26" creationId="{154AF7BA-68C5-AA13-0957-6048F0442A87}"/>
          </ac:picMkLst>
        </pc:picChg>
        <pc:picChg chg="del">
          <ac:chgData name="Paula Vázquez-Valero" userId="3a0e46d7-2099-40af-a155-aa45b68bfff3" providerId="ADAL" clId="{57DA573B-B202-45D5-8B0F-E0DB3FD2BB69}" dt="2024-02-14T09:50:17.476" v="26824" actId="478"/>
          <ac:picMkLst>
            <pc:docMk/>
            <pc:sldMk cId="2629517413" sldId="945"/>
            <ac:picMk id="34" creationId="{CA753842-BE94-4BC9-D8B9-1714CF0DF5F4}"/>
          </ac:picMkLst>
        </pc:picChg>
        <pc:picChg chg="add del mod">
          <ac:chgData name="Paula Vázquez-Valero" userId="3a0e46d7-2099-40af-a155-aa45b68bfff3" providerId="ADAL" clId="{57DA573B-B202-45D5-8B0F-E0DB3FD2BB69}" dt="2024-02-14T09:55:51.410" v="27325" actId="478"/>
          <ac:picMkLst>
            <pc:docMk/>
            <pc:sldMk cId="2629517413" sldId="945"/>
            <ac:picMk id="35" creationId="{6A5E5933-7070-E5E7-1BDF-7078CD3B8DB7}"/>
          </ac:picMkLst>
        </pc:picChg>
        <pc:picChg chg="add del mod">
          <ac:chgData name="Paula Vázquez-Valero" userId="3a0e46d7-2099-40af-a155-aa45b68bfff3" providerId="ADAL" clId="{57DA573B-B202-45D5-8B0F-E0DB3FD2BB69}" dt="2024-02-14T09:55:59.360" v="27328" actId="478"/>
          <ac:picMkLst>
            <pc:docMk/>
            <pc:sldMk cId="2629517413" sldId="945"/>
            <ac:picMk id="38" creationId="{22F7AE4F-EEB9-4A54-4A6E-94321EB99B6D}"/>
          </ac:picMkLst>
        </pc:picChg>
        <pc:picChg chg="add del mod">
          <ac:chgData name="Paula Vázquez-Valero" userId="3a0e46d7-2099-40af-a155-aa45b68bfff3" providerId="ADAL" clId="{57DA573B-B202-45D5-8B0F-E0DB3FD2BB69}" dt="2024-02-14T09:55:51.410" v="27325" actId="478"/>
          <ac:picMkLst>
            <pc:docMk/>
            <pc:sldMk cId="2629517413" sldId="945"/>
            <ac:picMk id="42" creationId="{7410952B-F85E-20B3-91D8-EB7771889EEB}"/>
          </ac:picMkLst>
        </pc:picChg>
        <pc:picChg chg="del">
          <ac:chgData name="Paula Vázquez-Valero" userId="3a0e46d7-2099-40af-a155-aa45b68bfff3" providerId="ADAL" clId="{57DA573B-B202-45D5-8B0F-E0DB3FD2BB69}" dt="2024-02-14T09:48:41.561" v="26759" actId="478"/>
          <ac:picMkLst>
            <pc:docMk/>
            <pc:sldMk cId="2629517413" sldId="945"/>
            <ac:picMk id="43" creationId="{D260A108-6ABA-C229-4F92-E7FDD7F5D6D7}"/>
          </ac:picMkLst>
        </pc:picChg>
        <pc:picChg chg="del">
          <ac:chgData name="Paula Vázquez-Valero" userId="3a0e46d7-2099-40af-a155-aa45b68bfff3" providerId="ADAL" clId="{57DA573B-B202-45D5-8B0F-E0DB3FD2BB69}" dt="2024-02-14T09:48:41.561" v="26759" actId="478"/>
          <ac:picMkLst>
            <pc:docMk/>
            <pc:sldMk cId="2629517413" sldId="945"/>
            <ac:picMk id="45" creationId="{00AD4B73-BA97-1181-1AB8-D9EDA7C8414C}"/>
          </ac:picMkLst>
        </pc:picChg>
        <pc:picChg chg="add mod">
          <ac:chgData name="Paula Vázquez-Valero" userId="3a0e46d7-2099-40af-a155-aa45b68bfff3" providerId="ADAL" clId="{57DA573B-B202-45D5-8B0F-E0DB3FD2BB69}" dt="2024-02-14T10:07:12.058" v="27748" actId="1035"/>
          <ac:picMkLst>
            <pc:docMk/>
            <pc:sldMk cId="2629517413" sldId="945"/>
            <ac:picMk id="54" creationId="{531D5B30-EA44-9580-8501-46B4823D99DC}"/>
          </ac:picMkLst>
        </pc:picChg>
        <pc:picChg chg="add mod">
          <ac:chgData name="Paula Vázquez-Valero" userId="3a0e46d7-2099-40af-a155-aa45b68bfff3" providerId="ADAL" clId="{57DA573B-B202-45D5-8B0F-E0DB3FD2BB69}" dt="2024-02-14T10:07:12.058" v="27748" actId="1035"/>
          <ac:picMkLst>
            <pc:docMk/>
            <pc:sldMk cId="2629517413" sldId="945"/>
            <ac:picMk id="60" creationId="{1A34F63F-924F-E4D7-1340-28E52F8D24F1}"/>
          </ac:picMkLst>
        </pc:picChg>
        <pc:picChg chg="add del mod">
          <ac:chgData name="Paula Vázquez-Valero" userId="3a0e46d7-2099-40af-a155-aa45b68bfff3" providerId="ADAL" clId="{57DA573B-B202-45D5-8B0F-E0DB3FD2BB69}" dt="2024-02-14T09:58:46.835" v="27454"/>
          <ac:picMkLst>
            <pc:docMk/>
            <pc:sldMk cId="2629517413" sldId="945"/>
            <ac:picMk id="1025" creationId="{4EFFF0F4-E1D9-9F58-7226-D3BB140A0039}"/>
          </ac:picMkLst>
        </pc:picChg>
        <pc:picChg chg="add mod">
          <ac:chgData name="Paula Vázquez-Valero" userId="3a0e46d7-2099-40af-a155-aa45b68bfff3" providerId="ADAL" clId="{57DA573B-B202-45D5-8B0F-E0DB3FD2BB69}" dt="2024-02-14T10:02:58.659" v="27613" actId="1037"/>
          <ac:picMkLst>
            <pc:docMk/>
            <pc:sldMk cId="2629517413" sldId="945"/>
            <ac:picMk id="1050" creationId="{A60384DB-141A-4A0D-AE13-0678D351A642}"/>
          </ac:picMkLst>
        </pc:picChg>
        <pc:picChg chg="del mod">
          <ac:chgData name="Paula Vázquez-Valero" userId="3a0e46d7-2099-40af-a155-aa45b68bfff3" providerId="ADAL" clId="{57DA573B-B202-45D5-8B0F-E0DB3FD2BB69}" dt="2024-02-14T09:55:49.634" v="27324" actId="478"/>
          <ac:picMkLst>
            <pc:docMk/>
            <pc:sldMk cId="2629517413" sldId="945"/>
            <ac:picMk id="1052" creationId="{570C6AED-0F80-CCBD-2A3E-E2B4EE8A3B47}"/>
          </ac:picMkLst>
        </pc:picChg>
        <pc:picChg chg="mod">
          <ac:chgData name="Paula Vázquez-Valero" userId="3a0e46d7-2099-40af-a155-aa45b68bfff3" providerId="ADAL" clId="{57DA573B-B202-45D5-8B0F-E0DB3FD2BB69}" dt="2024-02-14T10:00:08.170" v="27501"/>
          <ac:picMkLst>
            <pc:docMk/>
            <pc:sldMk cId="2629517413" sldId="945"/>
            <ac:picMk id="1054" creationId="{16A5746C-A55D-A829-4B04-A3C79400FB39}"/>
          </ac:picMkLst>
        </pc:picChg>
        <pc:picChg chg="del mod">
          <ac:chgData name="Paula Vázquez-Valero" userId="3a0e46d7-2099-40af-a155-aa45b68bfff3" providerId="ADAL" clId="{57DA573B-B202-45D5-8B0F-E0DB3FD2BB69}" dt="2024-02-14T09:55:49.634" v="27324" actId="478"/>
          <ac:picMkLst>
            <pc:docMk/>
            <pc:sldMk cId="2629517413" sldId="945"/>
            <ac:picMk id="1057" creationId="{8160042A-D71E-9B5C-159D-93C091BDC60C}"/>
          </ac:picMkLst>
        </pc:picChg>
        <pc:picChg chg="mod">
          <ac:chgData name="Paula Vázquez-Valero" userId="3a0e46d7-2099-40af-a155-aa45b68bfff3" providerId="ADAL" clId="{57DA573B-B202-45D5-8B0F-E0DB3FD2BB69}" dt="2024-02-14T10:00:28.400" v="27531"/>
          <ac:picMkLst>
            <pc:docMk/>
            <pc:sldMk cId="2629517413" sldId="945"/>
            <ac:picMk id="1062" creationId="{0C75B71D-A73D-7C4D-497D-AA50E8FBD463}"/>
          </ac:picMkLst>
        </pc:picChg>
        <pc:picChg chg="mod">
          <ac:chgData name="Paula Vázquez-Valero" userId="3a0e46d7-2099-40af-a155-aa45b68bfff3" providerId="ADAL" clId="{57DA573B-B202-45D5-8B0F-E0DB3FD2BB69}" dt="2024-02-14T10:00:28.400" v="27531"/>
          <ac:picMkLst>
            <pc:docMk/>
            <pc:sldMk cId="2629517413" sldId="945"/>
            <ac:picMk id="1065" creationId="{4B715B77-B539-EA2A-4A95-F2520DD26034}"/>
          </ac:picMkLst>
        </pc:picChg>
        <pc:picChg chg="mod">
          <ac:chgData name="Paula Vázquez-Valero" userId="3a0e46d7-2099-40af-a155-aa45b68bfff3" providerId="ADAL" clId="{57DA573B-B202-45D5-8B0F-E0DB3FD2BB69}" dt="2024-02-14T10:02:10.719" v="27539"/>
          <ac:picMkLst>
            <pc:docMk/>
            <pc:sldMk cId="2629517413" sldId="945"/>
            <ac:picMk id="1069" creationId="{3C39FF52-ADF9-D5DD-0ED7-6210205682FF}"/>
          </ac:picMkLst>
        </pc:picChg>
        <pc:picChg chg="mod">
          <ac:chgData name="Paula Vázquez-Valero" userId="3a0e46d7-2099-40af-a155-aa45b68bfff3" providerId="ADAL" clId="{57DA573B-B202-45D5-8B0F-E0DB3FD2BB69}" dt="2024-02-14T10:02:10.719" v="27539"/>
          <ac:picMkLst>
            <pc:docMk/>
            <pc:sldMk cId="2629517413" sldId="945"/>
            <ac:picMk id="1070" creationId="{B202F710-8536-EA52-D8A6-C51089E2A289}"/>
          </ac:picMkLst>
        </pc:picChg>
        <pc:picChg chg="del mod">
          <ac:chgData name="Paula Vázquez-Valero" userId="3a0e46d7-2099-40af-a155-aa45b68bfff3" providerId="ADAL" clId="{57DA573B-B202-45D5-8B0F-E0DB3FD2BB69}" dt="2024-02-14T09:55:49.634" v="27324" actId="478"/>
          <ac:picMkLst>
            <pc:docMk/>
            <pc:sldMk cId="2629517413" sldId="945"/>
            <ac:picMk id="1078" creationId="{4A8A6B7B-B886-21FE-E0E0-1F511329D9F2}"/>
          </ac:picMkLst>
        </pc:picChg>
        <pc:picChg chg="del">
          <ac:chgData name="Paula Vázquez-Valero" userId="3a0e46d7-2099-40af-a155-aa45b68bfff3" providerId="ADAL" clId="{57DA573B-B202-45D5-8B0F-E0DB3FD2BB69}" dt="2024-02-14T09:53:26.347" v="27115" actId="478"/>
          <ac:picMkLst>
            <pc:docMk/>
            <pc:sldMk cId="2629517413" sldId="945"/>
            <ac:picMk id="1081" creationId="{4B3E39B7-070E-CD35-E3F0-EF535326ED4D}"/>
          </ac:picMkLst>
        </pc:picChg>
        <pc:picChg chg="del">
          <ac:chgData name="Paula Vázquez-Valero" userId="3a0e46d7-2099-40af-a155-aa45b68bfff3" providerId="ADAL" clId="{57DA573B-B202-45D5-8B0F-E0DB3FD2BB69}" dt="2024-02-14T09:53:26.347" v="27115" actId="478"/>
          <ac:picMkLst>
            <pc:docMk/>
            <pc:sldMk cId="2629517413" sldId="945"/>
            <ac:picMk id="1083" creationId="{20AAAB96-0EC8-A4DB-9ACA-2F857E90A3CD}"/>
          </ac:picMkLst>
        </pc:picChg>
        <pc:picChg chg="del">
          <ac:chgData name="Paula Vázquez-Valero" userId="3a0e46d7-2099-40af-a155-aa45b68bfff3" providerId="ADAL" clId="{57DA573B-B202-45D5-8B0F-E0DB3FD2BB69}" dt="2024-02-14T09:53:28.451" v="27116" actId="478"/>
          <ac:picMkLst>
            <pc:docMk/>
            <pc:sldMk cId="2629517413" sldId="945"/>
            <ac:picMk id="2051" creationId="{8C63D7B8-BF72-3B3C-66F1-149A348FB2C6}"/>
          </ac:picMkLst>
        </pc:picChg>
        <pc:picChg chg="mod">
          <ac:chgData name="Paula Vázquez-Valero" userId="3a0e46d7-2099-40af-a155-aa45b68bfff3" providerId="ADAL" clId="{57DA573B-B202-45D5-8B0F-E0DB3FD2BB69}" dt="2024-02-14T10:58:05.488" v="30077" actId="1076"/>
          <ac:picMkLst>
            <pc:docMk/>
            <pc:sldMk cId="2629517413" sldId="945"/>
            <ac:picMk id="2067" creationId="{15070A9B-8C7C-7F4F-C5A7-ABDDC0FC1DD3}"/>
          </ac:picMkLst>
        </pc:picChg>
        <pc:picChg chg="del mod">
          <ac:chgData name="Paula Vázquez-Valero" userId="3a0e46d7-2099-40af-a155-aa45b68bfff3" providerId="ADAL" clId="{57DA573B-B202-45D5-8B0F-E0DB3FD2BB69}" dt="2024-02-14T09:55:49.634" v="27324" actId="478"/>
          <ac:picMkLst>
            <pc:docMk/>
            <pc:sldMk cId="2629517413" sldId="945"/>
            <ac:picMk id="2095" creationId="{EE5D9290-E3C5-9130-29F3-EEE6E4163773}"/>
          </ac:picMkLst>
        </pc:picChg>
        <pc:cxnChg chg="add del mod">
          <ac:chgData name="Paula Vázquez-Valero" userId="3a0e46d7-2099-40af-a155-aa45b68bfff3" providerId="ADAL" clId="{57DA573B-B202-45D5-8B0F-E0DB3FD2BB69}" dt="2024-02-14T09:58:46.835" v="27454"/>
          <ac:cxnSpMkLst>
            <pc:docMk/>
            <pc:sldMk cId="2629517413" sldId="945"/>
            <ac:cxnSpMk id="1042" creationId="{2A31C085-2713-B029-79C8-12462E7B02A7}"/>
          </ac:cxnSpMkLst>
        </pc:cxnChg>
        <pc:cxnChg chg="add del mod">
          <ac:chgData name="Paula Vázquez-Valero" userId="3a0e46d7-2099-40af-a155-aa45b68bfff3" providerId="ADAL" clId="{57DA573B-B202-45D5-8B0F-E0DB3FD2BB69}" dt="2024-02-14T09:58:46.835" v="27454"/>
          <ac:cxnSpMkLst>
            <pc:docMk/>
            <pc:sldMk cId="2629517413" sldId="945"/>
            <ac:cxnSpMk id="1043" creationId="{7ACA6F61-FF48-ED28-5698-DF7272735AEE}"/>
          </ac:cxnSpMkLst>
        </pc:cxnChg>
        <pc:cxnChg chg="add del mod">
          <ac:chgData name="Paula Vázquez-Valero" userId="3a0e46d7-2099-40af-a155-aa45b68bfff3" providerId="ADAL" clId="{57DA573B-B202-45D5-8B0F-E0DB3FD2BB69}" dt="2024-02-14T09:58:46.835" v="27454"/>
          <ac:cxnSpMkLst>
            <pc:docMk/>
            <pc:sldMk cId="2629517413" sldId="945"/>
            <ac:cxnSpMk id="1044" creationId="{0D7BA00B-7BF9-7582-E799-824EA84E2675}"/>
          </ac:cxnSpMkLst>
        </pc:cxnChg>
        <pc:cxnChg chg="add del mod">
          <ac:chgData name="Paula Vázquez-Valero" userId="3a0e46d7-2099-40af-a155-aa45b68bfff3" providerId="ADAL" clId="{57DA573B-B202-45D5-8B0F-E0DB3FD2BB69}" dt="2024-02-14T09:58:46.835" v="27454"/>
          <ac:cxnSpMkLst>
            <pc:docMk/>
            <pc:sldMk cId="2629517413" sldId="945"/>
            <ac:cxnSpMk id="1045" creationId="{4D8F00AD-3B06-1DA9-4E2F-1BDA363058A4}"/>
          </ac:cxnSpMkLst>
        </pc:cxnChg>
        <pc:cxnChg chg="add del mod">
          <ac:chgData name="Paula Vázquez-Valero" userId="3a0e46d7-2099-40af-a155-aa45b68bfff3" providerId="ADAL" clId="{57DA573B-B202-45D5-8B0F-E0DB3FD2BB69}" dt="2024-02-14T09:58:46.835" v="27454"/>
          <ac:cxnSpMkLst>
            <pc:docMk/>
            <pc:sldMk cId="2629517413" sldId="945"/>
            <ac:cxnSpMk id="1048" creationId="{7D45643A-A0A2-4234-68ED-5ED438F10B60}"/>
          </ac:cxnSpMkLst>
        </pc:cxnChg>
        <pc:cxnChg chg="add del mod">
          <ac:chgData name="Paula Vázquez-Valero" userId="3a0e46d7-2099-40af-a155-aa45b68bfff3" providerId="ADAL" clId="{57DA573B-B202-45D5-8B0F-E0DB3FD2BB69}" dt="2024-02-14T09:58:46.835" v="27454"/>
          <ac:cxnSpMkLst>
            <pc:docMk/>
            <pc:sldMk cId="2629517413" sldId="945"/>
            <ac:cxnSpMk id="1049" creationId="{EB94583D-2DB5-766B-222B-C2A1D5495833}"/>
          </ac:cxnSpMkLst>
        </pc:cxnChg>
      </pc:sldChg>
      <pc:sldChg chg="addSp delSp modSp add mod addAnim delAnim modAnim">
        <pc:chgData name="Paula Vázquez-Valero" userId="3a0e46d7-2099-40af-a155-aa45b68bfff3" providerId="ADAL" clId="{57DA573B-B202-45D5-8B0F-E0DB3FD2BB69}" dt="2024-02-14T11:03:44.121" v="30344"/>
        <pc:sldMkLst>
          <pc:docMk/>
          <pc:sldMk cId="1664565613" sldId="946"/>
        </pc:sldMkLst>
        <pc:spChg chg="add del mod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4" creationId="{B738831B-E28B-D5F0-0F5E-27BC8840F882}"/>
          </ac:spMkLst>
        </pc:spChg>
        <pc:spChg chg="add mod">
          <ac:chgData name="Paula Vázquez-Valero" userId="3a0e46d7-2099-40af-a155-aa45b68bfff3" providerId="ADAL" clId="{57DA573B-B202-45D5-8B0F-E0DB3FD2BB69}" dt="2024-02-14T10:08:15.549" v="27856" actId="14100"/>
          <ac:spMkLst>
            <pc:docMk/>
            <pc:sldMk cId="1664565613" sldId="946"/>
            <ac:spMk id="8" creationId="{444F55A5-1D06-C19E-4065-25A265FDD3B5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15" creationId="{FDDEF134-0325-792B-E7C4-2DD178F8FADA}"/>
          </ac:spMkLst>
        </pc:spChg>
        <pc:spChg chg="del">
          <ac:chgData name="Paula Vázquez-Valero" userId="3a0e46d7-2099-40af-a155-aa45b68bfff3" providerId="ADAL" clId="{57DA573B-B202-45D5-8B0F-E0DB3FD2BB69}" dt="2024-02-14T10:07:23.779" v="27750" actId="478"/>
          <ac:spMkLst>
            <pc:docMk/>
            <pc:sldMk cId="1664565613" sldId="946"/>
            <ac:spMk id="17" creationId="{2F7E9AA0-3DE6-46B1-2788-506A226D7BAF}"/>
          </ac:spMkLst>
        </pc:spChg>
        <pc:spChg chg="mod">
          <ac:chgData name="Paula Vázquez-Valero" userId="3a0e46d7-2099-40af-a155-aa45b68bfff3" providerId="ADAL" clId="{57DA573B-B202-45D5-8B0F-E0DB3FD2BB69}" dt="2024-02-14T10:05:08.929" v="27669" actId="14100"/>
          <ac:spMkLst>
            <pc:docMk/>
            <pc:sldMk cId="1664565613" sldId="946"/>
            <ac:spMk id="18" creationId="{778470AA-B24A-6B04-E62F-33809CB75320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1" creationId="{85853BF0-ED49-A6D0-9621-7B30EBAFF2FC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2" creationId="{8B5AB14D-1F17-61CE-797F-5639536A3DA0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3" creationId="{556D2A5F-3505-2970-537E-BF68860506EC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5" creationId="{C721E1C6-DB17-5B29-2D57-66CBFAF1BF8D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7" creationId="{51514E09-AFC8-6B6E-0A46-49BA4745D26F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9" creationId="{0D962CA3-54B9-255D-FF4C-6D1FEFA099AB}"/>
          </ac:spMkLst>
        </pc:spChg>
        <pc:spChg chg="mod">
          <ac:chgData name="Paula Vázquez-Valero" userId="3a0e46d7-2099-40af-a155-aa45b68bfff3" providerId="ADAL" clId="{57DA573B-B202-45D5-8B0F-E0DB3FD2BB69}" dt="2024-02-14T10:07:42.118" v="27754"/>
          <ac:spMkLst>
            <pc:docMk/>
            <pc:sldMk cId="1664565613" sldId="946"/>
            <ac:spMk id="34" creationId="{84B6F558-F16E-CEA1-A352-DDAA5D552572}"/>
          </ac:spMkLst>
        </pc:spChg>
        <pc:spChg chg="mod">
          <ac:chgData name="Paula Vázquez-Valero" userId="3a0e46d7-2099-40af-a155-aa45b68bfff3" providerId="ADAL" clId="{57DA573B-B202-45D5-8B0F-E0DB3FD2BB69}" dt="2024-02-14T10:07:42.118" v="27754"/>
          <ac:spMkLst>
            <pc:docMk/>
            <pc:sldMk cId="1664565613" sldId="946"/>
            <ac:spMk id="35" creationId="{7DE56669-C446-0830-5CA2-F38A3A77A022}"/>
          </ac:spMkLst>
        </pc:spChg>
        <pc:spChg chg="mod">
          <ac:chgData name="Paula Vázquez-Valero" userId="3a0e46d7-2099-40af-a155-aa45b68bfff3" providerId="ADAL" clId="{57DA573B-B202-45D5-8B0F-E0DB3FD2BB69}" dt="2024-02-14T10:07:42.118" v="27754"/>
          <ac:spMkLst>
            <pc:docMk/>
            <pc:sldMk cId="1664565613" sldId="946"/>
            <ac:spMk id="37" creationId="{ECD74760-4B6E-A6E4-25D4-B20F1F68B79F}"/>
          </ac:spMkLst>
        </pc:spChg>
        <pc:spChg chg="add mod">
          <ac:chgData name="Paula Vázquez-Valero" userId="3a0e46d7-2099-40af-a155-aa45b68bfff3" providerId="ADAL" clId="{57DA573B-B202-45D5-8B0F-E0DB3FD2BB69}" dt="2024-02-14T10:18:40.857" v="28407" actId="1036"/>
          <ac:spMkLst>
            <pc:docMk/>
            <pc:sldMk cId="1664565613" sldId="946"/>
            <ac:spMk id="40" creationId="{9958E761-AE6D-9581-CEBE-8B36960C1639}"/>
          </ac:spMkLst>
        </pc:spChg>
        <pc:spChg chg="add mod">
          <ac:chgData name="Paula Vázquez-Valero" userId="3a0e46d7-2099-40af-a155-aa45b68bfff3" providerId="ADAL" clId="{57DA573B-B202-45D5-8B0F-E0DB3FD2BB69}" dt="2024-02-14T10:18:45.112" v="28418" actId="1035"/>
          <ac:spMkLst>
            <pc:docMk/>
            <pc:sldMk cId="1664565613" sldId="946"/>
            <ac:spMk id="43" creationId="{F0A57A4B-2814-C248-8431-7F4D76956EE7}"/>
          </ac:spMkLst>
        </pc:spChg>
        <pc:spChg chg="add mod">
          <ac:chgData name="Paula Vázquez-Valero" userId="3a0e46d7-2099-40af-a155-aa45b68bfff3" providerId="ADAL" clId="{57DA573B-B202-45D5-8B0F-E0DB3FD2BB69}" dt="2024-02-14T10:18:47.217" v="28429" actId="1035"/>
          <ac:spMkLst>
            <pc:docMk/>
            <pc:sldMk cId="1664565613" sldId="946"/>
            <ac:spMk id="45" creationId="{92593ACD-891C-B88C-45AD-F3E1323604CA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46" creationId="{A708B2F1-A829-A580-604B-85C9E72BBFA8}"/>
          </ac:spMkLst>
        </pc:spChg>
        <pc:spChg chg="add mod">
          <ac:chgData name="Paula Vázquez-Valero" userId="3a0e46d7-2099-40af-a155-aa45b68bfff3" providerId="ADAL" clId="{57DA573B-B202-45D5-8B0F-E0DB3FD2BB69}" dt="2024-02-14T10:18:50.847" v="28445" actId="1035"/>
          <ac:spMkLst>
            <pc:docMk/>
            <pc:sldMk cId="1664565613" sldId="946"/>
            <ac:spMk id="47" creationId="{491CD2D2-7BE0-5C07-DA72-249AD737EE59}"/>
          </ac:spMkLst>
        </pc:spChg>
        <pc:spChg chg="add mod">
          <ac:chgData name="Paula Vázquez-Valero" userId="3a0e46d7-2099-40af-a155-aa45b68bfff3" providerId="ADAL" clId="{57DA573B-B202-45D5-8B0F-E0DB3FD2BB69}" dt="2024-02-14T10:18:54.808" v="28452" actId="1035"/>
          <ac:spMkLst>
            <pc:docMk/>
            <pc:sldMk cId="1664565613" sldId="946"/>
            <ac:spMk id="48" creationId="{A59CDDD3-3542-4B54-B4D0-EFAE2023F101}"/>
          </ac:spMkLst>
        </pc:spChg>
        <pc:spChg chg="add mod">
          <ac:chgData name="Paula Vázquez-Valero" userId="3a0e46d7-2099-40af-a155-aa45b68bfff3" providerId="ADAL" clId="{57DA573B-B202-45D5-8B0F-E0DB3FD2BB69}" dt="2024-02-14T10:10:28.444" v="27968" actId="1076"/>
          <ac:spMkLst>
            <pc:docMk/>
            <pc:sldMk cId="1664565613" sldId="946"/>
            <ac:spMk id="49" creationId="{47BA0105-F445-EF3A-F480-747894001FEB}"/>
          </ac:spMkLst>
        </pc:spChg>
        <pc:spChg chg="add mod">
          <ac:chgData name="Paula Vázquez-Valero" userId="3a0e46d7-2099-40af-a155-aa45b68bfff3" providerId="ADAL" clId="{57DA573B-B202-45D5-8B0F-E0DB3FD2BB69}" dt="2024-02-14T10:19:01.227" v="28485" actId="1036"/>
          <ac:spMkLst>
            <pc:docMk/>
            <pc:sldMk cId="1664565613" sldId="946"/>
            <ac:spMk id="53" creationId="{63581E75-E7C5-0F5E-6291-E7BA02B8EF3D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55" creationId="{BAD0D968-3202-45BD-0891-F1969103EE90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59" creationId="{BCB48192-E5C2-66D4-A683-7408D473D255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62" creationId="{ACFA0761-D402-AF70-80AB-3CCB1C02330E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63" creationId="{941D6BE5-8F85-BC4F-8403-FB5642961259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1024" creationId="{CCAFF64B-57DE-8EF0-CAB1-E27254447900}"/>
          </ac:spMkLst>
        </pc:spChg>
        <pc:spChg chg="add mod">
          <ac:chgData name="Paula Vázquez-Valero" userId="3a0e46d7-2099-40af-a155-aa45b68bfff3" providerId="ADAL" clId="{57DA573B-B202-45D5-8B0F-E0DB3FD2BB69}" dt="2024-02-14T10:11:22.828" v="27991"/>
          <ac:spMkLst>
            <pc:docMk/>
            <pc:sldMk cId="1664565613" sldId="946"/>
            <ac:spMk id="1030" creationId="{5AAA2E1C-ECAE-2AC3-1D84-89B9B07FCC6B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31" creationId="{653BE54B-8201-707E-B673-1C4D257C7585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32" creationId="{9C87A7B7-A6C6-F3F0-AF71-C6B1FF1794E1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33" creationId="{EDD24ED4-3EC1-EDFB-0845-8B9D929932EB}"/>
          </ac:spMkLst>
        </pc:spChg>
        <pc:spChg chg="mod">
          <ac:chgData name="Paula Vázquez-Valero" userId="3a0e46d7-2099-40af-a155-aa45b68bfff3" providerId="ADAL" clId="{57DA573B-B202-45D5-8B0F-E0DB3FD2BB69}" dt="2024-02-14T10:11:39.668" v="27993" actId="1076"/>
          <ac:spMkLst>
            <pc:docMk/>
            <pc:sldMk cId="1664565613" sldId="946"/>
            <ac:spMk id="1035" creationId="{4640D172-897A-416A-E5D1-46C25D4169D3}"/>
          </ac:spMkLst>
        </pc:spChg>
        <pc:spChg chg="mod">
          <ac:chgData name="Paula Vázquez-Valero" userId="3a0e46d7-2099-40af-a155-aa45b68bfff3" providerId="ADAL" clId="{57DA573B-B202-45D5-8B0F-E0DB3FD2BB69}" dt="2024-02-14T10:11:39.668" v="27993" actId="1076"/>
          <ac:spMkLst>
            <pc:docMk/>
            <pc:sldMk cId="1664565613" sldId="946"/>
            <ac:spMk id="1037" creationId="{839645DA-3416-E282-40AA-C6A4E9A9E77D}"/>
          </ac:spMkLst>
        </pc:spChg>
        <pc:spChg chg="add del mod">
          <ac:chgData name="Paula Vázquez-Valero" userId="3a0e46d7-2099-40af-a155-aa45b68bfff3" providerId="ADAL" clId="{57DA573B-B202-45D5-8B0F-E0DB3FD2BB69}" dt="2024-02-14T10:12:06.344" v="28021" actId="478"/>
          <ac:spMkLst>
            <pc:docMk/>
            <pc:sldMk cId="1664565613" sldId="946"/>
            <ac:spMk id="1038" creationId="{39BAC716-D32B-41D5-4F7C-6F24A3801563}"/>
          </ac:spMkLst>
        </pc:spChg>
        <pc:spChg chg="add del mod">
          <ac:chgData name="Paula Vázquez-Valero" userId="3a0e46d7-2099-40af-a155-aa45b68bfff3" providerId="ADAL" clId="{57DA573B-B202-45D5-8B0F-E0DB3FD2BB69}" dt="2024-02-14T10:12:06.344" v="28021" actId="478"/>
          <ac:spMkLst>
            <pc:docMk/>
            <pc:sldMk cId="1664565613" sldId="946"/>
            <ac:spMk id="1039" creationId="{44D4CBD3-AFBB-8C4A-9C77-381C7BA0DF17}"/>
          </ac:spMkLst>
        </pc:spChg>
        <pc:spChg chg="add del mod">
          <ac:chgData name="Paula Vázquez-Valero" userId="3a0e46d7-2099-40af-a155-aa45b68bfff3" providerId="ADAL" clId="{57DA573B-B202-45D5-8B0F-E0DB3FD2BB69}" dt="2024-02-14T10:12:06.344" v="28021" actId="478"/>
          <ac:spMkLst>
            <pc:docMk/>
            <pc:sldMk cId="1664565613" sldId="946"/>
            <ac:spMk id="1041" creationId="{D4DF7518-7AA9-078E-F2BA-B4DAE96B231C}"/>
          </ac:spMkLst>
        </pc:spChg>
        <pc:spChg chg="add del mod">
          <ac:chgData name="Paula Vázquez-Valero" userId="3a0e46d7-2099-40af-a155-aa45b68bfff3" providerId="ADAL" clId="{57DA573B-B202-45D5-8B0F-E0DB3FD2BB69}" dt="2024-02-14T10:12:06.344" v="28021" actId="478"/>
          <ac:spMkLst>
            <pc:docMk/>
            <pc:sldMk cId="1664565613" sldId="946"/>
            <ac:spMk id="1042" creationId="{F0284C94-7DCC-755C-3863-137F8D86121D}"/>
          </ac:spMkLst>
        </pc:spChg>
        <pc:spChg chg="add del mod">
          <ac:chgData name="Paula Vázquez-Valero" userId="3a0e46d7-2099-40af-a155-aa45b68bfff3" providerId="ADAL" clId="{57DA573B-B202-45D5-8B0F-E0DB3FD2BB69}" dt="2024-02-14T10:12:06.344" v="28021" actId="478"/>
          <ac:spMkLst>
            <pc:docMk/>
            <pc:sldMk cId="1664565613" sldId="946"/>
            <ac:spMk id="1044" creationId="{152A1D61-3C7F-5C87-3294-AB97D23289D1}"/>
          </ac:spMkLst>
        </pc:spChg>
        <pc:spChg chg="mod">
          <ac:chgData name="Paula Vázquez-Valero" userId="3a0e46d7-2099-40af-a155-aa45b68bfff3" providerId="ADAL" clId="{57DA573B-B202-45D5-8B0F-E0DB3FD2BB69}" dt="2024-02-14T10:11:39.668" v="27993" actId="1076"/>
          <ac:spMkLst>
            <pc:docMk/>
            <pc:sldMk cId="1664565613" sldId="946"/>
            <ac:spMk id="1046" creationId="{DB1EC517-20CA-8D2B-45BB-6565FD0F5309}"/>
          </ac:spMkLst>
        </pc:spChg>
        <pc:spChg chg="mod">
          <ac:chgData name="Paula Vázquez-Valero" userId="3a0e46d7-2099-40af-a155-aa45b68bfff3" providerId="ADAL" clId="{57DA573B-B202-45D5-8B0F-E0DB3FD2BB69}" dt="2024-02-14T10:11:39.668" v="27993" actId="1076"/>
          <ac:spMkLst>
            <pc:docMk/>
            <pc:sldMk cId="1664565613" sldId="946"/>
            <ac:spMk id="1048" creationId="{57C4ED29-DE01-A9C5-2A5E-94A33F50764F}"/>
          </ac:spMkLst>
        </pc:spChg>
        <pc:spChg chg="mod">
          <ac:chgData name="Paula Vázquez-Valero" userId="3a0e46d7-2099-40af-a155-aa45b68bfff3" providerId="ADAL" clId="{57DA573B-B202-45D5-8B0F-E0DB3FD2BB69}" dt="2024-02-14T10:11:39.668" v="27993" actId="1076"/>
          <ac:spMkLst>
            <pc:docMk/>
            <pc:sldMk cId="1664565613" sldId="946"/>
            <ac:spMk id="1049" creationId="{139A9B3B-C6C4-6AE5-503D-C37D27863797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1056" creationId="{873F9DA5-BDBD-2C8D-81A9-B23DADCF9ECA}"/>
          </ac:spMkLst>
        </pc:spChg>
        <pc:spChg chg="add del mod">
          <ac:chgData name="Paula Vázquez-Valero" userId="3a0e46d7-2099-40af-a155-aa45b68bfff3" providerId="ADAL" clId="{57DA573B-B202-45D5-8B0F-E0DB3FD2BB69}" dt="2024-02-14T10:12:06.344" v="28021" actId="478"/>
          <ac:spMkLst>
            <pc:docMk/>
            <pc:sldMk cId="1664565613" sldId="946"/>
            <ac:spMk id="1057" creationId="{FA26A0D5-33B8-9455-60CC-DC762B63D81F}"/>
          </ac:spMkLst>
        </pc:spChg>
        <pc:spChg chg="add del mod">
          <ac:chgData name="Paula Vázquez-Valero" userId="3a0e46d7-2099-40af-a155-aa45b68bfff3" providerId="ADAL" clId="{57DA573B-B202-45D5-8B0F-E0DB3FD2BB69}" dt="2024-02-14T10:12:08.838" v="28022" actId="478"/>
          <ac:spMkLst>
            <pc:docMk/>
            <pc:sldMk cId="1664565613" sldId="946"/>
            <ac:spMk id="1059" creationId="{391B2CFD-2B81-925B-BC72-ADE93B08AE21}"/>
          </ac:spMkLst>
        </pc:spChg>
        <pc:spChg chg="add del mod">
          <ac:chgData name="Paula Vázquez-Valero" userId="3a0e46d7-2099-40af-a155-aa45b68bfff3" providerId="ADAL" clId="{57DA573B-B202-45D5-8B0F-E0DB3FD2BB69}" dt="2024-02-14T10:12:06.344" v="28021" actId="478"/>
          <ac:spMkLst>
            <pc:docMk/>
            <pc:sldMk cId="1664565613" sldId="946"/>
            <ac:spMk id="1060" creationId="{7D05DE29-C9E7-1D8E-64D6-1AAED95A4100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61" creationId="{F7D19A44-6C5C-1F1A-F63E-DBBB1678068F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63" creationId="{B23ABCE7-4B2D-B04E-51A7-0D7ED0AF2D62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64" creationId="{AF200531-8C36-1A53-25AF-7D1070428022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65" creationId="{38323CB3-8CA7-7D9F-DDA9-1D468B0F5843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1066" creationId="{238B939C-C083-91E0-DCAF-E5C25420AC8D}"/>
          </ac:spMkLst>
        </pc:spChg>
        <pc:spChg chg="add del mod">
          <ac:chgData name="Paula Vázquez-Valero" userId="3a0e46d7-2099-40af-a155-aa45b68bfff3" providerId="ADAL" clId="{57DA573B-B202-45D5-8B0F-E0DB3FD2BB69}" dt="2024-02-14T10:15:00.288" v="28222" actId="478"/>
          <ac:spMkLst>
            <pc:docMk/>
            <pc:sldMk cId="1664565613" sldId="946"/>
            <ac:spMk id="1071" creationId="{3D7556A4-D7DA-9D90-3B6D-ECC619FC2BC6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73" creationId="{B0D4E0AC-59A0-FB96-A708-6633869CEE3E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74" creationId="{BD46E49E-A27C-E08B-7FA7-0973534916F3}"/>
          </ac:spMkLst>
        </pc:spChg>
        <pc:spChg chg="add del mod">
          <ac:chgData name="Paula Vázquez-Valero" userId="3a0e46d7-2099-40af-a155-aa45b68bfff3" providerId="ADAL" clId="{57DA573B-B202-45D5-8B0F-E0DB3FD2BB69}" dt="2024-02-14T10:16:02.558" v="28291" actId="478"/>
          <ac:spMkLst>
            <pc:docMk/>
            <pc:sldMk cId="1664565613" sldId="946"/>
            <ac:spMk id="1076" creationId="{A0BC6DD1-96EE-33CA-55FB-BE93950574E4}"/>
          </ac:spMkLst>
        </pc:spChg>
        <pc:spChg chg="add del mod">
          <ac:chgData name="Paula Vázquez-Valero" userId="3a0e46d7-2099-40af-a155-aa45b68bfff3" providerId="ADAL" clId="{57DA573B-B202-45D5-8B0F-E0DB3FD2BB69}" dt="2024-02-14T10:16:02.558" v="28291" actId="478"/>
          <ac:spMkLst>
            <pc:docMk/>
            <pc:sldMk cId="1664565613" sldId="946"/>
            <ac:spMk id="1077" creationId="{42E87A5C-F5F1-EF10-E469-9FAC58A9D75F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78" creationId="{88B8FC66-E405-7A04-409A-F55928198FB0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80" creationId="{D03A551D-9E86-3DC1-E822-D949A697EB8F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81" creationId="{517C0D3C-67C6-5969-5FE9-A15A2B2E1565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82" creationId="{4CE700D0-CD33-A864-0A63-C60DA27B48AD}"/>
          </ac:spMkLst>
        </pc:spChg>
        <pc:spChg chg="add del mod">
          <ac:chgData name="Paula Vázquez-Valero" userId="3a0e46d7-2099-40af-a155-aa45b68bfff3" providerId="ADAL" clId="{57DA573B-B202-45D5-8B0F-E0DB3FD2BB69}" dt="2024-02-14T10:18:04.627" v="28355" actId="478"/>
          <ac:spMkLst>
            <pc:docMk/>
            <pc:sldMk cId="1664565613" sldId="946"/>
            <ac:spMk id="1083" creationId="{546D0A7E-5781-BD20-570E-74DF01BEF326}"/>
          </ac:spMkLst>
        </pc:spChg>
        <pc:spChg chg="add del mod">
          <ac:chgData name="Paula Vázquez-Valero" userId="3a0e46d7-2099-40af-a155-aa45b68bfff3" providerId="ADAL" clId="{57DA573B-B202-45D5-8B0F-E0DB3FD2BB69}" dt="2024-02-14T10:18:04.627" v="28355" actId="478"/>
          <ac:spMkLst>
            <pc:docMk/>
            <pc:sldMk cId="1664565613" sldId="946"/>
            <ac:spMk id="1084" creationId="{FDD24567-F502-0BEF-696E-D0A9F2A59E5C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85" creationId="{E0074946-F858-A078-ABA6-E2965B8BA9C2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86" creationId="{39282682-CF50-A51F-4602-5A6C8D42EC93}"/>
          </ac:spMkLst>
        </pc:spChg>
        <pc:spChg chg="add del mod">
          <ac:chgData name="Paula Vázquez-Valero" userId="3a0e46d7-2099-40af-a155-aa45b68bfff3" providerId="ADAL" clId="{57DA573B-B202-45D5-8B0F-E0DB3FD2BB69}" dt="2024-02-14T10:18:30.270" v="28381" actId="1036"/>
          <ac:spMkLst>
            <pc:docMk/>
            <pc:sldMk cId="1664565613" sldId="946"/>
            <ac:spMk id="1087" creationId="{E3625081-7C64-DE0B-1EF6-63849B1FD1A8}"/>
          </ac:spMkLst>
        </pc:spChg>
        <pc:spChg chg="add mod">
          <ac:chgData name="Paula Vázquez-Valero" userId="3a0e46d7-2099-40af-a155-aa45b68bfff3" providerId="ADAL" clId="{57DA573B-B202-45D5-8B0F-E0DB3FD2BB69}" dt="2024-02-14T10:25:18.018" v="28635" actId="20577"/>
          <ac:spMkLst>
            <pc:docMk/>
            <pc:sldMk cId="1664565613" sldId="946"/>
            <ac:spMk id="2049" creationId="{A69E2150-3E4E-859F-C46D-B204C8DD352A}"/>
          </ac:spMkLst>
        </pc:spChg>
        <pc:spChg chg="mod">
          <ac:chgData name="Paula Vázquez-Valero" userId="3a0e46d7-2099-40af-a155-aa45b68bfff3" providerId="ADAL" clId="{57DA573B-B202-45D5-8B0F-E0DB3FD2BB69}" dt="2024-02-14T10:19:26.566" v="28512"/>
          <ac:spMkLst>
            <pc:docMk/>
            <pc:sldMk cId="1664565613" sldId="946"/>
            <ac:spMk id="2051" creationId="{7F51D13E-D431-CC11-51A9-D8DCFC780CF8}"/>
          </ac:spMkLst>
        </pc:spChg>
        <pc:spChg chg="mod">
          <ac:chgData name="Paula Vázquez-Valero" userId="3a0e46d7-2099-40af-a155-aa45b68bfff3" providerId="ADAL" clId="{57DA573B-B202-45D5-8B0F-E0DB3FD2BB69}" dt="2024-02-14T10:19:26.566" v="28512"/>
          <ac:spMkLst>
            <pc:docMk/>
            <pc:sldMk cId="1664565613" sldId="946"/>
            <ac:spMk id="2053" creationId="{BE507BAC-1703-2CC7-F519-92CC9AFD001B}"/>
          </ac:spMkLst>
        </pc:spChg>
        <pc:spChg chg="del">
          <ac:chgData name="Paula Vázquez-Valero" userId="3a0e46d7-2099-40af-a155-aa45b68bfff3" providerId="ADAL" clId="{57DA573B-B202-45D5-8B0F-E0DB3FD2BB69}" dt="2024-02-14T11:03:43.871" v="30343" actId="478"/>
          <ac:spMkLst>
            <pc:docMk/>
            <pc:sldMk cId="1664565613" sldId="946"/>
            <ac:spMk id="2055" creationId="{9E5D36ED-4457-FB77-0388-B1AFD2F68F30}"/>
          </ac:spMkLst>
        </pc:spChg>
        <pc:spChg chg="add mod">
          <ac:chgData name="Paula Vázquez-Valero" userId="3a0e46d7-2099-40af-a155-aa45b68bfff3" providerId="ADAL" clId="{57DA573B-B202-45D5-8B0F-E0DB3FD2BB69}" dt="2024-02-14T10:26:08.710" v="28719" actId="1038"/>
          <ac:spMkLst>
            <pc:docMk/>
            <pc:sldMk cId="1664565613" sldId="946"/>
            <ac:spMk id="2060" creationId="{41E8B800-1691-22C1-F709-C96E49E3CED9}"/>
          </ac:spMkLst>
        </pc:spChg>
        <pc:spChg chg="add mod">
          <ac:chgData name="Paula Vázquez-Valero" userId="3a0e46d7-2099-40af-a155-aa45b68bfff3" providerId="ADAL" clId="{57DA573B-B202-45D5-8B0F-E0DB3FD2BB69}" dt="2024-02-14T11:03:44.121" v="30344"/>
          <ac:spMkLst>
            <pc:docMk/>
            <pc:sldMk cId="1664565613" sldId="946"/>
            <ac:spMk id="2061" creationId="{B2FF90EE-03D1-21AA-AD4E-A859AD9A864E}"/>
          </ac:spMkLst>
        </pc:spChg>
        <pc:spChg chg="mod">
          <ac:chgData name="Paula Vázquez-Valero" userId="3a0e46d7-2099-40af-a155-aa45b68bfff3" providerId="ADAL" clId="{57DA573B-B202-45D5-8B0F-E0DB3FD2BB69}" dt="2024-02-14T11:03:44.121" v="30344"/>
          <ac:spMkLst>
            <pc:docMk/>
            <pc:sldMk cId="1664565613" sldId="946"/>
            <ac:spMk id="2063" creationId="{58A6F5C4-08FD-4302-46BF-34BBA056AA90}"/>
          </ac:spMkLst>
        </pc:spChg>
        <pc:spChg chg="mod">
          <ac:chgData name="Paula Vázquez-Valero" userId="3a0e46d7-2099-40af-a155-aa45b68bfff3" providerId="ADAL" clId="{57DA573B-B202-45D5-8B0F-E0DB3FD2BB69}" dt="2024-02-14T11:03:44.121" v="30344"/>
          <ac:spMkLst>
            <pc:docMk/>
            <pc:sldMk cId="1664565613" sldId="946"/>
            <ac:spMk id="2064" creationId="{556AF187-A713-CF58-8B53-B927C68E0CAE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065" creationId="{F512B71B-B63F-C1E6-7E82-0B30F715BACC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082" creationId="{C5A5A676-FA8B-B881-96CD-2BD5579257A3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083" creationId="{1FD40BD3-9454-C396-324F-5EDB52E9780E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086" creationId="{F221B089-E596-94A4-FD86-3B8A426CFB2B}"/>
          </ac:spMkLst>
        </pc:spChg>
        <pc:spChg chg="mod">
          <ac:chgData name="Paula Vázquez-Valero" userId="3a0e46d7-2099-40af-a155-aa45b68bfff3" providerId="ADAL" clId="{57DA573B-B202-45D5-8B0F-E0DB3FD2BB69}" dt="2024-02-14T10:26:28.738" v="28721" actId="20577"/>
          <ac:spMkLst>
            <pc:docMk/>
            <pc:sldMk cId="1664565613" sldId="946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2-14T10:07:21.588" v="27749" actId="478"/>
          <ac:spMkLst>
            <pc:docMk/>
            <pc:sldMk cId="1664565613" sldId="946"/>
            <ac:spMk id="2115" creationId="{1C54C93C-22C5-9CB6-D25A-3CA85633127A}"/>
          </ac:spMkLst>
        </pc:spChg>
        <pc:grpChg chg="del">
          <ac:chgData name="Paula Vázquez-Valero" userId="3a0e46d7-2099-40af-a155-aa45b68bfff3" providerId="ADAL" clId="{57DA573B-B202-45D5-8B0F-E0DB3FD2BB69}" dt="2024-02-14T10:07:23.779" v="27750" actId="478"/>
          <ac:grpSpMkLst>
            <pc:docMk/>
            <pc:sldMk cId="1664565613" sldId="946"/>
            <ac:grpSpMk id="24" creationId="{FC061796-F242-942A-C65B-00B3BB3D8337}"/>
          </ac:grpSpMkLst>
        </pc:grpChg>
        <pc:grpChg chg="add mod">
          <ac:chgData name="Paula Vázquez-Valero" userId="3a0e46d7-2099-40af-a155-aa45b68bfff3" providerId="ADAL" clId="{57DA573B-B202-45D5-8B0F-E0DB3FD2BB69}" dt="2024-02-14T10:07:43.689" v="27758" actId="1037"/>
          <ac:grpSpMkLst>
            <pc:docMk/>
            <pc:sldMk cId="1664565613" sldId="946"/>
            <ac:grpSpMk id="26" creationId="{3672F6A5-359D-5D39-6C5C-7EC53E33089B}"/>
          </ac:grpSpMkLst>
        </pc:grpChg>
        <pc:grpChg chg="del">
          <ac:chgData name="Paula Vázquez-Valero" userId="3a0e46d7-2099-40af-a155-aa45b68bfff3" providerId="ADAL" clId="{57DA573B-B202-45D5-8B0F-E0DB3FD2BB69}" dt="2024-02-14T10:07:21.588" v="27749" actId="478"/>
          <ac:grpSpMkLst>
            <pc:docMk/>
            <pc:sldMk cId="1664565613" sldId="946"/>
            <ac:grpSpMk id="30" creationId="{EFA08F1C-72B6-5CCD-CFAB-57E2BBC9D4A8}"/>
          </ac:grpSpMkLst>
        </pc:grpChg>
        <pc:grpChg chg="add mod">
          <ac:chgData name="Paula Vázquez-Valero" userId="3a0e46d7-2099-40af-a155-aa45b68bfff3" providerId="ADAL" clId="{57DA573B-B202-45D5-8B0F-E0DB3FD2BB69}" dt="2024-02-14T10:07:43.689" v="27758" actId="1037"/>
          <ac:grpSpMkLst>
            <pc:docMk/>
            <pc:sldMk cId="1664565613" sldId="946"/>
            <ac:grpSpMk id="36" creationId="{46177396-7D3C-2228-82F5-671E5B5DDB71}"/>
          </ac:grpSpMkLst>
        </pc:grpChg>
        <pc:grpChg chg="del">
          <ac:chgData name="Paula Vázquez-Valero" userId="3a0e46d7-2099-40af-a155-aa45b68bfff3" providerId="ADAL" clId="{57DA573B-B202-45D5-8B0F-E0DB3FD2BB69}" dt="2024-02-14T10:07:21.588" v="27749" actId="478"/>
          <ac:grpSpMkLst>
            <pc:docMk/>
            <pc:sldMk cId="1664565613" sldId="946"/>
            <ac:grpSpMk id="57" creationId="{FB663850-457B-AB58-39E3-A184894DD6B5}"/>
          </ac:grpSpMkLst>
        </pc:grpChg>
        <pc:grpChg chg="add del mod">
          <ac:chgData name="Paula Vázquez-Valero" userId="3a0e46d7-2099-40af-a155-aa45b68bfff3" providerId="ADAL" clId="{57DA573B-B202-45D5-8B0F-E0DB3FD2BB69}" dt="2024-02-14T10:18:30.270" v="28381" actId="1036"/>
          <ac:grpSpMkLst>
            <pc:docMk/>
            <pc:sldMk cId="1664565613" sldId="946"/>
            <ac:grpSpMk id="1034" creationId="{84D7C617-32B2-184E-22C4-FE03A52B32BA}"/>
          </ac:grpSpMkLst>
        </pc:grpChg>
        <pc:grpChg chg="add del mod">
          <ac:chgData name="Paula Vázquez-Valero" userId="3a0e46d7-2099-40af-a155-aa45b68bfff3" providerId="ADAL" clId="{57DA573B-B202-45D5-8B0F-E0DB3FD2BB69}" dt="2024-02-14T10:12:08.838" v="28022" actId="478"/>
          <ac:grpSpMkLst>
            <pc:docMk/>
            <pc:sldMk cId="1664565613" sldId="946"/>
            <ac:grpSpMk id="1045" creationId="{14C1231A-0159-880A-061F-0C5EBB87621E}"/>
          </ac:grpSpMkLst>
        </pc:grpChg>
        <pc:grpChg chg="del">
          <ac:chgData name="Paula Vázquez-Valero" userId="3a0e46d7-2099-40af-a155-aa45b68bfff3" providerId="ADAL" clId="{57DA573B-B202-45D5-8B0F-E0DB3FD2BB69}" dt="2024-02-14T10:07:21.588" v="27749" actId="478"/>
          <ac:grpSpMkLst>
            <pc:docMk/>
            <pc:sldMk cId="1664565613" sldId="946"/>
            <ac:grpSpMk id="1051" creationId="{6F93D279-3BFA-E667-C8BB-1FAAB18B6224}"/>
          </ac:grpSpMkLst>
        </pc:grpChg>
        <pc:grpChg chg="del">
          <ac:chgData name="Paula Vázquez-Valero" userId="3a0e46d7-2099-40af-a155-aa45b68bfff3" providerId="ADAL" clId="{57DA573B-B202-45D5-8B0F-E0DB3FD2BB69}" dt="2024-02-14T10:07:21.588" v="27749" actId="478"/>
          <ac:grpSpMkLst>
            <pc:docMk/>
            <pc:sldMk cId="1664565613" sldId="946"/>
            <ac:grpSpMk id="1067" creationId="{BB86B6CD-3FF5-2586-845C-4E4DFD3AFC12}"/>
          </ac:grpSpMkLst>
        </pc:grpChg>
        <pc:grpChg chg="add mod">
          <ac:chgData name="Paula Vázquez-Valero" userId="3a0e46d7-2099-40af-a155-aa45b68bfff3" providerId="ADAL" clId="{57DA573B-B202-45D5-8B0F-E0DB3FD2BB69}" dt="2024-02-14T10:19:28.882" v="28525" actId="1036"/>
          <ac:grpSpMkLst>
            <pc:docMk/>
            <pc:sldMk cId="1664565613" sldId="946"/>
            <ac:grpSpMk id="2050" creationId="{DA53F537-ADF9-718B-63D7-50BA2C4C5B59}"/>
          </ac:grpSpMkLst>
        </pc:grpChg>
        <pc:grpChg chg="del">
          <ac:chgData name="Paula Vázquez-Valero" userId="3a0e46d7-2099-40af-a155-aa45b68bfff3" providerId="ADAL" clId="{57DA573B-B202-45D5-8B0F-E0DB3FD2BB69}" dt="2024-02-14T11:03:43.871" v="30343" actId="478"/>
          <ac:grpSpMkLst>
            <pc:docMk/>
            <pc:sldMk cId="1664565613" sldId="946"/>
            <ac:grpSpMk id="2056" creationId="{581A47D7-59B8-F9B7-4B72-2C623E7CAA30}"/>
          </ac:grpSpMkLst>
        </pc:grpChg>
        <pc:grpChg chg="add mod">
          <ac:chgData name="Paula Vázquez-Valero" userId="3a0e46d7-2099-40af-a155-aa45b68bfff3" providerId="ADAL" clId="{57DA573B-B202-45D5-8B0F-E0DB3FD2BB69}" dt="2024-02-14T11:03:44.121" v="30344"/>
          <ac:grpSpMkLst>
            <pc:docMk/>
            <pc:sldMk cId="1664565613" sldId="946"/>
            <ac:grpSpMk id="2062" creationId="{40EC1146-DFD6-66DC-30D7-43391219268B}"/>
          </ac:grpSpMkLst>
        </pc:grpChg>
        <pc:grpChg chg="del">
          <ac:chgData name="Paula Vázquez-Valero" userId="3a0e46d7-2099-40af-a155-aa45b68bfff3" providerId="ADAL" clId="{57DA573B-B202-45D5-8B0F-E0DB3FD2BB69}" dt="2024-02-14T10:07:21.588" v="27749" actId="478"/>
          <ac:grpSpMkLst>
            <pc:docMk/>
            <pc:sldMk cId="1664565613" sldId="946"/>
            <ac:grpSpMk id="2068" creationId="{3F5E9FF1-64A3-9899-BD8E-C50ECAEEFB00}"/>
          </ac:grpSpMkLst>
        </pc:grpChg>
        <pc:graphicFrameChg chg="del">
          <ac:chgData name="Paula Vázquez-Valero" userId="3a0e46d7-2099-40af-a155-aa45b68bfff3" providerId="ADAL" clId="{57DA573B-B202-45D5-8B0F-E0DB3FD2BB69}" dt="2024-02-14T10:07:21.588" v="27749" actId="478"/>
          <ac:graphicFrameMkLst>
            <pc:docMk/>
            <pc:sldMk cId="1664565613" sldId="946"/>
            <ac:graphicFrameMk id="28" creationId="{977C5373-BA85-5C98-56E2-0960AC061C4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0:18:14.928" v="28356" actId="14100"/>
          <ac:graphicFrameMkLst>
            <pc:docMk/>
            <pc:sldMk cId="1664565613" sldId="946"/>
            <ac:graphicFrameMk id="39" creationId="{0DDA3286-30D9-A069-67DE-C72DCE87AC7C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0:18:18.960" v="28357" actId="14100"/>
          <ac:graphicFrameMkLst>
            <pc:docMk/>
            <pc:sldMk cId="1664565613" sldId="946"/>
            <ac:graphicFrameMk id="41" creationId="{F6BA70C1-8FCA-915D-CC23-8EFFF6DA795B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0:07:21.588" v="27749" actId="478"/>
          <ac:graphicFrameMkLst>
            <pc:docMk/>
            <pc:sldMk cId="1664565613" sldId="946"/>
            <ac:graphicFrameMk id="44" creationId="{A1064C83-1F78-906C-D4A3-8FAA5D84145B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0:07:21.588" v="27749" actId="478"/>
          <ac:graphicFrameMkLst>
            <pc:docMk/>
            <pc:sldMk cId="1664565613" sldId="946"/>
            <ac:graphicFrameMk id="51" creationId="{F970A6E2-00FE-8705-BB1E-8B16E96391C3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0:26:08.710" v="28719" actId="1038"/>
          <ac:graphicFrameMkLst>
            <pc:docMk/>
            <pc:sldMk cId="1664565613" sldId="946"/>
            <ac:graphicFrameMk id="2059" creationId="{955099A5-CACD-EE92-26D2-71CFF5E055EC}"/>
          </ac:graphicFrameMkLst>
        </pc:graphicFrame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9" creationId="{2487864D-2C3E-D90B-D8F0-76F6A62DFAB4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10" creationId="{5992038A-73DD-07DB-EB43-929D29C6AF17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11" creationId="{68014753-6BFA-5688-AFFF-CA0F9E832B32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13" creationId="{CF1543E9-BC0F-38BC-01C5-7A56035B2FAF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14" creationId="{180FA060-F864-5A71-4EB3-4B8076277794}"/>
          </ac:picMkLst>
        </pc:picChg>
        <pc:picChg chg="del">
          <ac:chgData name="Paula Vázquez-Valero" userId="3a0e46d7-2099-40af-a155-aa45b68bfff3" providerId="ADAL" clId="{57DA573B-B202-45D5-8B0F-E0DB3FD2BB69}" dt="2024-02-14T10:07:25.203" v="27751" actId="478"/>
          <ac:picMkLst>
            <pc:docMk/>
            <pc:sldMk cId="1664565613" sldId="946"/>
            <ac:picMk id="16" creationId="{3E46A0D3-2E45-D132-4F32-1DBE2BD5FA70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20" creationId="{5794960B-CBC9-B5A8-35D0-F1C603ADA4D3}"/>
          </ac:picMkLst>
        </pc:picChg>
        <pc:picChg chg="mod">
          <ac:chgData name="Paula Vázquez-Valero" userId="3a0e46d7-2099-40af-a155-aa45b68bfff3" providerId="ADAL" clId="{57DA573B-B202-45D5-8B0F-E0DB3FD2BB69}" dt="2024-02-14T10:07:42.118" v="27754"/>
          <ac:picMkLst>
            <pc:docMk/>
            <pc:sldMk cId="1664565613" sldId="946"/>
            <ac:picMk id="38" creationId="{E5C4AA2C-9C7E-6960-9036-0C580C30BD4A}"/>
          </ac:picMkLst>
        </pc:picChg>
        <pc:picChg chg="add mod">
          <ac:chgData name="Paula Vázquez-Valero" userId="3a0e46d7-2099-40af-a155-aa45b68bfff3" providerId="ADAL" clId="{57DA573B-B202-45D5-8B0F-E0DB3FD2BB69}" dt="2024-02-14T10:10:30.646" v="27969" actId="1076"/>
          <ac:picMkLst>
            <pc:docMk/>
            <pc:sldMk cId="1664565613" sldId="946"/>
            <ac:picMk id="42" creationId="{781D8532-706D-C71A-471C-2020FB33BD02}"/>
          </ac:picMkLst>
        </pc:picChg>
        <pc:picChg chg="add del mod">
          <ac:chgData name="Paula Vázquez-Valero" userId="3a0e46d7-2099-40af-a155-aa45b68bfff3" providerId="ADAL" clId="{57DA573B-B202-45D5-8B0F-E0DB3FD2BB69}" dt="2024-02-14T10:08:56.869" v="27892" actId="478"/>
          <ac:picMkLst>
            <pc:docMk/>
            <pc:sldMk cId="1664565613" sldId="946"/>
            <ac:picMk id="50" creationId="{1B1B9951-3C57-9C98-E7FE-145D4E940C6D}"/>
          </ac:picMkLst>
        </pc:picChg>
        <pc:picChg chg="add mod">
          <ac:chgData name="Paula Vázquez-Valero" userId="3a0e46d7-2099-40af-a155-aa45b68bfff3" providerId="ADAL" clId="{57DA573B-B202-45D5-8B0F-E0DB3FD2BB69}" dt="2024-02-14T10:19:10.642" v="28509" actId="1036"/>
          <ac:picMkLst>
            <pc:docMk/>
            <pc:sldMk cId="1664565613" sldId="946"/>
            <ac:picMk id="52" creationId="{904B7F2B-E5CF-F67A-C7CB-642E4AD84FF7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54" creationId="{531D5B30-EA44-9580-8501-46B4823D99DC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60" creationId="{1A34F63F-924F-E4D7-1340-28E52F8D24F1}"/>
          </ac:picMkLst>
        </pc:picChg>
        <pc:picChg chg="add mod modCrop">
          <ac:chgData name="Paula Vázquez-Valero" userId="3a0e46d7-2099-40af-a155-aa45b68bfff3" providerId="ADAL" clId="{57DA573B-B202-45D5-8B0F-E0DB3FD2BB69}" dt="2024-02-14T10:19:10.642" v="28509" actId="1036"/>
          <ac:picMkLst>
            <pc:docMk/>
            <pc:sldMk cId="1664565613" sldId="946"/>
            <ac:picMk id="1025" creationId="{191731BE-A2FA-2735-FBAA-572F67251814}"/>
          </ac:picMkLst>
        </pc:picChg>
        <pc:picChg chg="add mod">
          <ac:chgData name="Paula Vázquez-Valero" userId="3a0e46d7-2099-40af-a155-aa45b68bfff3" providerId="ADAL" clId="{57DA573B-B202-45D5-8B0F-E0DB3FD2BB69}" dt="2024-02-14T10:09:59.978" v="27955" actId="1076"/>
          <ac:picMkLst>
            <pc:docMk/>
            <pc:sldMk cId="1664565613" sldId="946"/>
            <ac:picMk id="1026" creationId="{C76FB07E-B8C7-D087-A2EA-2BA5A67B3BE1}"/>
          </ac:picMkLst>
        </pc:picChg>
        <pc:picChg chg="add del mod">
          <ac:chgData name="Paula Vázquez-Valero" userId="3a0e46d7-2099-40af-a155-aa45b68bfff3" providerId="ADAL" clId="{57DA573B-B202-45D5-8B0F-E0DB3FD2BB69}" dt="2024-02-14T10:10:36.008" v="27971" actId="21"/>
          <ac:picMkLst>
            <pc:docMk/>
            <pc:sldMk cId="1664565613" sldId="946"/>
            <ac:picMk id="1027" creationId="{D67E498D-7A71-1B05-77C7-5C46D9F3B9F0}"/>
          </ac:picMkLst>
        </pc:picChg>
        <pc:picChg chg="add del mod">
          <ac:chgData name="Paula Vázquez-Valero" userId="3a0e46d7-2099-40af-a155-aa45b68bfff3" providerId="ADAL" clId="{57DA573B-B202-45D5-8B0F-E0DB3FD2BB69}" dt="2024-02-14T10:10:36.008" v="27971" actId="21"/>
          <ac:picMkLst>
            <pc:docMk/>
            <pc:sldMk cId="1664565613" sldId="946"/>
            <ac:picMk id="1028" creationId="{D1EB59EB-26BE-E492-C9B6-AA7C9CFF2670}"/>
          </ac:picMkLst>
        </pc:picChg>
        <pc:picChg chg="add mod">
          <ac:chgData name="Paula Vázquez-Valero" userId="3a0e46d7-2099-40af-a155-aa45b68bfff3" providerId="ADAL" clId="{57DA573B-B202-45D5-8B0F-E0DB3FD2BB69}" dt="2024-02-14T10:18:22.697" v="28358" actId="14100"/>
          <ac:picMkLst>
            <pc:docMk/>
            <pc:sldMk cId="1664565613" sldId="946"/>
            <ac:picMk id="1029" creationId="{43BBD4C9-A251-3CE5-EF8D-04D373C2600C}"/>
          </ac:picMkLst>
        </pc:picChg>
        <pc:picChg chg="mod">
          <ac:chgData name="Paula Vázquez-Valero" userId="3a0e46d7-2099-40af-a155-aa45b68bfff3" providerId="ADAL" clId="{57DA573B-B202-45D5-8B0F-E0DB3FD2BB69}" dt="2024-02-14T10:11:39.668" v="27993" actId="1076"/>
          <ac:picMkLst>
            <pc:docMk/>
            <pc:sldMk cId="1664565613" sldId="946"/>
            <ac:picMk id="1036" creationId="{F9418519-E0C9-47A1-2229-058360B18565}"/>
          </ac:picMkLst>
        </pc:picChg>
        <pc:picChg chg="add del mod">
          <ac:chgData name="Paula Vázquez-Valero" userId="3a0e46d7-2099-40af-a155-aa45b68bfff3" providerId="ADAL" clId="{57DA573B-B202-45D5-8B0F-E0DB3FD2BB69}" dt="2024-02-14T10:12:06.344" v="28021" actId="478"/>
          <ac:picMkLst>
            <pc:docMk/>
            <pc:sldMk cId="1664565613" sldId="946"/>
            <ac:picMk id="1040" creationId="{7FE7075B-02C2-13BC-F2AC-D1FCCC02537E}"/>
          </ac:picMkLst>
        </pc:picChg>
        <pc:picChg chg="add del mod">
          <ac:chgData name="Paula Vázquez-Valero" userId="3a0e46d7-2099-40af-a155-aa45b68bfff3" providerId="ADAL" clId="{57DA573B-B202-45D5-8B0F-E0DB3FD2BB69}" dt="2024-02-14T10:12:06.344" v="28021" actId="478"/>
          <ac:picMkLst>
            <pc:docMk/>
            <pc:sldMk cId="1664565613" sldId="946"/>
            <ac:picMk id="1043" creationId="{85EDB20F-65E8-FA60-0C96-C03E0420FD94}"/>
          </ac:picMkLst>
        </pc:picChg>
        <pc:picChg chg="mod">
          <ac:chgData name="Paula Vázquez-Valero" userId="3a0e46d7-2099-40af-a155-aa45b68bfff3" providerId="ADAL" clId="{57DA573B-B202-45D5-8B0F-E0DB3FD2BB69}" dt="2024-02-14T10:11:39.668" v="27993" actId="1076"/>
          <ac:picMkLst>
            <pc:docMk/>
            <pc:sldMk cId="1664565613" sldId="946"/>
            <ac:picMk id="1047" creationId="{097BEAAD-5CA3-34D4-9518-B40FAC5F9E4F}"/>
          </ac:picMkLst>
        </pc:picChg>
        <pc:picChg chg="del">
          <ac:chgData name="Paula Vázquez-Valero" userId="3a0e46d7-2099-40af-a155-aa45b68bfff3" providerId="ADAL" clId="{57DA573B-B202-45D5-8B0F-E0DB3FD2BB69}" dt="2024-02-14T10:07:21.588" v="27749" actId="478"/>
          <ac:picMkLst>
            <pc:docMk/>
            <pc:sldMk cId="1664565613" sldId="946"/>
            <ac:picMk id="1050" creationId="{A60384DB-141A-4A0D-AE13-0678D351A642}"/>
          </ac:picMkLst>
        </pc:picChg>
        <pc:picChg chg="add del mod">
          <ac:chgData name="Paula Vázquez-Valero" userId="3a0e46d7-2099-40af-a155-aa45b68bfff3" providerId="ADAL" clId="{57DA573B-B202-45D5-8B0F-E0DB3FD2BB69}" dt="2024-02-14T10:12:06.344" v="28021" actId="478"/>
          <ac:picMkLst>
            <pc:docMk/>
            <pc:sldMk cId="1664565613" sldId="946"/>
            <ac:picMk id="1058" creationId="{6AFC463B-774E-67F7-C109-574345480251}"/>
          </ac:picMkLst>
        </pc:picChg>
        <pc:picChg chg="add del mod">
          <ac:chgData name="Paula Vázquez-Valero" userId="3a0e46d7-2099-40af-a155-aa45b68bfff3" providerId="ADAL" clId="{57DA573B-B202-45D5-8B0F-E0DB3FD2BB69}" dt="2024-02-14T10:18:30.270" v="28381" actId="1036"/>
          <ac:picMkLst>
            <pc:docMk/>
            <pc:sldMk cId="1664565613" sldId="946"/>
            <ac:picMk id="1062" creationId="{029C5B24-8AE3-38C4-A736-A8BB6598BCA2}"/>
          </ac:picMkLst>
        </pc:picChg>
        <pc:picChg chg="add del mod">
          <ac:chgData name="Paula Vázquez-Valero" userId="3a0e46d7-2099-40af-a155-aa45b68bfff3" providerId="ADAL" clId="{57DA573B-B202-45D5-8B0F-E0DB3FD2BB69}" dt="2024-02-14T10:18:30.270" v="28381" actId="1036"/>
          <ac:picMkLst>
            <pc:docMk/>
            <pc:sldMk cId="1664565613" sldId="946"/>
            <ac:picMk id="1072" creationId="{4DFC6426-B4D5-4E06-2AC3-82F24E9F734A}"/>
          </ac:picMkLst>
        </pc:picChg>
        <pc:picChg chg="add del mod">
          <ac:chgData name="Paula Vázquez-Valero" userId="3a0e46d7-2099-40af-a155-aa45b68bfff3" providerId="ADAL" clId="{57DA573B-B202-45D5-8B0F-E0DB3FD2BB69}" dt="2024-02-14T10:16:02.558" v="28291" actId="478"/>
          <ac:picMkLst>
            <pc:docMk/>
            <pc:sldMk cId="1664565613" sldId="946"/>
            <ac:picMk id="1075" creationId="{0341D686-7679-AB93-FEBE-B60F9098A527}"/>
          </ac:picMkLst>
        </pc:picChg>
        <pc:picChg chg="add del mod">
          <ac:chgData name="Paula Vázquez-Valero" userId="3a0e46d7-2099-40af-a155-aa45b68bfff3" providerId="ADAL" clId="{57DA573B-B202-45D5-8B0F-E0DB3FD2BB69}" dt="2024-02-14T10:18:30.270" v="28381" actId="1036"/>
          <ac:picMkLst>
            <pc:docMk/>
            <pc:sldMk cId="1664565613" sldId="946"/>
            <ac:picMk id="1079" creationId="{43DFCEAF-4440-A37F-6DDE-B48EE61108D9}"/>
          </ac:picMkLst>
        </pc:picChg>
        <pc:picChg chg="mod">
          <ac:chgData name="Paula Vázquez-Valero" userId="3a0e46d7-2099-40af-a155-aa45b68bfff3" providerId="ADAL" clId="{57DA573B-B202-45D5-8B0F-E0DB3FD2BB69}" dt="2024-02-14T10:19:26.566" v="28512"/>
          <ac:picMkLst>
            <pc:docMk/>
            <pc:sldMk cId="1664565613" sldId="946"/>
            <ac:picMk id="2052" creationId="{AFDCBBAE-6B9B-37FC-3049-A3B9E25AFB3F}"/>
          </ac:picMkLst>
        </pc:picChg>
        <pc:picChg chg="add mod">
          <ac:chgData name="Paula Vázquez-Valero" userId="3a0e46d7-2099-40af-a155-aa45b68bfff3" providerId="ADAL" clId="{57DA573B-B202-45D5-8B0F-E0DB3FD2BB69}" dt="2024-02-14T10:24:33.938" v="28621" actId="1037"/>
          <ac:picMkLst>
            <pc:docMk/>
            <pc:sldMk cId="1664565613" sldId="946"/>
            <ac:picMk id="2054" creationId="{21EF5AEE-EF7C-4524-3393-76FD7C6043E8}"/>
          </ac:picMkLst>
        </pc:picChg>
        <pc:cxnChg chg="add del mod">
          <ac:chgData name="Paula Vázquez-Valero" userId="3a0e46d7-2099-40af-a155-aa45b68bfff3" providerId="ADAL" clId="{57DA573B-B202-45D5-8B0F-E0DB3FD2BB69}" dt="2024-02-14T10:12:06.344" v="28021" actId="478"/>
          <ac:cxnSpMkLst>
            <pc:docMk/>
            <pc:sldMk cId="1664565613" sldId="946"/>
            <ac:cxnSpMk id="1052" creationId="{9B5D75D3-19A6-C669-80EB-E2F2FCA74AAF}"/>
          </ac:cxnSpMkLst>
        </pc:cxnChg>
      </pc:sldChg>
      <pc:sldChg chg="add del">
        <pc:chgData name="Paula Vázquez-Valero" userId="3a0e46d7-2099-40af-a155-aa45b68bfff3" providerId="ADAL" clId="{57DA573B-B202-45D5-8B0F-E0DB3FD2BB69}" dt="2024-02-14T10:05:04.769" v="27668"/>
        <pc:sldMkLst>
          <pc:docMk/>
          <pc:sldMk cId="2324154857" sldId="947"/>
        </pc:sldMkLst>
      </pc:sldChg>
      <pc:sldChg chg="addSp delSp modSp add mod delAnim modAnim">
        <pc:chgData name="Paula Vázquez-Valero" userId="3a0e46d7-2099-40af-a155-aa45b68bfff3" providerId="ADAL" clId="{57DA573B-B202-45D5-8B0F-E0DB3FD2BB69}" dt="2024-02-14T11:03:53.051" v="30348"/>
        <pc:sldMkLst>
          <pc:docMk/>
          <pc:sldMk cId="2376858719" sldId="947"/>
        </pc:sldMkLst>
        <pc:spChg chg="add mod or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6" creationId="{86A02CA9-D4A1-FA84-26C0-FA2794CD48CB}"/>
          </ac:spMkLst>
        </pc:spChg>
        <pc:spChg chg="add mod or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7" creationId="{BA06B7D9-429A-D9AA-075D-8BFE98184F6C}"/>
          </ac:spMkLst>
        </pc:spChg>
        <pc:spChg chg="mod">
          <ac:chgData name="Paula Vázquez-Valero" userId="3a0e46d7-2099-40af-a155-aa45b68bfff3" providerId="ADAL" clId="{57DA573B-B202-45D5-8B0F-E0DB3FD2BB69}" dt="2024-02-14T10:35:12.646" v="29030" actId="113"/>
          <ac:spMkLst>
            <pc:docMk/>
            <pc:sldMk cId="2376858719" sldId="947"/>
            <ac:spMk id="8" creationId="{444F55A5-1D06-C19E-4065-25A265FDD3B5}"/>
          </ac:spMkLst>
        </pc:spChg>
        <pc:spChg chg="add mod or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9" creationId="{8462D990-B257-E311-39B8-B96106DB9109}"/>
          </ac:spMkLst>
        </pc:spChg>
        <pc:spChg chg="add del mod">
          <ac:chgData name="Paula Vázquez-Valero" userId="3a0e46d7-2099-40af-a155-aa45b68bfff3" providerId="ADAL" clId="{57DA573B-B202-45D5-8B0F-E0DB3FD2BB69}" dt="2024-02-14T10:33:29.811" v="28960" actId="478"/>
          <ac:spMkLst>
            <pc:docMk/>
            <pc:sldMk cId="2376858719" sldId="947"/>
            <ac:spMk id="10" creationId="{BF5FA534-3479-45A4-8D99-BA6A13CE1D0D}"/>
          </ac:spMkLst>
        </pc:spChg>
        <pc:spChg chg="add del mod">
          <ac:chgData name="Paula Vázquez-Valero" userId="3a0e46d7-2099-40af-a155-aa45b68bfff3" providerId="ADAL" clId="{57DA573B-B202-45D5-8B0F-E0DB3FD2BB69}" dt="2024-02-14T10:33:29.811" v="28960" actId="478"/>
          <ac:spMkLst>
            <pc:docMk/>
            <pc:sldMk cId="2376858719" sldId="947"/>
            <ac:spMk id="11" creationId="{23A75395-9ACA-0D32-083B-439500263CBC}"/>
          </ac:spMkLst>
        </pc:spChg>
        <pc:spChg chg="add del mod">
          <ac:chgData name="Paula Vázquez-Valero" userId="3a0e46d7-2099-40af-a155-aa45b68bfff3" providerId="ADAL" clId="{57DA573B-B202-45D5-8B0F-E0DB3FD2BB69}" dt="2024-02-14T10:33:29.811" v="28960" actId="478"/>
          <ac:spMkLst>
            <pc:docMk/>
            <pc:sldMk cId="2376858719" sldId="947"/>
            <ac:spMk id="12" creationId="{0A241F98-DC5D-5888-3994-D9E1C63D7F72}"/>
          </ac:spMkLst>
        </pc:spChg>
        <pc:spChg chg="add mo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15" creationId="{ABDBFA93-22B7-FA8B-D92B-9EF86113E1EC}"/>
          </ac:spMkLst>
        </pc:spChg>
        <pc:spChg chg="add mo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16" creationId="{E9B515D6-1949-7C37-A283-71CF9263EDC8}"/>
          </ac:spMkLst>
        </pc:spChg>
        <pc:spChg chg="add del mod">
          <ac:chgData name="Paula Vázquez-Valero" userId="3a0e46d7-2099-40af-a155-aa45b68bfff3" providerId="ADAL" clId="{57DA573B-B202-45D5-8B0F-E0DB3FD2BB69}" dt="2024-02-14T10:33:58.407" v="28973" actId="478"/>
          <ac:spMkLst>
            <pc:docMk/>
            <pc:sldMk cId="2376858719" sldId="947"/>
            <ac:spMk id="17" creationId="{23F9C4E4-0B64-91D6-9E0E-2C8323648784}"/>
          </ac:spMkLst>
        </pc:spChg>
        <pc:spChg chg="add del mod">
          <ac:chgData name="Paula Vázquez-Valero" userId="3a0e46d7-2099-40af-a155-aa45b68bfff3" providerId="ADAL" clId="{57DA573B-B202-45D5-8B0F-E0DB3FD2BB69}" dt="2024-02-14T10:34:02.536" v="28975"/>
          <ac:spMkLst>
            <pc:docMk/>
            <pc:sldMk cId="2376858719" sldId="947"/>
            <ac:spMk id="18" creationId="{CC5A4639-457C-A5F5-E0E5-98ADE131729B}"/>
          </ac:spMkLst>
        </pc:spChg>
        <pc:spChg chg="add del mod">
          <ac:chgData name="Paula Vázquez-Valero" userId="3a0e46d7-2099-40af-a155-aa45b68bfff3" providerId="ADAL" clId="{57DA573B-B202-45D5-8B0F-E0DB3FD2BB69}" dt="2024-02-14T10:34:02.536" v="28975"/>
          <ac:spMkLst>
            <pc:docMk/>
            <pc:sldMk cId="2376858719" sldId="947"/>
            <ac:spMk id="19" creationId="{1B4219F5-EB21-E6A7-D46D-0838901ABD6A}"/>
          </ac:spMkLst>
        </pc:spChg>
        <pc:spChg chg="add del mod">
          <ac:chgData name="Paula Vázquez-Valero" userId="3a0e46d7-2099-40af-a155-aa45b68bfff3" providerId="ADAL" clId="{57DA573B-B202-45D5-8B0F-E0DB3FD2BB69}" dt="2024-02-14T10:34:02.536" v="28975"/>
          <ac:spMkLst>
            <pc:docMk/>
            <pc:sldMk cId="2376858719" sldId="947"/>
            <ac:spMk id="20" creationId="{D64FEBF8-9285-5D95-E9A1-C4A3E74F581E}"/>
          </ac:spMkLst>
        </pc:spChg>
        <pc:spChg chg="add del mod">
          <ac:chgData name="Paula Vázquez-Valero" userId="3a0e46d7-2099-40af-a155-aa45b68bfff3" providerId="ADAL" clId="{57DA573B-B202-45D5-8B0F-E0DB3FD2BB69}" dt="2024-02-14T10:34:02.536" v="28975"/>
          <ac:spMkLst>
            <pc:docMk/>
            <pc:sldMk cId="2376858719" sldId="947"/>
            <ac:spMk id="21" creationId="{366A51F6-7FA8-E634-FF56-E1DEC11DAFA9}"/>
          </ac:spMkLst>
        </pc:spChg>
        <pc:spChg chg="add del mod">
          <ac:chgData name="Paula Vázquez-Valero" userId="3a0e46d7-2099-40af-a155-aa45b68bfff3" providerId="ADAL" clId="{57DA573B-B202-45D5-8B0F-E0DB3FD2BB69}" dt="2024-02-14T10:34:02.536" v="28975"/>
          <ac:spMkLst>
            <pc:docMk/>
            <pc:sldMk cId="2376858719" sldId="947"/>
            <ac:spMk id="22" creationId="{4BB9EB3F-0022-FF23-FA96-4CC720B71230}"/>
          </ac:spMkLst>
        </pc:spChg>
        <pc:spChg chg="add mo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23" creationId="{A2634B9B-A3BD-B9EA-1CAC-3B51CE08FD69}"/>
          </ac:spMkLst>
        </pc:spChg>
        <pc:spChg chg="add mo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24" creationId="{E86027C8-D973-035D-4C34-3C867CE668A1}"/>
          </ac:spMkLst>
        </pc:spChg>
        <pc:spChg chg="add mo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25" creationId="{5C256DD3-B153-89EF-4142-2FB6BEA3AA14}"/>
          </ac:spMkLst>
        </pc:spChg>
        <pc:spChg chg="add mo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27" creationId="{9BD0DDBB-F835-B06A-F088-AD2FCA45C24A}"/>
          </ac:spMkLst>
        </pc:spChg>
        <pc:spChg chg="add mod">
          <ac:chgData name="Paula Vázquez-Valero" userId="3a0e46d7-2099-40af-a155-aa45b68bfff3" providerId="ADAL" clId="{57DA573B-B202-45D5-8B0F-E0DB3FD2BB69}" dt="2024-02-14T10:35:30.816" v="29053" actId="1076"/>
          <ac:spMkLst>
            <pc:docMk/>
            <pc:sldMk cId="2376858719" sldId="947"/>
            <ac:spMk id="28" creationId="{5C932432-AA06-C9F4-96A2-02368C5F5AF6}"/>
          </ac:spMkLst>
        </pc:spChg>
        <pc:spChg chg="mod">
          <ac:chgData name="Paula Vázquez-Valero" userId="3a0e46d7-2099-40af-a155-aa45b68bfff3" providerId="ADAL" clId="{57DA573B-B202-45D5-8B0F-E0DB3FD2BB69}" dt="2024-02-14T10:34:52.216" v="28991"/>
          <ac:spMkLst>
            <pc:docMk/>
            <pc:sldMk cId="2376858719" sldId="947"/>
            <ac:spMk id="30" creationId="{6E361ADC-04DF-E912-C4C1-0C3A0747B314}"/>
          </ac:spMkLst>
        </pc:spChg>
        <pc:spChg chg="mod">
          <ac:chgData name="Paula Vázquez-Valero" userId="3a0e46d7-2099-40af-a155-aa45b68bfff3" providerId="ADAL" clId="{57DA573B-B202-45D5-8B0F-E0DB3FD2BB69}" dt="2024-02-14T10:34:52.216" v="28991"/>
          <ac:spMkLst>
            <pc:docMk/>
            <pc:sldMk cId="2376858719" sldId="947"/>
            <ac:spMk id="32" creationId="{67693968-28B9-ABA5-0ADB-980E19572FB8}"/>
          </ac:spMkLst>
        </pc:spChg>
        <pc:spChg chg="add mod">
          <ac:chgData name="Paula Vázquez-Valero" userId="3a0e46d7-2099-40af-a155-aa45b68bfff3" providerId="ADAL" clId="{57DA573B-B202-45D5-8B0F-E0DB3FD2BB69}" dt="2024-02-14T10:38:01.716" v="29252" actId="1035"/>
          <ac:spMkLst>
            <pc:docMk/>
            <pc:sldMk cId="2376858719" sldId="947"/>
            <ac:spMk id="33" creationId="{90AC90C6-12D9-CFA3-1DFB-DDC3F9A8CD7F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40" creationId="{9958E761-AE6D-9581-CEBE-8B36960C1639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43" creationId="{F0A57A4B-2814-C248-8431-7F4D76956EE7}"/>
          </ac:spMkLst>
        </pc:spChg>
        <pc:spChg chg="add mod">
          <ac:chgData name="Paula Vázquez-Valero" userId="3a0e46d7-2099-40af-a155-aa45b68bfff3" providerId="ADAL" clId="{57DA573B-B202-45D5-8B0F-E0DB3FD2BB69}" dt="2024-02-14T10:37:42.264" v="29246" actId="1037"/>
          <ac:spMkLst>
            <pc:docMk/>
            <pc:sldMk cId="2376858719" sldId="947"/>
            <ac:spMk id="44" creationId="{25063922-F8EF-7F0C-054C-78287FC01054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45" creationId="{92593ACD-891C-B88C-45AD-F3E1323604CA}"/>
          </ac:spMkLst>
        </pc:spChg>
        <pc:spChg chg="add mod">
          <ac:chgData name="Paula Vázquez-Valero" userId="3a0e46d7-2099-40af-a155-aa45b68bfff3" providerId="ADAL" clId="{57DA573B-B202-45D5-8B0F-E0DB3FD2BB69}" dt="2024-02-14T10:37:38.646" v="29228" actId="1036"/>
          <ac:spMkLst>
            <pc:docMk/>
            <pc:sldMk cId="2376858719" sldId="947"/>
            <ac:spMk id="46" creationId="{AA08FB99-B593-B78A-5D34-6E7C57EEB804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47" creationId="{491CD2D2-7BE0-5C07-DA72-249AD737EE59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48" creationId="{A59CDDD3-3542-4B54-B4D0-EFAE2023F101}"/>
          </ac:spMkLst>
        </pc:spChg>
        <pc:spChg chg="del">
          <ac:chgData name="Paula Vázquez-Valero" userId="3a0e46d7-2099-40af-a155-aa45b68bfff3" providerId="ADAL" clId="{57DA573B-B202-45D5-8B0F-E0DB3FD2BB69}" dt="2024-02-14T10:30:24.567" v="28854" actId="478"/>
          <ac:spMkLst>
            <pc:docMk/>
            <pc:sldMk cId="2376858719" sldId="947"/>
            <ac:spMk id="49" creationId="{47BA0105-F445-EF3A-F480-747894001FEB}"/>
          </ac:spMkLst>
        </pc:spChg>
        <pc:spChg chg="add del mod">
          <ac:chgData name="Paula Vázquez-Valero" userId="3a0e46d7-2099-40af-a155-aa45b68bfff3" providerId="ADAL" clId="{57DA573B-B202-45D5-8B0F-E0DB3FD2BB69}" dt="2024-02-14T10:37:14.971" v="29159"/>
          <ac:spMkLst>
            <pc:docMk/>
            <pc:sldMk cId="2376858719" sldId="947"/>
            <ac:spMk id="50" creationId="{F45FF746-8040-2C65-E85F-D937F590F8E0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53" creationId="{63581E75-E7C5-0F5E-6291-E7BA02B8EF3D}"/>
          </ac:spMkLst>
        </pc:spChg>
        <pc:spChg chg="mod">
          <ac:chgData name="Paula Vázquez-Valero" userId="3a0e46d7-2099-40af-a155-aa45b68bfff3" providerId="ADAL" clId="{57DA573B-B202-45D5-8B0F-E0DB3FD2BB69}" dt="2024-02-14T10:37:53.678" v="29247"/>
          <ac:spMkLst>
            <pc:docMk/>
            <pc:sldMk cId="2376858719" sldId="947"/>
            <ac:spMk id="54" creationId="{476A4516-BA10-EECB-06A0-D301E5287872}"/>
          </ac:spMkLst>
        </pc:spChg>
        <pc:spChg chg="mod">
          <ac:chgData name="Paula Vázquez-Valero" userId="3a0e46d7-2099-40af-a155-aa45b68bfff3" providerId="ADAL" clId="{57DA573B-B202-45D5-8B0F-E0DB3FD2BB69}" dt="2024-02-14T10:37:53.678" v="29247"/>
          <ac:spMkLst>
            <pc:docMk/>
            <pc:sldMk cId="2376858719" sldId="947"/>
            <ac:spMk id="56" creationId="{55F7988E-63E2-2EF5-AA00-0351744C2296}"/>
          </ac:spMkLst>
        </pc:spChg>
        <pc:spChg chg="add mod">
          <ac:chgData name="Paula Vázquez-Valero" userId="3a0e46d7-2099-40af-a155-aa45b68bfff3" providerId="ADAL" clId="{57DA573B-B202-45D5-8B0F-E0DB3FD2BB69}" dt="2024-02-14T10:38:55.485" v="29374"/>
          <ac:spMkLst>
            <pc:docMk/>
            <pc:sldMk cId="2376858719" sldId="947"/>
            <ac:spMk id="57" creationId="{B1A01ED1-0BAC-A872-3945-1577718528A6}"/>
          </ac:spMkLst>
        </pc:spChg>
        <pc:spChg chg="mod">
          <ac:chgData name="Paula Vázquez-Valero" userId="3a0e46d7-2099-40af-a155-aa45b68bfff3" providerId="ADAL" clId="{57DA573B-B202-45D5-8B0F-E0DB3FD2BB69}" dt="2024-02-14T10:38:13.757" v="29253"/>
          <ac:spMkLst>
            <pc:docMk/>
            <pc:sldMk cId="2376858719" sldId="947"/>
            <ac:spMk id="59" creationId="{211E6E96-A72F-5D54-07FC-502A02768415}"/>
          </ac:spMkLst>
        </pc:spChg>
        <pc:spChg chg="mod">
          <ac:chgData name="Paula Vázquez-Valero" userId="3a0e46d7-2099-40af-a155-aa45b68bfff3" providerId="ADAL" clId="{57DA573B-B202-45D5-8B0F-E0DB3FD2BB69}" dt="2024-02-14T10:38:13.757" v="29253"/>
          <ac:spMkLst>
            <pc:docMk/>
            <pc:sldMk cId="2376858719" sldId="947"/>
            <ac:spMk id="61" creationId="{47ECD19F-6406-ED36-841A-3F8C084E4E4D}"/>
          </ac:spMkLst>
        </pc:spChg>
        <pc:spChg chg="add del mod">
          <ac:chgData name="Paula Vázquez-Valero" userId="3a0e46d7-2099-40af-a155-aa45b68bfff3" providerId="ADAL" clId="{57DA573B-B202-45D5-8B0F-E0DB3FD2BB69}" dt="2024-02-14T10:39:39.811" v="29385" actId="478"/>
          <ac:spMkLst>
            <pc:docMk/>
            <pc:sldMk cId="2376858719" sldId="947"/>
            <ac:spMk id="63" creationId="{62CB6EAA-9A74-2482-FF75-6CB27211420C}"/>
          </ac:spMkLst>
        </pc:spChg>
        <pc:spChg chg="add mod ord">
          <ac:chgData name="Paula Vázquez-Valero" userId="3a0e46d7-2099-40af-a155-aa45b68bfff3" providerId="ADAL" clId="{57DA573B-B202-45D5-8B0F-E0DB3FD2BB69}" dt="2024-02-14T10:40:58.495" v="29513" actId="1036"/>
          <ac:spMkLst>
            <pc:docMk/>
            <pc:sldMk cId="2376858719" sldId="947"/>
            <ac:spMk id="1024" creationId="{4BBC98DF-DE71-C053-BF9C-DC6E2A653874}"/>
          </ac:spMkLst>
        </pc:spChg>
        <pc:spChg chg="add mod">
          <ac:chgData name="Paula Vázquez-Valero" userId="3a0e46d7-2099-40af-a155-aa45b68bfff3" providerId="ADAL" clId="{57DA573B-B202-45D5-8B0F-E0DB3FD2BB69}" dt="2024-02-14T10:44:28.755" v="29733" actId="1035"/>
          <ac:spMkLst>
            <pc:docMk/>
            <pc:sldMk cId="2376858719" sldId="947"/>
            <ac:spMk id="1027" creationId="{3CDB6B51-014E-956F-9A54-AEE2833B392F}"/>
          </ac:spMkLst>
        </pc:spChg>
        <pc:spChg chg="add mod">
          <ac:chgData name="Paula Vázquez-Valero" userId="3a0e46d7-2099-40af-a155-aa45b68bfff3" providerId="ADAL" clId="{57DA573B-B202-45D5-8B0F-E0DB3FD2BB69}" dt="2024-02-14T10:44:28.755" v="29733" actId="1035"/>
          <ac:spMkLst>
            <pc:docMk/>
            <pc:sldMk cId="2376858719" sldId="947"/>
            <ac:spMk id="1028" creationId="{9660A7B8-66F8-8ECB-4A67-4B3839592B9A}"/>
          </ac:spMkLst>
        </pc:spChg>
        <pc:spChg chg="del">
          <ac:chgData name="Paula Vázquez-Valero" userId="3a0e46d7-2099-40af-a155-aa45b68bfff3" providerId="ADAL" clId="{57DA573B-B202-45D5-8B0F-E0DB3FD2BB69}" dt="2024-02-14T10:30:24.567" v="28854" actId="478"/>
          <ac:spMkLst>
            <pc:docMk/>
            <pc:sldMk cId="2376858719" sldId="947"/>
            <ac:spMk id="1030" creationId="{5AAA2E1C-ECAE-2AC3-1D84-89B9B07FCC6B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31" creationId="{653BE54B-8201-707E-B673-1C4D257C7585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32" creationId="{9C87A7B7-A6C6-F3F0-AF71-C6B1FF1794E1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33" creationId="{EDD24ED4-3EC1-EDFB-0845-8B9D929932EB}"/>
          </ac:spMkLst>
        </pc:spChg>
        <pc:spChg chg="add mod">
          <ac:chgData name="Paula Vázquez-Valero" userId="3a0e46d7-2099-40af-a155-aa45b68bfff3" providerId="ADAL" clId="{57DA573B-B202-45D5-8B0F-E0DB3FD2BB69}" dt="2024-02-14T10:44:28.755" v="29733" actId="1035"/>
          <ac:spMkLst>
            <pc:docMk/>
            <pc:sldMk cId="2376858719" sldId="947"/>
            <ac:spMk id="1038" creationId="{98CFE3FB-C66A-0480-94BD-4D622DB3A235}"/>
          </ac:spMkLst>
        </pc:spChg>
        <pc:spChg chg="add mod">
          <ac:chgData name="Paula Vázquez-Valero" userId="3a0e46d7-2099-40af-a155-aa45b68bfff3" providerId="ADAL" clId="{57DA573B-B202-45D5-8B0F-E0DB3FD2BB69}" dt="2024-02-14T10:44:28.755" v="29733" actId="1035"/>
          <ac:spMkLst>
            <pc:docMk/>
            <pc:sldMk cId="2376858719" sldId="947"/>
            <ac:spMk id="1039" creationId="{5BFF0B27-2703-5FBA-1635-16CED29751B1}"/>
          </ac:spMkLst>
        </pc:spChg>
        <pc:spChg chg="add mod">
          <ac:chgData name="Paula Vázquez-Valero" userId="3a0e46d7-2099-40af-a155-aa45b68bfff3" providerId="ADAL" clId="{57DA573B-B202-45D5-8B0F-E0DB3FD2BB69}" dt="2024-02-14T10:44:28.755" v="29733" actId="1035"/>
          <ac:spMkLst>
            <pc:docMk/>
            <pc:sldMk cId="2376858719" sldId="947"/>
            <ac:spMk id="1040" creationId="{7FB208D1-B5E1-D935-3BAB-751829436683}"/>
          </ac:spMkLst>
        </pc:spChg>
        <pc:spChg chg="add mod">
          <ac:chgData name="Paula Vázquez-Valero" userId="3a0e46d7-2099-40af-a155-aa45b68bfff3" providerId="ADAL" clId="{57DA573B-B202-45D5-8B0F-E0DB3FD2BB69}" dt="2024-02-14T10:44:28.755" v="29733" actId="1035"/>
          <ac:spMkLst>
            <pc:docMk/>
            <pc:sldMk cId="2376858719" sldId="947"/>
            <ac:spMk id="1041" creationId="{5DAB229C-8EA6-D5B4-1D89-F3B0DA70E919}"/>
          </ac:spMkLst>
        </pc:spChg>
        <pc:spChg chg="add mod">
          <ac:chgData name="Paula Vázquez-Valero" userId="3a0e46d7-2099-40af-a155-aa45b68bfff3" providerId="ADAL" clId="{57DA573B-B202-45D5-8B0F-E0DB3FD2BB69}" dt="2024-02-14T10:44:28.755" v="29733" actId="1035"/>
          <ac:spMkLst>
            <pc:docMk/>
            <pc:sldMk cId="2376858719" sldId="947"/>
            <ac:spMk id="1042" creationId="{C94A96D6-89E6-9BBE-3144-536FC1DE77EF}"/>
          </ac:spMkLst>
        </pc:spChg>
        <pc:spChg chg="add del mod">
          <ac:chgData name="Paula Vázquez-Valero" userId="3a0e46d7-2099-40af-a155-aa45b68bfff3" providerId="ADAL" clId="{57DA573B-B202-45D5-8B0F-E0DB3FD2BB69}" dt="2024-02-14T10:40:18.553" v="29442" actId="478"/>
          <ac:spMkLst>
            <pc:docMk/>
            <pc:sldMk cId="2376858719" sldId="947"/>
            <ac:spMk id="1043" creationId="{1F002226-E7CC-2C96-BD0A-3BA744F87D1D}"/>
          </ac:spMkLst>
        </pc:spChg>
        <pc:spChg chg="add mod">
          <ac:chgData name="Paula Vázquez-Valero" userId="3a0e46d7-2099-40af-a155-aa45b68bfff3" providerId="ADAL" clId="{57DA573B-B202-45D5-8B0F-E0DB3FD2BB69}" dt="2024-02-14T10:44:28.755" v="29733" actId="1035"/>
          <ac:spMkLst>
            <pc:docMk/>
            <pc:sldMk cId="2376858719" sldId="947"/>
            <ac:spMk id="1044" creationId="{C1C216A5-D6F4-9C35-C81F-E435250B93D8}"/>
          </ac:spMkLst>
        </pc:spChg>
        <pc:spChg chg="add mod">
          <ac:chgData name="Paula Vázquez-Valero" userId="3a0e46d7-2099-40af-a155-aa45b68bfff3" providerId="ADAL" clId="{57DA573B-B202-45D5-8B0F-E0DB3FD2BB69}" dt="2024-02-14T10:44:18.465" v="29721" actId="1076"/>
          <ac:spMkLst>
            <pc:docMk/>
            <pc:sldMk cId="2376858719" sldId="947"/>
            <ac:spMk id="1046" creationId="{2058EFC3-05B1-4B5C-E57D-2083FDA6173C}"/>
          </ac:spMkLst>
        </pc:spChg>
        <pc:spChg chg="add mod">
          <ac:chgData name="Paula Vázquez-Valero" userId="3a0e46d7-2099-40af-a155-aa45b68bfff3" providerId="ADAL" clId="{57DA573B-B202-45D5-8B0F-E0DB3FD2BB69}" dt="2024-02-14T10:44:08.975" v="29707" actId="14100"/>
          <ac:spMkLst>
            <pc:docMk/>
            <pc:sldMk cId="2376858719" sldId="947"/>
            <ac:spMk id="1047" creationId="{9683F2FB-B0A6-6804-8CF6-FC62B5309170}"/>
          </ac:spMkLst>
        </pc:spChg>
        <pc:spChg chg="add mod">
          <ac:chgData name="Paula Vázquez-Valero" userId="3a0e46d7-2099-40af-a155-aa45b68bfff3" providerId="ADAL" clId="{57DA573B-B202-45D5-8B0F-E0DB3FD2BB69}" dt="2024-02-14T10:45:35.540" v="29765" actId="113"/>
          <ac:spMkLst>
            <pc:docMk/>
            <pc:sldMk cId="2376858719" sldId="947"/>
            <ac:spMk id="1048" creationId="{0424678B-E408-0254-77F5-35AD5461F833}"/>
          </ac:spMkLst>
        </pc:spChg>
        <pc:spChg chg="mod">
          <ac:chgData name="Paula Vázquez-Valero" userId="3a0e46d7-2099-40af-a155-aa45b68bfff3" providerId="ADAL" clId="{57DA573B-B202-45D5-8B0F-E0DB3FD2BB69}" dt="2024-02-14T10:44:40.354" v="29734"/>
          <ac:spMkLst>
            <pc:docMk/>
            <pc:sldMk cId="2376858719" sldId="947"/>
            <ac:spMk id="1050" creationId="{5579355B-70B2-0055-98B0-0080C538893C}"/>
          </ac:spMkLst>
        </pc:spChg>
        <pc:spChg chg="add mod">
          <ac:chgData name="Paula Vázquez-Valero" userId="3a0e46d7-2099-40af-a155-aa45b68bfff3" providerId="ADAL" clId="{57DA573B-B202-45D5-8B0F-E0DB3FD2BB69}" dt="2024-02-14T10:48:17.114" v="29855" actId="1036"/>
          <ac:spMkLst>
            <pc:docMk/>
            <pc:sldMk cId="2376858719" sldId="947"/>
            <ac:spMk id="1053" creationId="{D0F58922-B9FC-83DF-075F-005099269157}"/>
          </ac:spMkLst>
        </pc:spChg>
        <pc:spChg chg="mod">
          <ac:chgData name="Paula Vázquez-Valero" userId="3a0e46d7-2099-40af-a155-aa45b68bfff3" providerId="ADAL" clId="{57DA573B-B202-45D5-8B0F-E0DB3FD2BB69}" dt="2024-02-14T10:47:12.680" v="29777"/>
          <ac:spMkLst>
            <pc:docMk/>
            <pc:sldMk cId="2376858719" sldId="947"/>
            <ac:spMk id="1055" creationId="{BA6EC7CF-73D3-6B0A-6067-25E621F2FC88}"/>
          </ac:spMkLst>
        </pc:spChg>
        <pc:spChg chg="mod">
          <ac:chgData name="Paula Vázquez-Valero" userId="3a0e46d7-2099-40af-a155-aa45b68bfff3" providerId="ADAL" clId="{57DA573B-B202-45D5-8B0F-E0DB3FD2BB69}" dt="2024-02-14T10:47:12.680" v="29777"/>
          <ac:spMkLst>
            <pc:docMk/>
            <pc:sldMk cId="2376858719" sldId="947"/>
            <ac:spMk id="1057" creationId="{FFA66B9F-1267-B88A-148A-871D6CB65AD8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61" creationId="{F7D19A44-6C5C-1F1A-F63E-DBBB1678068F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63" creationId="{B23ABCE7-4B2D-B04E-51A7-0D7ED0AF2D62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64" creationId="{AF200531-8C36-1A53-25AF-7D1070428022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65" creationId="{38323CB3-8CA7-7D9F-DDA9-1D468B0F5843}"/>
          </ac:spMkLst>
        </pc:spChg>
        <pc:spChg chg="add mod">
          <ac:chgData name="Paula Vázquez-Valero" userId="3a0e46d7-2099-40af-a155-aa45b68bfff3" providerId="ADAL" clId="{57DA573B-B202-45D5-8B0F-E0DB3FD2BB69}" dt="2024-02-14T10:48:05.540" v="29845" actId="1036"/>
          <ac:spMkLst>
            <pc:docMk/>
            <pc:sldMk cId="2376858719" sldId="947"/>
            <ac:spMk id="1068" creationId="{AA66AEFC-5627-DBEE-91AE-0DBD89F9E235}"/>
          </ac:spMkLst>
        </pc:spChg>
        <pc:spChg chg="add mod">
          <ac:chgData name="Paula Vázquez-Valero" userId="3a0e46d7-2099-40af-a155-aa45b68bfff3" providerId="ADAL" clId="{57DA573B-B202-45D5-8B0F-E0DB3FD2BB69}" dt="2024-02-14T10:48:09.795" v="29846" actId="1076"/>
          <ac:spMkLst>
            <pc:docMk/>
            <pc:sldMk cId="2376858719" sldId="947"/>
            <ac:spMk id="1069" creationId="{75139918-6767-721B-CCD6-C4A48A1A6BA0}"/>
          </ac:spMkLst>
        </pc:spChg>
        <pc:spChg chg="add mod">
          <ac:chgData name="Paula Vázquez-Valero" userId="3a0e46d7-2099-40af-a155-aa45b68bfff3" providerId="ADAL" clId="{57DA573B-B202-45D5-8B0F-E0DB3FD2BB69}" dt="2024-02-14T10:47:12.680" v="29777"/>
          <ac:spMkLst>
            <pc:docMk/>
            <pc:sldMk cId="2376858719" sldId="947"/>
            <ac:spMk id="1070" creationId="{4D3A2250-BE03-4CB6-A147-8DF0FAA588D0}"/>
          </ac:spMkLst>
        </pc:spChg>
        <pc:spChg chg="add mod">
          <ac:chgData name="Paula Vázquez-Valero" userId="3a0e46d7-2099-40af-a155-aa45b68bfff3" providerId="ADAL" clId="{57DA573B-B202-45D5-8B0F-E0DB3FD2BB69}" dt="2024-02-14T11:03:53.051" v="30348"/>
          <ac:spMkLst>
            <pc:docMk/>
            <pc:sldMk cId="2376858719" sldId="947"/>
            <ac:spMk id="1071" creationId="{54F37DBE-A9FD-7185-B769-62A89087F8C5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73" creationId="{B0D4E0AC-59A0-FB96-A708-6633869CEE3E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74" creationId="{BD46E49E-A27C-E08B-7FA7-0973534916F3}"/>
          </ac:spMkLst>
        </pc:spChg>
        <pc:spChg chg="mod">
          <ac:chgData name="Paula Vázquez-Valero" userId="3a0e46d7-2099-40af-a155-aa45b68bfff3" providerId="ADAL" clId="{57DA573B-B202-45D5-8B0F-E0DB3FD2BB69}" dt="2024-02-14T11:03:53.051" v="30348"/>
          <ac:spMkLst>
            <pc:docMk/>
            <pc:sldMk cId="2376858719" sldId="947"/>
            <ac:spMk id="1076" creationId="{F5128FFB-6BF7-B556-1832-867793AB412C}"/>
          </ac:spMkLst>
        </pc:spChg>
        <pc:spChg chg="mod">
          <ac:chgData name="Paula Vázquez-Valero" userId="3a0e46d7-2099-40af-a155-aa45b68bfff3" providerId="ADAL" clId="{57DA573B-B202-45D5-8B0F-E0DB3FD2BB69}" dt="2024-02-14T11:03:53.051" v="30348"/>
          <ac:spMkLst>
            <pc:docMk/>
            <pc:sldMk cId="2376858719" sldId="947"/>
            <ac:spMk id="1077" creationId="{B532F124-675A-C3CC-460F-FECEC0A4BD48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78" creationId="{88B8FC66-E405-7A04-409A-F55928198FB0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80" creationId="{D03A551D-9E86-3DC1-E822-D949A697EB8F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81" creationId="{517C0D3C-67C6-5969-5FE9-A15A2B2E1565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82" creationId="{4CE700D0-CD33-A864-0A63-C60DA27B48AD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85" creationId="{E0074946-F858-A078-ABA6-E2965B8BA9C2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86" creationId="{39282682-CF50-A51F-4602-5A6C8D42EC93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1087" creationId="{E3625081-7C64-DE0B-1EF6-63849B1FD1A8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2049" creationId="{A69E2150-3E4E-859F-C46D-B204C8DD352A}"/>
          </ac:spMkLst>
        </pc:spChg>
        <pc:spChg chg="del">
          <ac:chgData name="Paula Vázquez-Valero" userId="3a0e46d7-2099-40af-a155-aa45b68bfff3" providerId="ADAL" clId="{57DA573B-B202-45D5-8B0F-E0DB3FD2BB69}" dt="2024-02-14T11:03:52.825" v="30347" actId="478"/>
          <ac:spMkLst>
            <pc:docMk/>
            <pc:sldMk cId="2376858719" sldId="947"/>
            <ac:spMk id="2055" creationId="{9E5D36ED-4457-FB77-0388-B1AFD2F68F30}"/>
          </ac:spMkLst>
        </pc:spChg>
        <pc:spChg chg="del">
          <ac:chgData name="Paula Vázquez-Valero" userId="3a0e46d7-2099-40af-a155-aa45b68bfff3" providerId="ADAL" clId="{57DA573B-B202-45D5-8B0F-E0DB3FD2BB69}" dt="2024-02-14T10:30:17.827" v="28852" actId="478"/>
          <ac:spMkLst>
            <pc:docMk/>
            <pc:sldMk cId="2376858719" sldId="947"/>
            <ac:spMk id="2060" creationId="{41E8B800-1691-22C1-F709-C96E49E3CED9}"/>
          </ac:spMkLst>
        </pc:spChg>
        <pc:spChg chg="mod">
          <ac:chgData name="Paula Vázquez-Valero" userId="3a0e46d7-2099-40af-a155-aa45b68bfff3" providerId="ADAL" clId="{57DA573B-B202-45D5-8B0F-E0DB3FD2BB69}" dt="2024-02-14T10:48:32.734" v="29859" actId="166"/>
          <ac:spMkLst>
            <pc:docMk/>
            <pc:sldMk cId="2376858719" sldId="947"/>
            <ac:spMk id="2089" creationId="{B2AFFFD7-5E0E-9D9C-D583-13787BA98ED2}"/>
          </ac:spMkLst>
        </pc:spChg>
        <pc:grpChg chg="add del mod">
          <ac:chgData name="Paula Vázquez-Valero" userId="3a0e46d7-2099-40af-a155-aa45b68bfff3" providerId="ADAL" clId="{57DA573B-B202-45D5-8B0F-E0DB3FD2BB69}" dt="2024-02-14T10:35:36.896" v="29056" actId="478"/>
          <ac:grpSpMkLst>
            <pc:docMk/>
            <pc:sldMk cId="2376858719" sldId="947"/>
            <ac:grpSpMk id="29" creationId="{6F1037C3-F88B-5DAF-1CAA-F025FF5D7519}"/>
          </ac:grpSpMkLst>
        </pc:grpChg>
        <pc:grpChg chg="add mod">
          <ac:chgData name="Paula Vázquez-Valero" userId="3a0e46d7-2099-40af-a155-aa45b68bfff3" providerId="ADAL" clId="{57DA573B-B202-45D5-8B0F-E0DB3FD2BB69}" dt="2024-02-14T10:37:57.711" v="29249" actId="1076"/>
          <ac:grpSpMkLst>
            <pc:docMk/>
            <pc:sldMk cId="2376858719" sldId="947"/>
            <ac:grpSpMk id="51" creationId="{F1689888-6CCE-99A7-2E8C-E90E38591B13}"/>
          </ac:grpSpMkLst>
        </pc:grpChg>
        <pc:grpChg chg="add mod">
          <ac:chgData name="Paula Vázquez-Valero" userId="3a0e46d7-2099-40af-a155-aa45b68bfff3" providerId="ADAL" clId="{57DA573B-B202-45D5-8B0F-E0DB3FD2BB69}" dt="2024-02-14T10:38:20.446" v="29330" actId="1035"/>
          <ac:grpSpMkLst>
            <pc:docMk/>
            <pc:sldMk cId="2376858719" sldId="947"/>
            <ac:grpSpMk id="58" creationId="{F9A35111-A45A-FF09-9AF3-6A099734FA67}"/>
          </ac:grpSpMkLst>
        </pc:grpChg>
        <pc:grpChg chg="del">
          <ac:chgData name="Paula Vázquez-Valero" userId="3a0e46d7-2099-40af-a155-aa45b68bfff3" providerId="ADAL" clId="{57DA573B-B202-45D5-8B0F-E0DB3FD2BB69}" dt="2024-02-14T10:30:17.827" v="28852" actId="478"/>
          <ac:grpSpMkLst>
            <pc:docMk/>
            <pc:sldMk cId="2376858719" sldId="947"/>
            <ac:grpSpMk id="1034" creationId="{84D7C617-32B2-184E-22C4-FE03A52B32BA}"/>
          </ac:grpSpMkLst>
        </pc:grpChg>
        <pc:grpChg chg="add mod">
          <ac:chgData name="Paula Vázquez-Valero" userId="3a0e46d7-2099-40af-a155-aa45b68bfff3" providerId="ADAL" clId="{57DA573B-B202-45D5-8B0F-E0DB3FD2BB69}" dt="2024-02-14T10:45:41.674" v="29773" actId="1036"/>
          <ac:grpSpMkLst>
            <pc:docMk/>
            <pc:sldMk cId="2376858719" sldId="947"/>
            <ac:grpSpMk id="1049" creationId="{B4DB7077-B343-EDA1-A03F-6A1617AFB370}"/>
          </ac:grpSpMkLst>
        </pc:grpChg>
        <pc:grpChg chg="add mod">
          <ac:chgData name="Paula Vázquez-Valero" userId="3a0e46d7-2099-40af-a155-aa45b68bfff3" providerId="ADAL" clId="{57DA573B-B202-45D5-8B0F-E0DB3FD2BB69}" dt="2024-02-14T10:48:19.454" v="29856" actId="1076"/>
          <ac:grpSpMkLst>
            <pc:docMk/>
            <pc:sldMk cId="2376858719" sldId="947"/>
            <ac:grpSpMk id="1054" creationId="{7AAD11B5-60DF-2EEB-97DA-B63092D885F6}"/>
          </ac:grpSpMkLst>
        </pc:grpChg>
        <pc:grpChg chg="add mod">
          <ac:chgData name="Paula Vázquez-Valero" userId="3a0e46d7-2099-40af-a155-aa45b68bfff3" providerId="ADAL" clId="{57DA573B-B202-45D5-8B0F-E0DB3FD2BB69}" dt="2024-02-14T11:03:53.051" v="30348"/>
          <ac:grpSpMkLst>
            <pc:docMk/>
            <pc:sldMk cId="2376858719" sldId="947"/>
            <ac:grpSpMk id="1075" creationId="{C7E5F17F-598A-8394-F627-C884884F7845}"/>
          </ac:grpSpMkLst>
        </pc:grpChg>
        <pc:grpChg chg="del">
          <ac:chgData name="Paula Vázquez-Valero" userId="3a0e46d7-2099-40af-a155-aa45b68bfff3" providerId="ADAL" clId="{57DA573B-B202-45D5-8B0F-E0DB3FD2BB69}" dt="2024-02-14T10:30:17.827" v="28852" actId="478"/>
          <ac:grpSpMkLst>
            <pc:docMk/>
            <pc:sldMk cId="2376858719" sldId="947"/>
            <ac:grpSpMk id="2050" creationId="{DA53F537-ADF9-718B-63D7-50BA2C4C5B59}"/>
          </ac:grpSpMkLst>
        </pc:grpChg>
        <pc:grpChg chg="del">
          <ac:chgData name="Paula Vázquez-Valero" userId="3a0e46d7-2099-40af-a155-aa45b68bfff3" providerId="ADAL" clId="{57DA573B-B202-45D5-8B0F-E0DB3FD2BB69}" dt="2024-02-14T11:03:52.825" v="30347" actId="478"/>
          <ac:grpSpMkLst>
            <pc:docMk/>
            <pc:sldMk cId="2376858719" sldId="947"/>
            <ac:grpSpMk id="2056" creationId="{581A47D7-59B8-F9B7-4B72-2C623E7CAA30}"/>
          </ac:grpSpMkLst>
        </pc:grpChg>
        <pc:graphicFrameChg chg="add del mod modGraphic">
          <ac:chgData name="Paula Vázquez-Valero" userId="3a0e46d7-2099-40af-a155-aa45b68bfff3" providerId="ADAL" clId="{57DA573B-B202-45D5-8B0F-E0DB3FD2BB69}" dt="2024-02-14T10:32:03.721" v="28914" actId="478"/>
          <ac:graphicFrameMkLst>
            <pc:docMk/>
            <pc:sldMk cId="2376858719" sldId="947"/>
            <ac:graphicFrameMk id="3" creationId="{DBABF5E5-1CCB-AFA4-6066-635A3F5085F9}"/>
          </ac:graphicFrameMkLst>
        </pc:graphicFrameChg>
        <pc:graphicFrameChg chg="add del mod modGraphic">
          <ac:chgData name="Paula Vázquez-Valero" userId="3a0e46d7-2099-40af-a155-aa45b68bfff3" providerId="ADAL" clId="{57DA573B-B202-45D5-8B0F-E0DB3FD2BB69}" dt="2024-02-14T10:33:28.827" v="28959" actId="21"/>
          <ac:graphicFrameMkLst>
            <pc:docMk/>
            <pc:sldMk cId="2376858719" sldId="947"/>
            <ac:graphicFrameMk id="13" creationId="{942AD5D0-E1F4-516D-6746-E88E3E89FF49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0:35:30.816" v="29053" actId="1076"/>
          <ac:graphicFrameMkLst>
            <pc:docMk/>
            <pc:sldMk cId="2376858719" sldId="947"/>
            <ac:graphicFrameMk id="14" creationId="{4714BDDA-DDEE-A243-8496-12A07708BA8E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0:30:17.827" v="28852" actId="478"/>
          <ac:graphicFrameMkLst>
            <pc:docMk/>
            <pc:sldMk cId="2376858719" sldId="947"/>
            <ac:graphicFrameMk id="39" creationId="{0DDA3286-30D9-A069-67DE-C72DCE87AC7C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0:30:17.827" v="28852" actId="478"/>
          <ac:graphicFrameMkLst>
            <pc:docMk/>
            <pc:sldMk cId="2376858719" sldId="947"/>
            <ac:graphicFrameMk id="41" creationId="{F6BA70C1-8FCA-915D-CC23-8EFFF6DA795B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0:47:58.904" v="29827" actId="14100"/>
          <ac:graphicFrameMkLst>
            <pc:docMk/>
            <pc:sldMk cId="2376858719" sldId="947"/>
            <ac:graphicFrameMk id="1058" creationId="{04778971-4781-A7E3-C89B-CAF2C0A9411B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0:30:20.107" v="28853" actId="478"/>
          <ac:graphicFrameMkLst>
            <pc:docMk/>
            <pc:sldMk cId="2376858719" sldId="947"/>
            <ac:graphicFrameMk id="2059" creationId="{955099A5-CACD-EE92-26D2-71CFF5E055EC}"/>
          </ac:graphicFrameMkLst>
        </pc:graphicFrameChg>
        <pc:picChg chg="add del mod">
          <ac:chgData name="Paula Vázquez-Valero" userId="3a0e46d7-2099-40af-a155-aa45b68bfff3" providerId="ADAL" clId="{57DA573B-B202-45D5-8B0F-E0DB3FD2BB69}" dt="2024-02-14T10:31:48.407" v="28894" actId="478"/>
          <ac:picMkLst>
            <pc:docMk/>
            <pc:sldMk cId="2376858719" sldId="947"/>
            <ac:picMk id="4" creationId="{91DA8CF0-A87B-BEE3-DA8B-B0821317FF05}"/>
          </ac:picMkLst>
        </pc:picChg>
        <pc:picChg chg="add del mod">
          <ac:chgData name="Paula Vázquez-Valero" userId="3a0e46d7-2099-40af-a155-aa45b68bfff3" providerId="ADAL" clId="{57DA573B-B202-45D5-8B0F-E0DB3FD2BB69}" dt="2024-02-14T10:31:50.637" v="28895" actId="478"/>
          <ac:picMkLst>
            <pc:docMk/>
            <pc:sldMk cId="2376858719" sldId="947"/>
            <ac:picMk id="5" creationId="{A95C22C2-FF0E-4C17-124E-DD480667663A}"/>
          </ac:picMkLst>
        </pc:picChg>
        <pc:picChg chg="del mod">
          <ac:chgData name="Paula Vázquez-Valero" userId="3a0e46d7-2099-40af-a155-aa45b68bfff3" providerId="ADAL" clId="{57DA573B-B202-45D5-8B0F-E0DB3FD2BB69}" dt="2024-02-14T10:35:36.016" v="29055" actId="478"/>
          <ac:picMkLst>
            <pc:docMk/>
            <pc:sldMk cId="2376858719" sldId="947"/>
            <ac:picMk id="31" creationId="{A96A6EC5-4144-97B1-0C90-C28CA3F8A7B7}"/>
          </ac:picMkLst>
        </pc:picChg>
        <pc:picChg chg="del">
          <ac:chgData name="Paula Vázquez-Valero" userId="3a0e46d7-2099-40af-a155-aa45b68bfff3" providerId="ADAL" clId="{57DA573B-B202-45D5-8B0F-E0DB3FD2BB69}" dt="2024-02-14T10:30:24.567" v="28854" actId="478"/>
          <ac:picMkLst>
            <pc:docMk/>
            <pc:sldMk cId="2376858719" sldId="947"/>
            <ac:picMk id="42" creationId="{781D8532-706D-C71A-471C-2020FB33BD02}"/>
          </ac:picMkLst>
        </pc:picChg>
        <pc:picChg chg="del">
          <ac:chgData name="Paula Vázquez-Valero" userId="3a0e46d7-2099-40af-a155-aa45b68bfff3" providerId="ADAL" clId="{57DA573B-B202-45D5-8B0F-E0DB3FD2BB69}" dt="2024-02-14T10:30:17.827" v="28852" actId="478"/>
          <ac:picMkLst>
            <pc:docMk/>
            <pc:sldMk cId="2376858719" sldId="947"/>
            <ac:picMk id="52" creationId="{904B7F2B-E5CF-F67A-C7CB-642E4AD84FF7}"/>
          </ac:picMkLst>
        </pc:picChg>
        <pc:picChg chg="mod">
          <ac:chgData name="Paula Vázquez-Valero" userId="3a0e46d7-2099-40af-a155-aa45b68bfff3" providerId="ADAL" clId="{57DA573B-B202-45D5-8B0F-E0DB3FD2BB69}" dt="2024-02-14T10:37:53.678" v="29247"/>
          <ac:picMkLst>
            <pc:docMk/>
            <pc:sldMk cId="2376858719" sldId="947"/>
            <ac:picMk id="55" creationId="{595314F2-8BCE-37C6-9FDB-893A5A7B030D}"/>
          </ac:picMkLst>
        </pc:picChg>
        <pc:picChg chg="mod">
          <ac:chgData name="Paula Vázquez-Valero" userId="3a0e46d7-2099-40af-a155-aa45b68bfff3" providerId="ADAL" clId="{57DA573B-B202-45D5-8B0F-E0DB3FD2BB69}" dt="2024-02-14T10:38:13.757" v="29253"/>
          <ac:picMkLst>
            <pc:docMk/>
            <pc:sldMk cId="2376858719" sldId="947"/>
            <ac:picMk id="60" creationId="{07B80541-64D0-A748-83A8-D3D7336785D7}"/>
          </ac:picMkLst>
        </pc:picChg>
        <pc:picChg chg="del">
          <ac:chgData name="Paula Vázquez-Valero" userId="3a0e46d7-2099-40af-a155-aa45b68bfff3" providerId="ADAL" clId="{57DA573B-B202-45D5-8B0F-E0DB3FD2BB69}" dt="2024-02-14T10:30:17.827" v="28852" actId="478"/>
          <ac:picMkLst>
            <pc:docMk/>
            <pc:sldMk cId="2376858719" sldId="947"/>
            <ac:picMk id="1025" creationId="{191731BE-A2FA-2735-FBAA-572F67251814}"/>
          </ac:picMkLst>
        </pc:picChg>
        <pc:picChg chg="del">
          <ac:chgData name="Paula Vázquez-Valero" userId="3a0e46d7-2099-40af-a155-aa45b68bfff3" providerId="ADAL" clId="{57DA573B-B202-45D5-8B0F-E0DB3FD2BB69}" dt="2024-02-14T10:30:24.567" v="28854" actId="478"/>
          <ac:picMkLst>
            <pc:docMk/>
            <pc:sldMk cId="2376858719" sldId="947"/>
            <ac:picMk id="1026" creationId="{C76FB07E-B8C7-D087-A2EA-2BA5A67B3BE1}"/>
          </ac:picMkLst>
        </pc:picChg>
        <pc:picChg chg="del">
          <ac:chgData name="Paula Vázquez-Valero" userId="3a0e46d7-2099-40af-a155-aa45b68bfff3" providerId="ADAL" clId="{57DA573B-B202-45D5-8B0F-E0DB3FD2BB69}" dt="2024-02-14T10:30:17.827" v="28852" actId="478"/>
          <ac:picMkLst>
            <pc:docMk/>
            <pc:sldMk cId="2376858719" sldId="947"/>
            <ac:picMk id="1029" creationId="{43BBD4C9-A251-3CE5-EF8D-04D373C2600C}"/>
          </ac:picMkLst>
        </pc:picChg>
        <pc:picChg chg="add mod">
          <ac:chgData name="Paula Vázquez-Valero" userId="3a0e46d7-2099-40af-a155-aa45b68bfff3" providerId="ADAL" clId="{57DA573B-B202-45D5-8B0F-E0DB3FD2BB69}" dt="2024-02-14T10:44:18.465" v="29721" actId="1076"/>
          <ac:picMkLst>
            <pc:docMk/>
            <pc:sldMk cId="2376858719" sldId="947"/>
            <ac:picMk id="1045" creationId="{26407EB1-5A8A-8895-D74A-BA9BC678C1E7}"/>
          </ac:picMkLst>
        </pc:picChg>
        <pc:picChg chg="mod">
          <ac:chgData name="Paula Vázquez-Valero" userId="3a0e46d7-2099-40af-a155-aa45b68bfff3" providerId="ADAL" clId="{57DA573B-B202-45D5-8B0F-E0DB3FD2BB69}" dt="2024-02-14T10:44:40.354" v="29734"/>
          <ac:picMkLst>
            <pc:docMk/>
            <pc:sldMk cId="2376858719" sldId="947"/>
            <ac:picMk id="1051" creationId="{9E9E0008-A7CE-88DB-656F-F3A4384A4D38}"/>
          </ac:picMkLst>
        </pc:picChg>
        <pc:picChg chg="mod">
          <ac:chgData name="Paula Vázquez-Valero" userId="3a0e46d7-2099-40af-a155-aa45b68bfff3" providerId="ADAL" clId="{57DA573B-B202-45D5-8B0F-E0DB3FD2BB69}" dt="2024-02-14T10:44:40.354" v="29734"/>
          <ac:picMkLst>
            <pc:docMk/>
            <pc:sldMk cId="2376858719" sldId="947"/>
            <ac:picMk id="1052" creationId="{E16C78FC-40D0-B05A-A1F3-3FED78E8F4DF}"/>
          </ac:picMkLst>
        </pc:picChg>
        <pc:picChg chg="mod">
          <ac:chgData name="Paula Vázquez-Valero" userId="3a0e46d7-2099-40af-a155-aa45b68bfff3" providerId="ADAL" clId="{57DA573B-B202-45D5-8B0F-E0DB3FD2BB69}" dt="2024-02-14T10:47:12.680" v="29777"/>
          <ac:picMkLst>
            <pc:docMk/>
            <pc:sldMk cId="2376858719" sldId="947"/>
            <ac:picMk id="1056" creationId="{0C426F02-86DF-A57C-986F-0C328B56073E}"/>
          </ac:picMkLst>
        </pc:picChg>
        <pc:picChg chg="add mod">
          <ac:chgData name="Paula Vázquez-Valero" userId="3a0e46d7-2099-40af-a155-aa45b68bfff3" providerId="ADAL" clId="{57DA573B-B202-45D5-8B0F-E0DB3FD2BB69}" dt="2024-02-14T10:48:23.116" v="29857" actId="1076"/>
          <ac:picMkLst>
            <pc:docMk/>
            <pc:sldMk cId="2376858719" sldId="947"/>
            <ac:picMk id="1059" creationId="{F31D0981-FC30-B458-ABB0-9A3C61E59DBC}"/>
          </ac:picMkLst>
        </pc:picChg>
        <pc:picChg chg="add mod">
          <ac:chgData name="Paula Vázquez-Valero" userId="3a0e46d7-2099-40af-a155-aa45b68bfff3" providerId="ADAL" clId="{57DA573B-B202-45D5-8B0F-E0DB3FD2BB69}" dt="2024-02-14T10:48:09.795" v="29846" actId="1076"/>
          <ac:picMkLst>
            <pc:docMk/>
            <pc:sldMk cId="2376858719" sldId="947"/>
            <ac:picMk id="1060" creationId="{8CB950B6-49A2-4AA5-D41E-91C5F3A59D34}"/>
          </ac:picMkLst>
        </pc:picChg>
        <pc:picChg chg="del">
          <ac:chgData name="Paula Vázquez-Valero" userId="3a0e46d7-2099-40af-a155-aa45b68bfff3" providerId="ADAL" clId="{57DA573B-B202-45D5-8B0F-E0DB3FD2BB69}" dt="2024-02-14T10:30:17.827" v="28852" actId="478"/>
          <ac:picMkLst>
            <pc:docMk/>
            <pc:sldMk cId="2376858719" sldId="947"/>
            <ac:picMk id="1062" creationId="{029C5B24-8AE3-38C4-A736-A8BB6598BCA2}"/>
          </ac:picMkLst>
        </pc:picChg>
        <pc:picChg chg="add mod">
          <ac:chgData name="Paula Vázquez-Valero" userId="3a0e46d7-2099-40af-a155-aa45b68bfff3" providerId="ADAL" clId="{57DA573B-B202-45D5-8B0F-E0DB3FD2BB69}" dt="2024-02-14T10:48:05.540" v="29845" actId="1036"/>
          <ac:picMkLst>
            <pc:docMk/>
            <pc:sldMk cId="2376858719" sldId="947"/>
            <ac:picMk id="1066" creationId="{869F6B87-0308-0836-6830-84E5440708EA}"/>
          </ac:picMkLst>
        </pc:picChg>
        <pc:picChg chg="add mod">
          <ac:chgData name="Paula Vázquez-Valero" userId="3a0e46d7-2099-40af-a155-aa45b68bfff3" providerId="ADAL" clId="{57DA573B-B202-45D5-8B0F-E0DB3FD2BB69}" dt="2024-02-14T10:48:12.289" v="29847" actId="1076"/>
          <ac:picMkLst>
            <pc:docMk/>
            <pc:sldMk cId="2376858719" sldId="947"/>
            <ac:picMk id="1067" creationId="{0C80EEF1-A9C5-2393-32A1-0464E8B88899}"/>
          </ac:picMkLst>
        </pc:picChg>
        <pc:picChg chg="del">
          <ac:chgData name="Paula Vázquez-Valero" userId="3a0e46d7-2099-40af-a155-aa45b68bfff3" providerId="ADAL" clId="{57DA573B-B202-45D5-8B0F-E0DB3FD2BB69}" dt="2024-02-14T10:30:17.827" v="28852" actId="478"/>
          <ac:picMkLst>
            <pc:docMk/>
            <pc:sldMk cId="2376858719" sldId="947"/>
            <ac:picMk id="1072" creationId="{4DFC6426-B4D5-4E06-2AC3-82F24E9F734A}"/>
          </ac:picMkLst>
        </pc:picChg>
        <pc:picChg chg="del">
          <ac:chgData name="Paula Vázquez-Valero" userId="3a0e46d7-2099-40af-a155-aa45b68bfff3" providerId="ADAL" clId="{57DA573B-B202-45D5-8B0F-E0DB3FD2BB69}" dt="2024-02-14T10:30:17.827" v="28852" actId="478"/>
          <ac:picMkLst>
            <pc:docMk/>
            <pc:sldMk cId="2376858719" sldId="947"/>
            <ac:picMk id="1079" creationId="{43DFCEAF-4440-A37F-6DDE-B48EE61108D9}"/>
          </ac:picMkLst>
        </pc:picChg>
        <pc:picChg chg="del">
          <ac:chgData name="Paula Vázquez-Valero" userId="3a0e46d7-2099-40af-a155-aa45b68bfff3" providerId="ADAL" clId="{57DA573B-B202-45D5-8B0F-E0DB3FD2BB69}" dt="2024-02-14T10:30:20.107" v="28853" actId="478"/>
          <ac:picMkLst>
            <pc:docMk/>
            <pc:sldMk cId="2376858719" sldId="947"/>
            <ac:picMk id="2054" creationId="{21EF5AEE-EF7C-4524-3393-76FD7C6043E8}"/>
          </ac:picMkLst>
        </pc:picChg>
        <pc:picChg chg="mod">
          <ac:chgData name="Paula Vázquez-Valero" userId="3a0e46d7-2099-40af-a155-aa45b68bfff3" providerId="ADAL" clId="{57DA573B-B202-45D5-8B0F-E0DB3FD2BB69}" dt="2024-02-14T10:48:32.734" v="29859" actId="166"/>
          <ac:picMkLst>
            <pc:docMk/>
            <pc:sldMk cId="2376858719" sldId="947"/>
            <ac:picMk id="2079" creationId="{3A7B6A95-6AB8-3394-AD68-713D43E5E03D}"/>
          </ac:picMkLst>
        </pc:picChg>
      </pc:sldChg>
      <pc:sldChg chg="addSp delSp modSp add mod delAnim">
        <pc:chgData name="Paula Vázquez-Valero" userId="3a0e46d7-2099-40af-a155-aa45b68bfff3" providerId="ADAL" clId="{57DA573B-B202-45D5-8B0F-E0DB3FD2BB69}" dt="2024-02-14T12:22:14.740" v="30881" actId="1037"/>
        <pc:sldMkLst>
          <pc:docMk/>
          <pc:sldMk cId="3393494598" sldId="948"/>
        </pc:sldMkLst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6" creationId="{86A02CA9-D4A1-FA84-26C0-FA2794CD48CB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7" creationId="{BA06B7D9-429A-D9AA-075D-8BFE98184F6C}"/>
          </ac:spMkLst>
        </pc:spChg>
        <pc:spChg chg="del">
          <ac:chgData name="Paula Vázquez-Valero" userId="3a0e46d7-2099-40af-a155-aa45b68bfff3" providerId="ADAL" clId="{57DA573B-B202-45D5-8B0F-E0DB3FD2BB69}" dt="2024-02-14T10:48:42.304" v="29861" actId="478"/>
          <ac:spMkLst>
            <pc:docMk/>
            <pc:sldMk cId="3393494598" sldId="948"/>
            <ac:spMk id="8" creationId="{444F55A5-1D06-C19E-4065-25A265FDD3B5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9" creationId="{8462D990-B257-E311-39B8-B96106DB9109}"/>
          </ac:spMkLst>
        </pc:spChg>
        <pc:spChg chg="add mod">
          <ac:chgData name="Paula Vázquez-Valero" userId="3a0e46d7-2099-40af-a155-aa45b68bfff3" providerId="ADAL" clId="{57DA573B-B202-45D5-8B0F-E0DB3FD2BB69}" dt="2024-02-14T10:55:49.378" v="30022" actId="1076"/>
          <ac:spMkLst>
            <pc:docMk/>
            <pc:sldMk cId="3393494598" sldId="948"/>
            <ac:spMk id="12" creationId="{9B5E9572-B5FF-76A7-2BE7-D699C422C4F1}"/>
          </ac:spMkLst>
        </pc:spChg>
        <pc:spChg chg="add mod">
          <ac:chgData name="Paula Vázquez-Valero" userId="3a0e46d7-2099-40af-a155-aa45b68bfff3" providerId="ADAL" clId="{57DA573B-B202-45D5-8B0F-E0DB3FD2BB69}" dt="2024-02-14T10:55:49.378" v="30022" actId="1076"/>
          <ac:spMkLst>
            <pc:docMk/>
            <pc:sldMk cId="3393494598" sldId="948"/>
            <ac:spMk id="13" creationId="{5631C67A-DFF3-487D-2ED5-9980655D5A30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5" creationId="{ABDBFA93-22B7-FA8B-D92B-9EF86113E1EC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6" creationId="{E9B515D6-1949-7C37-A283-71CF9263EDC8}"/>
          </ac:spMkLst>
        </pc:spChg>
        <pc:spChg chg="add mod">
          <ac:chgData name="Paula Vázquez-Valero" userId="3a0e46d7-2099-40af-a155-aa45b68bfff3" providerId="ADAL" clId="{57DA573B-B202-45D5-8B0F-E0DB3FD2BB69}" dt="2024-02-14T10:55:49.378" v="30022" actId="1076"/>
          <ac:spMkLst>
            <pc:docMk/>
            <pc:sldMk cId="3393494598" sldId="948"/>
            <ac:spMk id="17" creationId="{CA829C16-20A6-CE42-B43B-BCAB04A086E0}"/>
          </ac:spMkLst>
        </pc:spChg>
        <pc:spChg chg="add mod">
          <ac:chgData name="Paula Vázquez-Valero" userId="3a0e46d7-2099-40af-a155-aa45b68bfff3" providerId="ADAL" clId="{57DA573B-B202-45D5-8B0F-E0DB3FD2BB69}" dt="2024-02-14T10:55:49.378" v="30022" actId="1076"/>
          <ac:spMkLst>
            <pc:docMk/>
            <pc:sldMk cId="3393494598" sldId="948"/>
            <ac:spMk id="18" creationId="{EAFE17CC-FDCA-0B75-D500-D8BC3399F861}"/>
          </ac:spMkLst>
        </pc:spChg>
        <pc:spChg chg="mod">
          <ac:chgData name="Paula Vázquez-Valero" userId="3a0e46d7-2099-40af-a155-aa45b68bfff3" providerId="ADAL" clId="{57DA573B-B202-45D5-8B0F-E0DB3FD2BB69}" dt="2024-02-14T10:55:49.378" v="30022" actId="1076"/>
          <ac:spMkLst>
            <pc:docMk/>
            <pc:sldMk cId="3393494598" sldId="948"/>
            <ac:spMk id="20" creationId="{5A96DE95-E58A-A140-081C-9ED144784C45}"/>
          </ac:spMkLst>
        </pc:spChg>
        <pc:spChg chg="mod">
          <ac:chgData name="Paula Vázquez-Valero" userId="3a0e46d7-2099-40af-a155-aa45b68bfff3" providerId="ADAL" clId="{57DA573B-B202-45D5-8B0F-E0DB3FD2BB69}" dt="2024-02-14T10:55:49.378" v="30022" actId="1076"/>
          <ac:spMkLst>
            <pc:docMk/>
            <pc:sldMk cId="3393494598" sldId="948"/>
            <ac:spMk id="21" creationId="{D2E3B60B-9D1E-28E5-AD05-38A930943682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23" creationId="{A2634B9B-A3BD-B9EA-1CAC-3B51CE08FD69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24" creationId="{E86027C8-D973-035D-4C34-3C867CE668A1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25" creationId="{5C256DD3-B153-89EF-4142-2FB6BEA3AA14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27" creationId="{9BD0DDBB-F835-B06A-F088-AD2FCA45C24A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28" creationId="{5C932432-AA06-C9F4-96A2-02368C5F5AF6}"/>
          </ac:spMkLst>
        </pc:spChg>
        <pc:spChg chg="add del mod">
          <ac:chgData name="Paula Vázquez-Valero" userId="3a0e46d7-2099-40af-a155-aa45b68bfff3" providerId="ADAL" clId="{57DA573B-B202-45D5-8B0F-E0DB3FD2BB69}" dt="2024-02-14T10:49:09.684" v="29869" actId="478"/>
          <ac:spMkLst>
            <pc:docMk/>
            <pc:sldMk cId="3393494598" sldId="948"/>
            <ac:spMk id="29" creationId="{040504E8-972A-AB04-3075-15571ACD3AC8}"/>
          </ac:spMkLst>
        </pc:spChg>
        <pc:spChg chg="mod">
          <ac:chgData name="Paula Vázquez-Valero" userId="3a0e46d7-2099-40af-a155-aa45b68bfff3" providerId="ADAL" clId="{57DA573B-B202-45D5-8B0F-E0DB3FD2BB69}" dt="2024-02-14T10:49:07.554" v="29868" actId="1076"/>
          <ac:spMkLst>
            <pc:docMk/>
            <pc:sldMk cId="3393494598" sldId="948"/>
            <ac:spMk id="31" creationId="{DBC18317-EBB2-0E4B-3637-C00E4900691E}"/>
          </ac:spMkLst>
        </pc:spChg>
        <pc:spChg chg="mod">
          <ac:chgData name="Paula Vázquez-Valero" userId="3a0e46d7-2099-40af-a155-aa45b68bfff3" providerId="ADAL" clId="{57DA573B-B202-45D5-8B0F-E0DB3FD2BB69}" dt="2024-02-14T10:49:07.554" v="29868" actId="1076"/>
          <ac:spMkLst>
            <pc:docMk/>
            <pc:sldMk cId="3393494598" sldId="948"/>
            <ac:spMk id="32" creationId="{6AF34899-DD8E-D00F-D9F4-E3DA7157BC2D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33" creationId="{90AC90C6-12D9-CFA3-1DFB-DDC3F9A8CD7F}"/>
          </ac:spMkLst>
        </pc:spChg>
        <pc:spChg chg="add mod">
          <ac:chgData name="Paula Vázquez-Valero" userId="3a0e46d7-2099-40af-a155-aa45b68bfff3" providerId="ADAL" clId="{57DA573B-B202-45D5-8B0F-E0DB3FD2BB69}" dt="2024-02-14T10:56:17.160" v="30036" actId="1035"/>
          <ac:spMkLst>
            <pc:docMk/>
            <pc:sldMk cId="3393494598" sldId="948"/>
            <ac:spMk id="40" creationId="{43D9D05E-15B1-2303-3BBC-A4DE25EFCF8A}"/>
          </ac:spMkLst>
        </pc:spChg>
        <pc:spChg chg="mod">
          <ac:chgData name="Paula Vázquez-Valero" userId="3a0e46d7-2099-40af-a155-aa45b68bfff3" providerId="ADAL" clId="{57DA573B-B202-45D5-8B0F-E0DB3FD2BB69}" dt="2024-02-14T10:56:17.160" v="30036" actId="1035"/>
          <ac:spMkLst>
            <pc:docMk/>
            <pc:sldMk cId="3393494598" sldId="948"/>
            <ac:spMk id="42" creationId="{0A6116AB-F7E9-02D6-9D53-39CE2F518764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44" creationId="{25063922-F8EF-7F0C-054C-78287FC01054}"/>
          </ac:spMkLst>
        </pc:spChg>
        <pc:spChg chg="mod">
          <ac:chgData name="Paula Vázquez-Valero" userId="3a0e46d7-2099-40af-a155-aa45b68bfff3" providerId="ADAL" clId="{57DA573B-B202-45D5-8B0F-E0DB3FD2BB69}" dt="2024-02-14T10:56:17.160" v="30036" actId="1035"/>
          <ac:spMkLst>
            <pc:docMk/>
            <pc:sldMk cId="3393494598" sldId="948"/>
            <ac:spMk id="45" creationId="{4234F9EA-D1F5-0E39-08BA-B8DD35B1A632}"/>
          </ac:spMkLst>
        </pc:spChg>
        <pc:spChg chg="del">
          <ac:chgData name="Paula Vázquez-Valero" userId="3a0e46d7-2099-40af-a155-aa45b68bfff3" providerId="ADAL" clId="{57DA573B-B202-45D5-8B0F-E0DB3FD2BB69}" dt="2024-02-14T10:48:42.304" v="29861" actId="478"/>
          <ac:spMkLst>
            <pc:docMk/>
            <pc:sldMk cId="3393494598" sldId="948"/>
            <ac:spMk id="46" creationId="{AA08FB99-B593-B78A-5D34-6E7C57EEB804}"/>
          </ac:spMkLst>
        </pc:spChg>
        <pc:spChg chg="add del mod">
          <ac:chgData name="Paula Vázquez-Valero" userId="3a0e46d7-2099-40af-a155-aa45b68bfff3" providerId="ADAL" clId="{57DA573B-B202-45D5-8B0F-E0DB3FD2BB69}" dt="2024-02-14T10:50:57.984" v="29885" actId="478"/>
          <ac:spMkLst>
            <pc:docMk/>
            <pc:sldMk cId="3393494598" sldId="948"/>
            <ac:spMk id="49" creationId="{0634CCD6-B1E2-675B-A006-AFAEEAA0B92A}"/>
          </ac:spMkLst>
        </pc:spChg>
        <pc:spChg chg="add mod ord">
          <ac:chgData name="Paula Vázquez-Valero" userId="3a0e46d7-2099-40af-a155-aa45b68bfff3" providerId="ADAL" clId="{57DA573B-B202-45D5-8B0F-E0DB3FD2BB69}" dt="2024-02-14T12:22:14.740" v="30881" actId="1037"/>
          <ac:spMkLst>
            <pc:docMk/>
            <pc:sldMk cId="3393494598" sldId="948"/>
            <ac:spMk id="50" creationId="{E8C7B639-D6DB-2E59-CD7F-507C56980A28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57" creationId="{B1A01ED1-0BAC-A872-3945-1577718528A6}"/>
          </ac:spMkLst>
        </pc:spChg>
        <pc:spChg chg="add del mod">
          <ac:chgData name="Paula Vázquez-Valero" userId="3a0e46d7-2099-40af-a155-aa45b68bfff3" providerId="ADAL" clId="{57DA573B-B202-45D5-8B0F-E0DB3FD2BB69}" dt="2024-02-14T10:52:45.373" v="29923"/>
          <ac:spMkLst>
            <pc:docMk/>
            <pc:sldMk cId="3393494598" sldId="948"/>
            <ac:spMk id="62" creationId="{2BC11695-D254-9CE4-931A-E53F8A53769E}"/>
          </ac:spMkLst>
        </pc:spChg>
        <pc:spChg chg="add del mod">
          <ac:chgData name="Paula Vázquez-Valero" userId="3a0e46d7-2099-40af-a155-aa45b68bfff3" providerId="ADAL" clId="{57DA573B-B202-45D5-8B0F-E0DB3FD2BB69}" dt="2024-02-14T10:52:48.163" v="29925"/>
          <ac:spMkLst>
            <pc:docMk/>
            <pc:sldMk cId="3393494598" sldId="948"/>
            <ac:spMk id="63" creationId="{04BCA9C5-477F-47A7-980D-C9609EF23020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24" creationId="{4BBC98DF-DE71-C053-BF9C-DC6E2A653874}"/>
          </ac:spMkLst>
        </pc:spChg>
        <pc:spChg chg="mod">
          <ac:chgData name="Paula Vázquez-Valero" userId="3a0e46d7-2099-40af-a155-aa45b68bfff3" providerId="ADAL" clId="{57DA573B-B202-45D5-8B0F-E0DB3FD2BB69}" dt="2024-02-14T10:52:46.525" v="29924"/>
          <ac:spMkLst>
            <pc:docMk/>
            <pc:sldMk cId="3393494598" sldId="948"/>
            <ac:spMk id="1026" creationId="{137912C1-82FB-EE74-3849-5BEB073BAEF6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27" creationId="{3CDB6B51-014E-956F-9A54-AEE2833B392F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28" creationId="{9660A7B8-66F8-8ECB-4A67-4B3839592B9A}"/>
          </ac:spMkLst>
        </pc:spChg>
        <pc:spChg chg="mod">
          <ac:chgData name="Paula Vázquez-Valero" userId="3a0e46d7-2099-40af-a155-aa45b68bfff3" providerId="ADAL" clId="{57DA573B-B202-45D5-8B0F-E0DB3FD2BB69}" dt="2024-02-14T10:52:46.525" v="29924"/>
          <ac:spMkLst>
            <pc:docMk/>
            <pc:sldMk cId="3393494598" sldId="948"/>
            <ac:spMk id="1029" creationId="{78571099-A548-BE38-1553-77D69E1A900C}"/>
          </ac:spMkLst>
        </pc:spChg>
        <pc:spChg chg="add mod">
          <ac:chgData name="Paula Vázquez-Valero" userId="3a0e46d7-2099-40af-a155-aa45b68bfff3" providerId="ADAL" clId="{57DA573B-B202-45D5-8B0F-E0DB3FD2BB69}" dt="2024-02-14T10:56:17.160" v="30036" actId="1035"/>
          <ac:spMkLst>
            <pc:docMk/>
            <pc:sldMk cId="3393494598" sldId="948"/>
            <ac:spMk id="1031" creationId="{9A020425-3390-1471-C03D-72F10AD4A91D}"/>
          </ac:spMkLst>
        </pc:spChg>
        <pc:spChg chg="mod">
          <ac:chgData name="Paula Vázquez-Valero" userId="3a0e46d7-2099-40af-a155-aa45b68bfff3" providerId="ADAL" clId="{57DA573B-B202-45D5-8B0F-E0DB3FD2BB69}" dt="2024-02-14T10:56:17.160" v="30036" actId="1035"/>
          <ac:spMkLst>
            <pc:docMk/>
            <pc:sldMk cId="3393494598" sldId="948"/>
            <ac:spMk id="1033" creationId="{0D964E99-5A46-27E0-208F-8883168A2AD7}"/>
          </ac:spMkLst>
        </pc:spChg>
        <pc:spChg chg="mod">
          <ac:chgData name="Paula Vázquez-Valero" userId="3a0e46d7-2099-40af-a155-aa45b68bfff3" providerId="ADAL" clId="{57DA573B-B202-45D5-8B0F-E0DB3FD2BB69}" dt="2024-02-14T10:56:17.160" v="30036" actId="1035"/>
          <ac:spMkLst>
            <pc:docMk/>
            <pc:sldMk cId="3393494598" sldId="948"/>
            <ac:spMk id="1034" creationId="{FA5E311F-DB4B-0241-E702-7B8F03A33CAB}"/>
          </ac:spMkLst>
        </pc:spChg>
        <pc:spChg chg="add mod">
          <ac:chgData name="Paula Vázquez-Valero" userId="3a0e46d7-2099-40af-a155-aa45b68bfff3" providerId="ADAL" clId="{57DA573B-B202-45D5-8B0F-E0DB3FD2BB69}" dt="2024-02-14T10:56:20.473" v="30038" actId="20577"/>
          <ac:spMkLst>
            <pc:docMk/>
            <pc:sldMk cId="3393494598" sldId="948"/>
            <ac:spMk id="1036" creationId="{C5B29042-C75F-B404-5706-A02656F39A8B}"/>
          </ac:spMkLst>
        </pc:spChg>
        <pc:spChg chg="add mod">
          <ac:chgData name="Paula Vázquez-Valero" userId="3a0e46d7-2099-40af-a155-aa45b68bfff3" providerId="ADAL" clId="{57DA573B-B202-45D5-8B0F-E0DB3FD2BB69}" dt="2024-02-14T11:03:48.582" v="30346"/>
          <ac:spMkLst>
            <pc:docMk/>
            <pc:sldMk cId="3393494598" sldId="948"/>
            <ac:spMk id="1037" creationId="{3423B58D-E669-1A8C-DD73-222FBB488A9B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38" creationId="{98CFE3FB-C66A-0480-94BD-4D622DB3A235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39" creationId="{5BFF0B27-2703-5FBA-1635-16CED29751B1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40" creationId="{7FB208D1-B5E1-D935-3BAB-751829436683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41" creationId="{5DAB229C-8EA6-D5B4-1D89-F3B0DA70E919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42" creationId="{C94A96D6-89E6-9BBE-3144-536FC1DE77EF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44" creationId="{C1C216A5-D6F4-9C35-C81F-E435250B93D8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46" creationId="{2058EFC3-05B1-4B5C-E57D-2083FDA6173C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47" creationId="{9683F2FB-B0A6-6804-8CF6-FC62B5309170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48" creationId="{0424678B-E408-0254-77F5-35AD5461F833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53" creationId="{D0F58922-B9FC-83DF-075F-005099269157}"/>
          </ac:spMkLst>
        </pc:spChg>
        <pc:spChg chg="mod">
          <ac:chgData name="Paula Vázquez-Valero" userId="3a0e46d7-2099-40af-a155-aa45b68bfff3" providerId="ADAL" clId="{57DA573B-B202-45D5-8B0F-E0DB3FD2BB69}" dt="2024-02-14T11:03:48.582" v="30346"/>
          <ac:spMkLst>
            <pc:docMk/>
            <pc:sldMk cId="3393494598" sldId="948"/>
            <ac:spMk id="1061" creationId="{4C17E768-F63B-A58C-0FEA-97880D04BB4D}"/>
          </ac:spMkLst>
        </pc:spChg>
        <pc:spChg chg="mod">
          <ac:chgData name="Paula Vázquez-Valero" userId="3a0e46d7-2099-40af-a155-aa45b68bfff3" providerId="ADAL" clId="{57DA573B-B202-45D5-8B0F-E0DB3FD2BB69}" dt="2024-02-14T11:03:48.582" v="30346"/>
          <ac:spMkLst>
            <pc:docMk/>
            <pc:sldMk cId="3393494598" sldId="948"/>
            <ac:spMk id="1062" creationId="{CB44266E-546A-4C15-5512-DDE5F67358C8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68" creationId="{AA66AEFC-5627-DBEE-91AE-0DBD89F9E235}"/>
          </ac:spMkLst>
        </pc:spChg>
        <pc:spChg chg="del">
          <ac:chgData name="Paula Vázquez-Valero" userId="3a0e46d7-2099-40af-a155-aa45b68bfff3" providerId="ADAL" clId="{57DA573B-B202-45D5-8B0F-E0DB3FD2BB69}" dt="2024-02-14T10:48:40.604" v="29860" actId="478"/>
          <ac:spMkLst>
            <pc:docMk/>
            <pc:sldMk cId="3393494598" sldId="948"/>
            <ac:spMk id="1069" creationId="{75139918-6767-721B-CCD6-C4A48A1A6BA0}"/>
          </ac:spMkLst>
        </pc:spChg>
        <pc:spChg chg="add del">
          <ac:chgData name="Paula Vázquez-Valero" userId="3a0e46d7-2099-40af-a155-aa45b68bfff3" providerId="ADAL" clId="{57DA573B-B202-45D5-8B0F-E0DB3FD2BB69}" dt="2024-02-14T10:48:56.984" v="29866" actId="478"/>
          <ac:spMkLst>
            <pc:docMk/>
            <pc:sldMk cId="3393494598" sldId="948"/>
            <ac:spMk id="1070" creationId="{4D3A2250-BE03-4CB6-A147-8DF0FAA588D0}"/>
          </ac:spMkLst>
        </pc:spChg>
        <pc:spChg chg="del">
          <ac:chgData name="Paula Vázquez-Valero" userId="3a0e46d7-2099-40af-a155-aa45b68bfff3" providerId="ADAL" clId="{57DA573B-B202-45D5-8B0F-E0DB3FD2BB69}" dt="2024-02-14T11:03:48.361" v="30345" actId="478"/>
          <ac:spMkLst>
            <pc:docMk/>
            <pc:sldMk cId="3393494598" sldId="948"/>
            <ac:spMk id="2055" creationId="{9E5D36ED-4457-FB77-0388-B1AFD2F68F30}"/>
          </ac:spMkLst>
        </pc:spChg>
        <pc:spChg chg="mod">
          <ac:chgData name="Paula Vázquez-Valero" userId="3a0e46d7-2099-40af-a155-aa45b68bfff3" providerId="ADAL" clId="{57DA573B-B202-45D5-8B0F-E0DB3FD2BB69}" dt="2024-02-14T10:56:00.890" v="30025" actId="20577"/>
          <ac:spMkLst>
            <pc:docMk/>
            <pc:sldMk cId="3393494598" sldId="948"/>
            <ac:spMk id="2089" creationId="{B2AFFFD7-5E0E-9D9C-D583-13787BA98ED2}"/>
          </ac:spMkLst>
        </pc:spChg>
        <pc:grpChg chg="add mod">
          <ac:chgData name="Paula Vázquez-Valero" userId="3a0e46d7-2099-40af-a155-aa45b68bfff3" providerId="ADAL" clId="{57DA573B-B202-45D5-8B0F-E0DB3FD2BB69}" dt="2024-02-14T10:55:49.378" v="30022" actId="1076"/>
          <ac:grpSpMkLst>
            <pc:docMk/>
            <pc:sldMk cId="3393494598" sldId="948"/>
            <ac:grpSpMk id="19" creationId="{4E867C65-76E9-883B-7B22-933AD64B4657}"/>
          </ac:grpSpMkLst>
        </pc:grpChg>
        <pc:grpChg chg="del">
          <ac:chgData name="Paula Vázquez-Valero" userId="3a0e46d7-2099-40af-a155-aa45b68bfff3" providerId="ADAL" clId="{57DA573B-B202-45D5-8B0F-E0DB3FD2BB69}" dt="2024-02-14T10:48:42.304" v="29861" actId="478"/>
          <ac:grpSpMkLst>
            <pc:docMk/>
            <pc:sldMk cId="3393494598" sldId="948"/>
            <ac:grpSpMk id="26" creationId="{3672F6A5-359D-5D39-6C5C-7EC53E33089B}"/>
          </ac:grpSpMkLst>
        </pc:grpChg>
        <pc:grpChg chg="add del mod">
          <ac:chgData name="Paula Vázquez-Valero" userId="3a0e46d7-2099-40af-a155-aa45b68bfff3" providerId="ADAL" clId="{57DA573B-B202-45D5-8B0F-E0DB3FD2BB69}" dt="2024-02-14T10:49:09.684" v="29869" actId="478"/>
          <ac:grpSpMkLst>
            <pc:docMk/>
            <pc:sldMk cId="3393494598" sldId="948"/>
            <ac:grpSpMk id="30" creationId="{46911818-C626-3E20-8393-1B6BA7D82E86}"/>
          </ac:grpSpMkLst>
        </pc:grpChg>
        <pc:grpChg chg="del">
          <ac:chgData name="Paula Vázquez-Valero" userId="3a0e46d7-2099-40af-a155-aa45b68bfff3" providerId="ADAL" clId="{57DA573B-B202-45D5-8B0F-E0DB3FD2BB69}" dt="2024-02-14T10:48:42.304" v="29861" actId="478"/>
          <ac:grpSpMkLst>
            <pc:docMk/>
            <pc:sldMk cId="3393494598" sldId="948"/>
            <ac:grpSpMk id="36" creationId="{46177396-7D3C-2228-82F5-671E5B5DDB71}"/>
          </ac:grpSpMkLst>
        </pc:grpChg>
        <pc:grpChg chg="add mod">
          <ac:chgData name="Paula Vázquez-Valero" userId="3a0e46d7-2099-40af-a155-aa45b68bfff3" providerId="ADAL" clId="{57DA573B-B202-45D5-8B0F-E0DB3FD2BB69}" dt="2024-02-14T10:56:17.160" v="30036" actId="1035"/>
          <ac:grpSpMkLst>
            <pc:docMk/>
            <pc:sldMk cId="3393494598" sldId="948"/>
            <ac:grpSpMk id="41" creationId="{A5A5EA9B-72AC-E4EF-25C7-9E2E1CE050DC}"/>
          </ac:grpSpMkLst>
        </pc:grpChg>
        <pc:grpChg chg="del">
          <ac:chgData name="Paula Vázquez-Valero" userId="3a0e46d7-2099-40af-a155-aa45b68bfff3" providerId="ADAL" clId="{57DA573B-B202-45D5-8B0F-E0DB3FD2BB69}" dt="2024-02-14T10:48:40.604" v="29860" actId="478"/>
          <ac:grpSpMkLst>
            <pc:docMk/>
            <pc:sldMk cId="3393494598" sldId="948"/>
            <ac:grpSpMk id="51" creationId="{F1689888-6CCE-99A7-2E8C-E90E38591B13}"/>
          </ac:grpSpMkLst>
        </pc:grpChg>
        <pc:grpChg chg="del">
          <ac:chgData name="Paula Vázquez-Valero" userId="3a0e46d7-2099-40af-a155-aa45b68bfff3" providerId="ADAL" clId="{57DA573B-B202-45D5-8B0F-E0DB3FD2BB69}" dt="2024-02-14T10:48:40.604" v="29860" actId="478"/>
          <ac:grpSpMkLst>
            <pc:docMk/>
            <pc:sldMk cId="3393494598" sldId="948"/>
            <ac:grpSpMk id="58" creationId="{F9A35111-A45A-FF09-9AF3-6A099734FA67}"/>
          </ac:grpSpMkLst>
        </pc:grpChg>
        <pc:grpChg chg="add del mod">
          <ac:chgData name="Paula Vázquez-Valero" userId="3a0e46d7-2099-40af-a155-aa45b68bfff3" providerId="ADAL" clId="{57DA573B-B202-45D5-8B0F-E0DB3FD2BB69}" dt="2024-02-14T10:52:48.163" v="29925"/>
          <ac:grpSpMkLst>
            <pc:docMk/>
            <pc:sldMk cId="3393494598" sldId="948"/>
            <ac:grpSpMk id="1025" creationId="{F01D0680-AB66-CA34-B837-1B69354081BA}"/>
          </ac:grpSpMkLst>
        </pc:grpChg>
        <pc:grpChg chg="add mod">
          <ac:chgData name="Paula Vázquez-Valero" userId="3a0e46d7-2099-40af-a155-aa45b68bfff3" providerId="ADAL" clId="{57DA573B-B202-45D5-8B0F-E0DB3FD2BB69}" dt="2024-02-14T10:56:17.160" v="30036" actId="1035"/>
          <ac:grpSpMkLst>
            <pc:docMk/>
            <pc:sldMk cId="3393494598" sldId="948"/>
            <ac:grpSpMk id="1032" creationId="{71B866B0-3522-E010-59DA-F5536B5C2A32}"/>
          </ac:grpSpMkLst>
        </pc:grpChg>
        <pc:grpChg chg="add mod">
          <ac:chgData name="Paula Vázquez-Valero" userId="3a0e46d7-2099-40af-a155-aa45b68bfff3" providerId="ADAL" clId="{57DA573B-B202-45D5-8B0F-E0DB3FD2BB69}" dt="2024-02-14T11:03:48.582" v="30346"/>
          <ac:grpSpMkLst>
            <pc:docMk/>
            <pc:sldMk cId="3393494598" sldId="948"/>
            <ac:grpSpMk id="1043" creationId="{B40CA9AC-C6F1-8475-F9E9-BC07643ABA1A}"/>
          </ac:grpSpMkLst>
        </pc:grpChg>
        <pc:grpChg chg="del">
          <ac:chgData name="Paula Vázquez-Valero" userId="3a0e46d7-2099-40af-a155-aa45b68bfff3" providerId="ADAL" clId="{57DA573B-B202-45D5-8B0F-E0DB3FD2BB69}" dt="2024-02-14T10:48:40.604" v="29860" actId="478"/>
          <ac:grpSpMkLst>
            <pc:docMk/>
            <pc:sldMk cId="3393494598" sldId="948"/>
            <ac:grpSpMk id="1049" creationId="{B4DB7077-B343-EDA1-A03F-6A1617AFB370}"/>
          </ac:grpSpMkLst>
        </pc:grpChg>
        <pc:grpChg chg="del">
          <ac:chgData name="Paula Vázquez-Valero" userId="3a0e46d7-2099-40af-a155-aa45b68bfff3" providerId="ADAL" clId="{57DA573B-B202-45D5-8B0F-E0DB3FD2BB69}" dt="2024-02-14T10:48:40.604" v="29860" actId="478"/>
          <ac:grpSpMkLst>
            <pc:docMk/>
            <pc:sldMk cId="3393494598" sldId="948"/>
            <ac:grpSpMk id="1054" creationId="{7AAD11B5-60DF-2EEB-97DA-B63092D885F6}"/>
          </ac:grpSpMkLst>
        </pc:grpChg>
        <pc:grpChg chg="del">
          <ac:chgData name="Paula Vázquez-Valero" userId="3a0e46d7-2099-40af-a155-aa45b68bfff3" providerId="ADAL" clId="{57DA573B-B202-45D5-8B0F-E0DB3FD2BB69}" dt="2024-02-14T11:03:48.361" v="30345" actId="478"/>
          <ac:grpSpMkLst>
            <pc:docMk/>
            <pc:sldMk cId="3393494598" sldId="948"/>
            <ac:grpSpMk id="2056" creationId="{581A47D7-59B8-F9B7-4B72-2C623E7CAA30}"/>
          </ac:grpSpMkLst>
        </pc:grpChg>
        <pc:graphicFrameChg chg="add mod modGraphic">
          <ac:chgData name="Paula Vázquez-Valero" userId="3a0e46d7-2099-40af-a155-aa45b68bfff3" providerId="ADAL" clId="{57DA573B-B202-45D5-8B0F-E0DB3FD2BB69}" dt="2024-02-14T10:55:49.378" v="30022" actId="1076"/>
          <ac:graphicFrameMkLst>
            <pc:docMk/>
            <pc:sldMk cId="3393494598" sldId="948"/>
            <ac:graphicFrameMk id="3" creationId="{741D4425-07F4-D322-4798-C482FBD0521E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0:48:42.304" v="29861" actId="478"/>
          <ac:graphicFrameMkLst>
            <pc:docMk/>
            <pc:sldMk cId="3393494598" sldId="948"/>
            <ac:graphicFrameMk id="14" creationId="{4714BDDA-DDEE-A243-8496-12A07708BA8E}"/>
          </ac:graphicFrameMkLst>
        </pc:graphicFrameChg>
        <pc:graphicFrameChg chg="add del">
          <ac:chgData name="Paula Vázquez-Valero" userId="3a0e46d7-2099-40af-a155-aa45b68bfff3" providerId="ADAL" clId="{57DA573B-B202-45D5-8B0F-E0DB3FD2BB69}" dt="2024-02-14T10:48:56.984" v="29866" actId="478"/>
          <ac:graphicFrameMkLst>
            <pc:docMk/>
            <pc:sldMk cId="3393494598" sldId="948"/>
            <ac:graphicFrameMk id="1058" creationId="{04778971-4781-A7E3-C89B-CAF2C0A9411B}"/>
          </ac:graphicFrameMkLst>
        </pc:graphicFrameChg>
        <pc:picChg chg="add mod">
          <ac:chgData name="Paula Vázquez-Valero" userId="3a0e46d7-2099-40af-a155-aa45b68bfff3" providerId="ADAL" clId="{57DA573B-B202-45D5-8B0F-E0DB3FD2BB69}" dt="2024-02-14T10:55:49.378" v="30022" actId="1076"/>
          <ac:picMkLst>
            <pc:docMk/>
            <pc:sldMk cId="3393494598" sldId="948"/>
            <ac:picMk id="4" creationId="{AB52BBE8-DACF-A982-7793-5B84A2BBC3C1}"/>
          </ac:picMkLst>
        </pc:picChg>
        <pc:picChg chg="add mod">
          <ac:chgData name="Paula Vázquez-Valero" userId="3a0e46d7-2099-40af-a155-aa45b68bfff3" providerId="ADAL" clId="{57DA573B-B202-45D5-8B0F-E0DB3FD2BB69}" dt="2024-02-14T10:55:49.378" v="30022" actId="1076"/>
          <ac:picMkLst>
            <pc:docMk/>
            <pc:sldMk cId="3393494598" sldId="948"/>
            <ac:picMk id="5" creationId="{A7E55B83-9A60-655D-DB37-E08E42B68672}"/>
          </ac:picMkLst>
        </pc:picChg>
        <pc:picChg chg="add mod">
          <ac:chgData name="Paula Vázquez-Valero" userId="3a0e46d7-2099-40af-a155-aa45b68bfff3" providerId="ADAL" clId="{57DA573B-B202-45D5-8B0F-E0DB3FD2BB69}" dt="2024-02-14T10:55:49.378" v="30022" actId="1076"/>
          <ac:picMkLst>
            <pc:docMk/>
            <pc:sldMk cId="3393494598" sldId="948"/>
            <ac:picMk id="10" creationId="{F5F1389E-8EBE-6F57-72C6-0F5FFE14BCB5}"/>
          </ac:picMkLst>
        </pc:picChg>
        <pc:picChg chg="add mod">
          <ac:chgData name="Paula Vázquez-Valero" userId="3a0e46d7-2099-40af-a155-aa45b68bfff3" providerId="ADAL" clId="{57DA573B-B202-45D5-8B0F-E0DB3FD2BB69}" dt="2024-02-14T10:55:49.378" v="30022" actId="1076"/>
          <ac:picMkLst>
            <pc:docMk/>
            <pc:sldMk cId="3393494598" sldId="948"/>
            <ac:picMk id="11" creationId="{B946F13C-EC72-F151-BD75-208490A53769}"/>
          </ac:picMkLst>
        </pc:picChg>
        <pc:picChg chg="add mod">
          <ac:chgData name="Paula Vázquez-Valero" userId="3a0e46d7-2099-40af-a155-aa45b68bfff3" providerId="ADAL" clId="{57DA573B-B202-45D5-8B0F-E0DB3FD2BB69}" dt="2024-02-14T10:55:49.378" v="30022" actId="1076"/>
          <ac:picMkLst>
            <pc:docMk/>
            <pc:sldMk cId="3393494598" sldId="948"/>
            <ac:picMk id="22" creationId="{DFDBC5A6-9F4C-442A-1B2A-BC0B17BE451B}"/>
          </ac:picMkLst>
        </pc:picChg>
        <pc:picChg chg="add del mod">
          <ac:chgData name="Paula Vázquez-Valero" userId="3a0e46d7-2099-40af-a155-aa45b68bfff3" providerId="ADAL" clId="{57DA573B-B202-45D5-8B0F-E0DB3FD2BB69}" dt="2024-02-14T10:49:09.684" v="29869" actId="478"/>
          <ac:picMkLst>
            <pc:docMk/>
            <pc:sldMk cId="3393494598" sldId="948"/>
            <ac:picMk id="39" creationId="{200F480F-5D18-4BDB-CF4D-B0FFA08B74B2}"/>
          </ac:picMkLst>
        </pc:picChg>
        <pc:picChg chg="mod">
          <ac:chgData name="Paula Vázquez-Valero" userId="3a0e46d7-2099-40af-a155-aa45b68bfff3" providerId="ADAL" clId="{57DA573B-B202-45D5-8B0F-E0DB3FD2BB69}" dt="2024-02-14T10:56:17.160" v="30036" actId="1035"/>
          <ac:picMkLst>
            <pc:docMk/>
            <pc:sldMk cId="3393494598" sldId="948"/>
            <ac:picMk id="43" creationId="{181B2C70-15F2-D531-0AA9-DFF7C00623F2}"/>
          </ac:picMkLst>
        </pc:picChg>
        <pc:picChg chg="add del mod">
          <ac:chgData name="Paula Vázquez-Valero" userId="3a0e46d7-2099-40af-a155-aa45b68bfff3" providerId="ADAL" clId="{57DA573B-B202-45D5-8B0F-E0DB3FD2BB69}" dt="2024-02-14T10:52:17.174" v="29916" actId="478"/>
          <ac:picMkLst>
            <pc:docMk/>
            <pc:sldMk cId="3393494598" sldId="948"/>
            <ac:picMk id="47" creationId="{44ED72E7-EA01-BCD8-7E2E-E7F242654EE5}"/>
          </ac:picMkLst>
        </pc:picChg>
        <pc:picChg chg="add del mod">
          <ac:chgData name="Paula Vázquez-Valero" userId="3a0e46d7-2099-40af-a155-aa45b68bfff3" providerId="ADAL" clId="{57DA573B-B202-45D5-8B0F-E0DB3FD2BB69}" dt="2024-02-14T10:50:57.984" v="29885" actId="478"/>
          <ac:picMkLst>
            <pc:docMk/>
            <pc:sldMk cId="3393494598" sldId="948"/>
            <ac:picMk id="48" creationId="{CC1720AA-8EE1-40FE-4CAB-E5B0A6F80A10}"/>
          </ac:picMkLst>
        </pc:picChg>
        <pc:picChg chg="add mod">
          <ac:chgData name="Paula Vázquez-Valero" userId="3a0e46d7-2099-40af-a155-aa45b68bfff3" providerId="ADAL" clId="{57DA573B-B202-45D5-8B0F-E0DB3FD2BB69}" dt="2024-02-14T10:56:17.160" v="30036" actId="1035"/>
          <ac:picMkLst>
            <pc:docMk/>
            <pc:sldMk cId="3393494598" sldId="948"/>
            <ac:picMk id="52" creationId="{DC2C6DE2-9AD4-AF38-ED2E-F3080CBC8FF9}"/>
          </ac:picMkLst>
        </pc:picChg>
        <pc:picChg chg="add del mod">
          <ac:chgData name="Paula Vázquez-Valero" userId="3a0e46d7-2099-40af-a155-aa45b68bfff3" providerId="ADAL" clId="{57DA573B-B202-45D5-8B0F-E0DB3FD2BB69}" dt="2024-02-14T10:52:45.373" v="29923"/>
          <ac:picMkLst>
            <pc:docMk/>
            <pc:sldMk cId="3393494598" sldId="948"/>
            <ac:picMk id="53" creationId="{F575C2ED-E4F5-4733-F5FA-BF917154960C}"/>
          </ac:picMkLst>
        </pc:picChg>
        <pc:picChg chg="add del mod">
          <ac:chgData name="Paula Vázquez-Valero" userId="3a0e46d7-2099-40af-a155-aa45b68bfff3" providerId="ADAL" clId="{57DA573B-B202-45D5-8B0F-E0DB3FD2BB69}" dt="2024-02-14T10:52:48.163" v="29925"/>
          <ac:picMkLst>
            <pc:docMk/>
            <pc:sldMk cId="3393494598" sldId="948"/>
            <ac:picMk id="1030" creationId="{8C268DE5-D9AE-B3E3-3C60-79D831B41473}"/>
          </ac:picMkLst>
        </pc:picChg>
        <pc:picChg chg="add mod">
          <ac:chgData name="Paula Vázquez-Valero" userId="3a0e46d7-2099-40af-a155-aa45b68bfff3" providerId="ADAL" clId="{57DA573B-B202-45D5-8B0F-E0DB3FD2BB69}" dt="2024-02-14T10:56:17.160" v="30036" actId="1035"/>
          <ac:picMkLst>
            <pc:docMk/>
            <pc:sldMk cId="3393494598" sldId="948"/>
            <ac:picMk id="1035" creationId="{46D06917-FA4D-CE49-4056-98D1F5B547FB}"/>
          </ac:picMkLst>
        </pc:picChg>
        <pc:picChg chg="del">
          <ac:chgData name="Paula Vázquez-Valero" userId="3a0e46d7-2099-40af-a155-aa45b68bfff3" providerId="ADAL" clId="{57DA573B-B202-45D5-8B0F-E0DB3FD2BB69}" dt="2024-02-14T10:48:40.604" v="29860" actId="478"/>
          <ac:picMkLst>
            <pc:docMk/>
            <pc:sldMk cId="3393494598" sldId="948"/>
            <ac:picMk id="1045" creationId="{26407EB1-5A8A-8895-D74A-BA9BC678C1E7}"/>
          </ac:picMkLst>
        </pc:picChg>
        <pc:picChg chg="del">
          <ac:chgData name="Paula Vázquez-Valero" userId="3a0e46d7-2099-40af-a155-aa45b68bfff3" providerId="ADAL" clId="{57DA573B-B202-45D5-8B0F-E0DB3FD2BB69}" dt="2024-02-14T10:48:40.604" v="29860" actId="478"/>
          <ac:picMkLst>
            <pc:docMk/>
            <pc:sldMk cId="3393494598" sldId="948"/>
            <ac:picMk id="1059" creationId="{F31D0981-FC30-B458-ABB0-9A3C61E59DBC}"/>
          </ac:picMkLst>
        </pc:picChg>
        <pc:picChg chg="del">
          <ac:chgData name="Paula Vázquez-Valero" userId="3a0e46d7-2099-40af-a155-aa45b68bfff3" providerId="ADAL" clId="{57DA573B-B202-45D5-8B0F-E0DB3FD2BB69}" dt="2024-02-14T10:48:40.604" v="29860" actId="478"/>
          <ac:picMkLst>
            <pc:docMk/>
            <pc:sldMk cId="3393494598" sldId="948"/>
            <ac:picMk id="1060" creationId="{8CB950B6-49A2-4AA5-D41E-91C5F3A59D34}"/>
          </ac:picMkLst>
        </pc:picChg>
        <pc:picChg chg="del">
          <ac:chgData name="Paula Vázquez-Valero" userId="3a0e46d7-2099-40af-a155-aa45b68bfff3" providerId="ADAL" clId="{57DA573B-B202-45D5-8B0F-E0DB3FD2BB69}" dt="2024-02-14T10:48:40.604" v="29860" actId="478"/>
          <ac:picMkLst>
            <pc:docMk/>
            <pc:sldMk cId="3393494598" sldId="948"/>
            <ac:picMk id="1066" creationId="{869F6B87-0308-0836-6830-84E5440708EA}"/>
          </ac:picMkLst>
        </pc:picChg>
        <pc:picChg chg="add del">
          <ac:chgData name="Paula Vázquez-Valero" userId="3a0e46d7-2099-40af-a155-aa45b68bfff3" providerId="ADAL" clId="{57DA573B-B202-45D5-8B0F-E0DB3FD2BB69}" dt="2024-02-14T10:48:56.984" v="29866" actId="478"/>
          <ac:picMkLst>
            <pc:docMk/>
            <pc:sldMk cId="3393494598" sldId="948"/>
            <ac:picMk id="1067" creationId="{0C80EEF1-A9C5-2393-32A1-0464E8B88899}"/>
          </ac:picMkLst>
        </pc:picChg>
        <pc:picChg chg="mod">
          <ac:chgData name="Paula Vázquez-Valero" userId="3a0e46d7-2099-40af-a155-aa45b68bfff3" providerId="ADAL" clId="{57DA573B-B202-45D5-8B0F-E0DB3FD2BB69}" dt="2024-02-14T10:55:54.048" v="30023" actId="166"/>
          <ac:picMkLst>
            <pc:docMk/>
            <pc:sldMk cId="3393494598" sldId="948"/>
            <ac:picMk id="2079" creationId="{3A7B6A95-6AB8-3394-AD68-713D43E5E03D}"/>
          </ac:picMkLst>
        </pc:picChg>
      </pc:sldChg>
      <pc:sldChg chg="add del">
        <pc:chgData name="Paula Vázquez-Valero" userId="3a0e46d7-2099-40af-a155-aa45b68bfff3" providerId="ADAL" clId="{57DA573B-B202-45D5-8B0F-E0DB3FD2BB69}" dt="2024-02-14T10:48:53.294" v="29864"/>
        <pc:sldMkLst>
          <pc:docMk/>
          <pc:sldMk cId="2284775557" sldId="949"/>
        </pc:sldMkLst>
      </pc:sldChg>
      <pc:sldChg chg="addSp delSp modSp add mod addAnim delAnim modAnim">
        <pc:chgData name="Paula Vázquez-Valero" userId="3a0e46d7-2099-40af-a155-aa45b68bfff3" providerId="ADAL" clId="{57DA573B-B202-45D5-8B0F-E0DB3FD2BB69}" dt="2024-02-16T11:47:59.569" v="35753" actId="21"/>
        <pc:sldMkLst>
          <pc:docMk/>
          <pc:sldMk cId="3956648848" sldId="949"/>
        </pc:sldMkLst>
        <pc:spChg chg="mod">
          <ac:chgData name="Paula Vázquez-Valero" userId="3a0e46d7-2099-40af-a155-aa45b68bfff3" providerId="ADAL" clId="{57DA573B-B202-45D5-8B0F-E0DB3FD2BB69}" dt="2024-02-14T14:10:11.296" v="35090" actId="20577"/>
          <ac:spMkLst>
            <pc:docMk/>
            <pc:sldMk cId="3956648848" sldId="949"/>
            <ac:spMk id="2" creationId="{70740B15-F218-7BA0-9AFB-1B31D779EC2A}"/>
          </ac:spMkLst>
        </pc:spChg>
        <pc:spChg chg="mod">
          <ac:chgData name="Paula Vázquez-Valero" userId="3a0e46d7-2099-40af-a155-aa45b68bfff3" providerId="ADAL" clId="{57DA573B-B202-45D5-8B0F-E0DB3FD2BB69}" dt="2024-02-14T13:45:15.953" v="34240" actId="14100"/>
          <ac:spMkLst>
            <pc:docMk/>
            <pc:sldMk cId="3956648848" sldId="949"/>
            <ac:spMk id="5" creationId="{EBE43184-B53B-5E5B-8AB2-9F66A55C64A6}"/>
          </ac:spMkLst>
        </pc:spChg>
        <pc:spChg chg="add del mod">
          <ac:chgData name="Paula Vázquez-Valero" userId="3a0e46d7-2099-40af-a155-aa45b68bfff3" providerId="ADAL" clId="{57DA573B-B202-45D5-8B0F-E0DB3FD2BB69}" dt="2024-02-16T11:47:59.569" v="35753" actId="21"/>
          <ac:spMkLst>
            <pc:docMk/>
            <pc:sldMk cId="3956648848" sldId="949"/>
            <ac:spMk id="10" creationId="{0D441CED-BEA0-086F-78FB-A61D5FCA8A52}"/>
          </ac:spMkLst>
        </pc:spChg>
        <pc:spChg chg="add del mod">
          <ac:chgData name="Paula Vázquez-Valero" userId="3a0e46d7-2099-40af-a155-aa45b68bfff3" providerId="ADAL" clId="{57DA573B-B202-45D5-8B0F-E0DB3FD2BB69}" dt="2024-02-16T11:47:59.569" v="35753" actId="21"/>
          <ac:spMkLst>
            <pc:docMk/>
            <pc:sldMk cId="3956648848" sldId="949"/>
            <ac:spMk id="13" creationId="{AD131572-02F1-F542-E430-73A2174FD365}"/>
          </ac:spMkLst>
        </pc:spChg>
        <pc:spChg chg="mod">
          <ac:chgData name="Paula Vázquez-Valero" userId="3a0e46d7-2099-40af-a155-aa45b68bfff3" providerId="ADAL" clId="{57DA573B-B202-45D5-8B0F-E0DB3FD2BB69}" dt="2024-02-14T12:14:22.648" v="30634" actId="1038"/>
          <ac:spMkLst>
            <pc:docMk/>
            <pc:sldMk cId="3956648848" sldId="949"/>
            <ac:spMk id="15" creationId="{FDDEF134-0325-792B-E7C4-2DD178F8FADA}"/>
          </ac:spMkLst>
        </pc:spChg>
        <pc:spChg chg="mod">
          <ac:chgData name="Paula Vázquez-Valero" userId="3a0e46d7-2099-40af-a155-aa45b68bfff3" providerId="ADAL" clId="{57DA573B-B202-45D5-8B0F-E0DB3FD2BB69}" dt="2024-02-14T12:26:39.709" v="31127" actId="20577"/>
          <ac:spMkLst>
            <pc:docMk/>
            <pc:sldMk cId="3956648848" sldId="949"/>
            <ac:spMk id="19" creationId="{DCE2B040-5373-3E00-09A2-0BF54673CB3C}"/>
          </ac:spMkLst>
        </pc:spChg>
        <pc:spChg chg="add del mod">
          <ac:chgData name="Paula Vázquez-Valero" userId="3a0e46d7-2099-40af-a155-aa45b68bfff3" providerId="ADAL" clId="{57DA573B-B202-45D5-8B0F-E0DB3FD2BB69}" dt="2024-02-14T12:34:09.043" v="31569" actId="21"/>
          <ac:spMkLst>
            <pc:docMk/>
            <pc:sldMk cId="3956648848" sldId="949"/>
            <ac:spMk id="21" creationId="{85853BF0-ED49-A6D0-9621-7B30EBAFF2FC}"/>
          </ac:spMkLst>
        </pc:spChg>
        <pc:spChg chg="add del mod">
          <ac:chgData name="Paula Vázquez-Valero" userId="3a0e46d7-2099-40af-a155-aa45b68bfff3" providerId="ADAL" clId="{57DA573B-B202-45D5-8B0F-E0DB3FD2BB69}" dt="2024-02-14T12:34:09.043" v="31569" actId="21"/>
          <ac:spMkLst>
            <pc:docMk/>
            <pc:sldMk cId="3956648848" sldId="949"/>
            <ac:spMk id="22" creationId="{8B5AB14D-1F17-61CE-797F-5639536A3DA0}"/>
          </ac:spMkLst>
        </pc:spChg>
        <pc:spChg chg="add del mod">
          <ac:chgData name="Paula Vázquez-Valero" userId="3a0e46d7-2099-40af-a155-aa45b68bfff3" providerId="ADAL" clId="{57DA573B-B202-45D5-8B0F-E0DB3FD2BB69}" dt="2024-02-14T12:34:09.043" v="31569" actId="21"/>
          <ac:spMkLst>
            <pc:docMk/>
            <pc:sldMk cId="3956648848" sldId="949"/>
            <ac:spMk id="23" creationId="{556D2A5F-3505-2970-537E-BF68860506EC}"/>
          </ac:spMkLst>
        </pc:spChg>
        <pc:spChg chg="add del mod">
          <ac:chgData name="Paula Vázquez-Valero" userId="3a0e46d7-2099-40af-a155-aa45b68bfff3" providerId="ADAL" clId="{57DA573B-B202-45D5-8B0F-E0DB3FD2BB69}" dt="2024-02-14T12:34:09.043" v="31569" actId="21"/>
          <ac:spMkLst>
            <pc:docMk/>
            <pc:sldMk cId="3956648848" sldId="949"/>
            <ac:spMk id="25" creationId="{C721E1C6-DB17-5B29-2D57-66CBFAF1BF8D}"/>
          </ac:spMkLst>
        </pc:spChg>
        <pc:spChg chg="mod">
          <ac:chgData name="Paula Vázquez-Valero" userId="3a0e46d7-2099-40af-a155-aa45b68bfff3" providerId="ADAL" clId="{57DA573B-B202-45D5-8B0F-E0DB3FD2BB69}" dt="2024-02-14T12:05:38.174" v="30367" actId="113"/>
          <ac:spMkLst>
            <pc:docMk/>
            <pc:sldMk cId="3956648848" sldId="949"/>
            <ac:spMk id="29" creationId="{0D962CA3-54B9-255D-FF4C-6D1FEFA099AB}"/>
          </ac:spMkLst>
        </pc:spChg>
        <pc:spChg chg="add mod">
          <ac:chgData name="Paula Vázquez-Valero" userId="3a0e46d7-2099-40af-a155-aa45b68bfff3" providerId="ADAL" clId="{57DA573B-B202-45D5-8B0F-E0DB3FD2BB69}" dt="2024-02-14T12:09:44.372" v="30475" actId="14838"/>
          <ac:spMkLst>
            <pc:docMk/>
            <pc:sldMk cId="3956648848" sldId="949"/>
            <ac:spMk id="34" creationId="{6E42972E-A0B0-F160-8EBE-B36F36A436B9}"/>
          </ac:spMkLst>
        </pc:spChg>
        <pc:spChg chg="add mod">
          <ac:chgData name="Paula Vázquez-Valero" userId="3a0e46d7-2099-40af-a155-aa45b68bfff3" providerId="ADAL" clId="{57DA573B-B202-45D5-8B0F-E0DB3FD2BB69}" dt="2024-02-14T12:24:51.923" v="30997" actId="1076"/>
          <ac:spMkLst>
            <pc:docMk/>
            <pc:sldMk cId="3956648848" sldId="949"/>
            <ac:spMk id="39" creationId="{245CE9F5-0EA5-BD07-1EF1-928D69B1C3D0}"/>
          </ac:spMkLst>
        </pc:spChg>
        <pc:spChg chg="mod">
          <ac:chgData name="Paula Vázquez-Valero" userId="3a0e46d7-2099-40af-a155-aa45b68bfff3" providerId="ADAL" clId="{57DA573B-B202-45D5-8B0F-E0DB3FD2BB69}" dt="2024-02-14T12:17:45.576" v="30743"/>
          <ac:spMkLst>
            <pc:docMk/>
            <pc:sldMk cId="3956648848" sldId="949"/>
            <ac:spMk id="41" creationId="{2F67259D-965F-CF44-D08B-EFF00B500D64}"/>
          </ac:spMkLst>
        </pc:spChg>
        <pc:spChg chg="mod">
          <ac:chgData name="Paula Vázquez-Valero" userId="3a0e46d7-2099-40af-a155-aa45b68bfff3" providerId="ADAL" clId="{57DA573B-B202-45D5-8B0F-E0DB3FD2BB69}" dt="2024-02-14T12:17:45.576" v="30743"/>
          <ac:spMkLst>
            <pc:docMk/>
            <pc:sldMk cId="3956648848" sldId="949"/>
            <ac:spMk id="43" creationId="{9B237568-7E1E-9843-B39A-2A5FF3C755E6}"/>
          </ac:spMkLst>
        </pc:spChg>
        <pc:spChg chg="add mod">
          <ac:chgData name="Paula Vázquez-Valero" userId="3a0e46d7-2099-40af-a155-aa45b68bfff3" providerId="ADAL" clId="{57DA573B-B202-45D5-8B0F-E0DB3FD2BB69}" dt="2024-02-14T12:25:39.060" v="31013" actId="20577"/>
          <ac:spMkLst>
            <pc:docMk/>
            <pc:sldMk cId="3956648848" sldId="949"/>
            <ac:spMk id="45" creationId="{0BD68B86-3DA9-1100-EE4D-F79C37184C1D}"/>
          </ac:spMkLst>
        </pc:spChg>
        <pc:spChg chg="mod">
          <ac:chgData name="Paula Vázquez-Valero" userId="3a0e46d7-2099-40af-a155-aa45b68bfff3" providerId="ADAL" clId="{57DA573B-B202-45D5-8B0F-E0DB3FD2BB69}" dt="2024-02-14T12:06:02.733" v="30400" actId="20577"/>
          <ac:spMkLst>
            <pc:docMk/>
            <pc:sldMk cId="3956648848" sldId="949"/>
            <ac:spMk id="46" creationId="{A708B2F1-A829-A580-604B-85C9E72BBFA8}"/>
          </ac:spMkLst>
        </pc:spChg>
        <pc:spChg chg="add mod">
          <ac:chgData name="Paula Vázquez-Valero" userId="3a0e46d7-2099-40af-a155-aa45b68bfff3" providerId="ADAL" clId="{57DA573B-B202-45D5-8B0F-E0DB3FD2BB69}" dt="2024-02-14T12:25:45.552" v="31015" actId="208"/>
          <ac:spMkLst>
            <pc:docMk/>
            <pc:sldMk cId="3956648848" sldId="949"/>
            <ac:spMk id="47" creationId="{CC0ACA61-6C68-7B05-29C7-E34338059872}"/>
          </ac:spMkLst>
        </pc:spChg>
        <pc:spChg chg="add del">
          <ac:chgData name="Paula Vázquez-Valero" userId="3a0e46d7-2099-40af-a155-aa45b68bfff3" providerId="ADAL" clId="{57DA573B-B202-45D5-8B0F-E0DB3FD2BB69}" dt="2024-02-14T12:19:00.200" v="30785" actId="22"/>
          <ac:spMkLst>
            <pc:docMk/>
            <pc:sldMk cId="3956648848" sldId="949"/>
            <ac:spMk id="49" creationId="{F995D683-33E2-E079-DD57-D4EBF93F638F}"/>
          </ac:spMkLst>
        </pc:spChg>
        <pc:spChg chg="mod">
          <ac:chgData name="Paula Vázquez-Valero" userId="3a0e46d7-2099-40af-a155-aa45b68bfff3" providerId="ADAL" clId="{57DA573B-B202-45D5-8B0F-E0DB3FD2BB69}" dt="2024-02-14T12:14:56.751" v="30666" actId="5793"/>
          <ac:spMkLst>
            <pc:docMk/>
            <pc:sldMk cId="3956648848" sldId="949"/>
            <ac:spMk id="55" creationId="{BAD0D968-3202-45BD-0891-F1969103EE90}"/>
          </ac:spMkLst>
        </pc:spChg>
        <pc:spChg chg="add del mod">
          <ac:chgData name="Paula Vázquez-Valero" userId="3a0e46d7-2099-40af-a155-aa45b68bfff3" providerId="ADAL" clId="{57DA573B-B202-45D5-8B0F-E0DB3FD2BB69}" dt="2024-02-14T12:34:09.043" v="31569" actId="21"/>
          <ac:spMkLst>
            <pc:docMk/>
            <pc:sldMk cId="3956648848" sldId="949"/>
            <ac:spMk id="59" creationId="{BCB48192-E5C2-66D4-A683-7408D473D255}"/>
          </ac:spMkLst>
        </pc:spChg>
        <pc:spChg chg="del">
          <ac:chgData name="Paula Vázquez-Valero" userId="3a0e46d7-2099-40af-a155-aa45b68bfff3" providerId="ADAL" clId="{57DA573B-B202-45D5-8B0F-E0DB3FD2BB69}" dt="2024-02-14T12:15:16.181" v="30686" actId="478"/>
          <ac:spMkLst>
            <pc:docMk/>
            <pc:sldMk cId="3956648848" sldId="949"/>
            <ac:spMk id="63" creationId="{941D6BE5-8F85-BC4F-8403-FB5642961259}"/>
          </ac:spMkLst>
        </pc:spChg>
        <pc:spChg chg="del">
          <ac:chgData name="Paula Vázquez-Valero" userId="3a0e46d7-2099-40af-a155-aa45b68bfff3" providerId="ADAL" clId="{57DA573B-B202-45D5-8B0F-E0DB3FD2BB69}" dt="2024-02-14T12:15:16.181" v="30686" actId="478"/>
          <ac:spMkLst>
            <pc:docMk/>
            <pc:sldMk cId="3956648848" sldId="949"/>
            <ac:spMk id="1024" creationId="{CCAFF64B-57DE-8EF0-CAB1-E27254447900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25" creationId="{E52B503F-E6E9-4C87-0E08-8419A572FF10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26" creationId="{6A4C0961-72F7-6D07-0F56-55BB3F957175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27" creationId="{B6AEC4B7-FF78-4A20-E12D-4ABD6C27ACA0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28" creationId="{8AF870ED-AE35-29A4-26CA-EC1A08ECAD89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29" creationId="{451BA8A6-724A-E39D-C5A3-19795C28CF84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30" creationId="{889480EC-2132-4CC8-43B1-E5457B909F59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31" creationId="{D7E4A62B-42D1-5892-616B-BAD78F5A7EFE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32" creationId="{E7F486FB-15E6-1D97-3F04-9199BFA787BB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33" creationId="{B090086F-9EEE-80AB-685D-7CFB0222D0F0}"/>
          </ac:spMkLst>
        </pc:spChg>
        <pc:spChg chg="add del mod">
          <ac:chgData name="Paula Vázquez-Valero" userId="3a0e46d7-2099-40af-a155-aa45b68bfff3" providerId="ADAL" clId="{57DA573B-B202-45D5-8B0F-E0DB3FD2BB69}" dt="2024-02-14T12:20:46.425" v="30834" actId="21"/>
          <ac:spMkLst>
            <pc:docMk/>
            <pc:sldMk cId="3956648848" sldId="949"/>
            <ac:spMk id="1034" creationId="{7F2DEA56-1F24-DB7C-83CE-D8BC6826D4B4}"/>
          </ac:spMkLst>
        </pc:spChg>
        <pc:spChg chg="add del mod">
          <ac:chgData name="Paula Vázquez-Valero" userId="3a0e46d7-2099-40af-a155-aa45b68bfff3" providerId="ADAL" clId="{57DA573B-B202-45D5-8B0F-E0DB3FD2BB69}" dt="2024-02-14T12:20:22.721" v="30826" actId="21"/>
          <ac:spMkLst>
            <pc:docMk/>
            <pc:sldMk cId="3956648848" sldId="949"/>
            <ac:spMk id="1037" creationId="{7E790DCA-878C-0DC4-69DA-AF0243D52D1C}"/>
          </ac:spMkLst>
        </pc:spChg>
        <pc:spChg chg="add del mod">
          <ac:chgData name="Paula Vázquez-Valero" userId="3a0e46d7-2099-40af-a155-aa45b68bfff3" providerId="ADAL" clId="{57DA573B-B202-45D5-8B0F-E0DB3FD2BB69}" dt="2024-02-14T12:21:32.260" v="30850" actId="21"/>
          <ac:spMkLst>
            <pc:docMk/>
            <pc:sldMk cId="3956648848" sldId="949"/>
            <ac:spMk id="1038" creationId="{E3499F67-02C3-8F5F-B812-D1231E99D1E6}"/>
          </ac:spMkLst>
        </pc:spChg>
        <pc:spChg chg="add mod">
          <ac:chgData name="Paula Vázquez-Valero" userId="3a0e46d7-2099-40af-a155-aa45b68bfff3" providerId="ADAL" clId="{57DA573B-B202-45D5-8B0F-E0DB3FD2BB69}" dt="2024-02-14T12:30:44.665" v="31317" actId="1076"/>
          <ac:spMkLst>
            <pc:docMk/>
            <pc:sldMk cId="3956648848" sldId="949"/>
            <ac:spMk id="1043" creationId="{FAF034B8-A4BC-479E-1602-8F0B0248378C}"/>
          </ac:spMkLst>
        </pc:spChg>
        <pc:spChg chg="add mod">
          <ac:chgData name="Paula Vázquez-Valero" userId="3a0e46d7-2099-40af-a155-aa45b68bfff3" providerId="ADAL" clId="{57DA573B-B202-45D5-8B0F-E0DB3FD2BB69}" dt="2024-02-14T12:25:45.552" v="31015" actId="208"/>
          <ac:spMkLst>
            <pc:docMk/>
            <pc:sldMk cId="3956648848" sldId="949"/>
            <ac:spMk id="1044" creationId="{CE304AD0-F5B8-06E9-ECFE-0D4CE3E67C54}"/>
          </ac:spMkLst>
        </pc:spChg>
        <pc:spChg chg="add mod">
          <ac:chgData name="Paula Vázquez-Valero" userId="3a0e46d7-2099-40af-a155-aa45b68bfff3" providerId="ADAL" clId="{57DA573B-B202-45D5-8B0F-E0DB3FD2BB69}" dt="2024-02-14T12:25:45.552" v="31015" actId="208"/>
          <ac:spMkLst>
            <pc:docMk/>
            <pc:sldMk cId="3956648848" sldId="949"/>
            <ac:spMk id="1045" creationId="{169C50AD-48F0-B537-65CF-45A75EB4BF18}"/>
          </ac:spMkLst>
        </pc:spChg>
        <pc:spChg chg="add del mod">
          <ac:chgData name="Paula Vázquez-Valero" userId="3a0e46d7-2099-40af-a155-aa45b68bfff3" providerId="ADAL" clId="{57DA573B-B202-45D5-8B0F-E0DB3FD2BB69}" dt="2024-02-14T12:23:57.430" v="30945" actId="21"/>
          <ac:spMkLst>
            <pc:docMk/>
            <pc:sldMk cId="3956648848" sldId="949"/>
            <ac:spMk id="1046" creationId="{2B5E7718-1DC3-504B-FF42-6FA75A78F062}"/>
          </ac:spMkLst>
        </pc:spChg>
        <pc:spChg chg="mod">
          <ac:chgData name="Paula Vázquez-Valero" userId="3a0e46d7-2099-40af-a155-aa45b68bfff3" providerId="ADAL" clId="{57DA573B-B202-45D5-8B0F-E0DB3FD2BB69}" dt="2024-02-14T12:23:50.960" v="30942"/>
          <ac:spMkLst>
            <pc:docMk/>
            <pc:sldMk cId="3956648848" sldId="949"/>
            <ac:spMk id="1048" creationId="{E609AF3E-272A-4A2E-3FCF-6AC76A475B11}"/>
          </ac:spMkLst>
        </pc:spChg>
        <pc:spChg chg="mod">
          <ac:chgData name="Paula Vázquez-Valero" userId="3a0e46d7-2099-40af-a155-aa45b68bfff3" providerId="ADAL" clId="{57DA573B-B202-45D5-8B0F-E0DB3FD2BB69}" dt="2024-02-14T12:23:50.960" v="30942"/>
          <ac:spMkLst>
            <pc:docMk/>
            <pc:sldMk cId="3956648848" sldId="949"/>
            <ac:spMk id="1049" creationId="{BAFFABEC-AB60-68E9-BDD7-1059B2BBF8E2}"/>
          </ac:spMkLst>
        </pc:spChg>
        <pc:spChg chg="del">
          <ac:chgData name="Paula Vázquez-Valero" userId="3a0e46d7-2099-40af-a155-aa45b68bfff3" providerId="ADAL" clId="{57DA573B-B202-45D5-8B0F-E0DB3FD2BB69}" dt="2024-02-14T12:17:45.250" v="30742" actId="478"/>
          <ac:spMkLst>
            <pc:docMk/>
            <pc:sldMk cId="3956648848" sldId="949"/>
            <ac:spMk id="1056" creationId="{873F9DA5-BDBD-2C8D-81A9-B23DADCF9ECA}"/>
          </ac:spMkLst>
        </pc:spChg>
        <pc:spChg chg="mod">
          <ac:chgData name="Paula Vázquez-Valero" userId="3a0e46d7-2099-40af-a155-aa45b68bfff3" providerId="ADAL" clId="{57DA573B-B202-45D5-8B0F-E0DB3FD2BB69}" dt="2024-02-14T12:23:50.960" v="30942"/>
          <ac:spMkLst>
            <pc:docMk/>
            <pc:sldMk cId="3956648848" sldId="949"/>
            <ac:spMk id="1057" creationId="{DA9F7923-BCA6-9377-3938-88151C6DBA65}"/>
          </ac:spMkLst>
        </pc:spChg>
        <pc:spChg chg="add mod">
          <ac:chgData name="Paula Vázquez-Valero" userId="3a0e46d7-2099-40af-a155-aa45b68bfff3" providerId="ADAL" clId="{57DA573B-B202-45D5-8B0F-E0DB3FD2BB69}" dt="2024-02-14T12:24:20.097" v="30961" actId="1076"/>
          <ac:spMkLst>
            <pc:docMk/>
            <pc:sldMk cId="3956648848" sldId="949"/>
            <ac:spMk id="1059" creationId="{FE6CCAB0-8651-2A0A-1686-B413D101990C}"/>
          </ac:spMkLst>
        </pc:spChg>
        <pc:spChg chg="mod">
          <ac:chgData name="Paula Vázquez-Valero" userId="3a0e46d7-2099-40af-a155-aa45b68bfff3" providerId="ADAL" clId="{57DA573B-B202-45D5-8B0F-E0DB3FD2BB69}" dt="2024-02-14T12:23:59.249" v="30947"/>
          <ac:spMkLst>
            <pc:docMk/>
            <pc:sldMk cId="3956648848" sldId="949"/>
            <ac:spMk id="1061" creationId="{514ED02D-082C-481B-3FFC-51EDF30E254B}"/>
          </ac:spMkLst>
        </pc:spChg>
        <pc:spChg chg="mod">
          <ac:chgData name="Paula Vázquez-Valero" userId="3a0e46d7-2099-40af-a155-aa45b68bfff3" providerId="ADAL" clId="{57DA573B-B202-45D5-8B0F-E0DB3FD2BB69}" dt="2024-02-14T12:23:59.249" v="30947"/>
          <ac:spMkLst>
            <pc:docMk/>
            <pc:sldMk cId="3956648848" sldId="949"/>
            <ac:spMk id="1062" creationId="{40449C20-9DA6-939A-55AF-D6B1E0E2BEEE}"/>
          </ac:spMkLst>
        </pc:spChg>
        <pc:spChg chg="mod">
          <ac:chgData name="Paula Vázquez-Valero" userId="3a0e46d7-2099-40af-a155-aa45b68bfff3" providerId="ADAL" clId="{57DA573B-B202-45D5-8B0F-E0DB3FD2BB69}" dt="2024-02-14T12:23:59.249" v="30947"/>
          <ac:spMkLst>
            <pc:docMk/>
            <pc:sldMk cId="3956648848" sldId="949"/>
            <ac:spMk id="1064" creationId="{FD4C2FC8-027A-F3D4-B563-0901187954DD}"/>
          </ac:spMkLst>
        </pc:spChg>
        <pc:spChg chg="del mod">
          <ac:chgData name="Paula Vázquez-Valero" userId="3a0e46d7-2099-40af-a155-aa45b68bfff3" providerId="ADAL" clId="{57DA573B-B202-45D5-8B0F-E0DB3FD2BB69}" dt="2024-02-14T12:24:55.243" v="30998" actId="478"/>
          <ac:spMkLst>
            <pc:docMk/>
            <pc:sldMk cId="3956648848" sldId="949"/>
            <ac:spMk id="1066" creationId="{238B939C-C083-91E0-DCAF-E5C25420AC8D}"/>
          </ac:spMkLst>
        </pc:spChg>
        <pc:spChg chg="mod">
          <ac:chgData name="Paula Vázquez-Valero" userId="3a0e46d7-2099-40af-a155-aa45b68bfff3" providerId="ADAL" clId="{57DA573B-B202-45D5-8B0F-E0DB3FD2BB69}" dt="2024-02-14T13:45:33.707" v="34244"/>
          <ac:spMkLst>
            <pc:docMk/>
            <pc:sldMk cId="3956648848" sldId="949"/>
            <ac:spMk id="1071" creationId="{E67BDE71-735C-BF82-7D32-9F9FAAEF45BB}"/>
          </ac:spMkLst>
        </pc:spChg>
        <pc:spChg chg="add del mod">
          <ac:chgData name="Paula Vázquez-Valero" userId="3a0e46d7-2099-40af-a155-aa45b68bfff3" providerId="ADAL" clId="{57DA573B-B202-45D5-8B0F-E0DB3FD2BB69}" dt="2024-02-14T12:34:11.440" v="31573"/>
          <ac:spMkLst>
            <pc:docMk/>
            <pc:sldMk cId="3956648848" sldId="949"/>
            <ac:spMk id="1074" creationId="{3E05F428-0239-F1AB-2B3D-8648047205EB}"/>
          </ac:spMkLst>
        </pc:spChg>
        <pc:spChg chg="add del mod">
          <ac:chgData name="Paula Vázquez-Valero" userId="3a0e46d7-2099-40af-a155-aa45b68bfff3" providerId="ADAL" clId="{57DA573B-B202-45D5-8B0F-E0DB3FD2BB69}" dt="2024-02-14T12:34:11.440" v="31573"/>
          <ac:spMkLst>
            <pc:docMk/>
            <pc:sldMk cId="3956648848" sldId="949"/>
            <ac:spMk id="1075" creationId="{9730D096-6B9A-D8A0-66A8-A0462A7AD3BE}"/>
          </ac:spMkLst>
        </pc:spChg>
        <pc:spChg chg="add del mod">
          <ac:chgData name="Paula Vázquez-Valero" userId="3a0e46d7-2099-40af-a155-aa45b68bfff3" providerId="ADAL" clId="{57DA573B-B202-45D5-8B0F-E0DB3FD2BB69}" dt="2024-02-14T12:34:11.440" v="31573"/>
          <ac:spMkLst>
            <pc:docMk/>
            <pc:sldMk cId="3956648848" sldId="949"/>
            <ac:spMk id="1076" creationId="{15B97ED2-5598-D65F-1DE3-487141DBDA62}"/>
          </ac:spMkLst>
        </pc:spChg>
        <pc:spChg chg="add del mod">
          <ac:chgData name="Paula Vázquez-Valero" userId="3a0e46d7-2099-40af-a155-aa45b68bfff3" providerId="ADAL" clId="{57DA573B-B202-45D5-8B0F-E0DB3FD2BB69}" dt="2024-02-14T12:34:11.440" v="31573"/>
          <ac:spMkLst>
            <pc:docMk/>
            <pc:sldMk cId="3956648848" sldId="949"/>
            <ac:spMk id="1077" creationId="{F0B3B5EC-09E8-DCB4-9CCB-7D7BDA3BD7C2}"/>
          </ac:spMkLst>
        </pc:spChg>
        <pc:spChg chg="add del mod">
          <ac:chgData name="Paula Vázquez-Valero" userId="3a0e46d7-2099-40af-a155-aa45b68bfff3" providerId="ADAL" clId="{57DA573B-B202-45D5-8B0F-E0DB3FD2BB69}" dt="2024-02-14T12:34:11.440" v="31573"/>
          <ac:spMkLst>
            <pc:docMk/>
            <pc:sldMk cId="3956648848" sldId="949"/>
            <ac:spMk id="1079" creationId="{323528B8-CAA3-DDFB-0180-7ABEB312DD31}"/>
          </ac:spMkLst>
        </pc:spChg>
        <pc:spChg chg="add del mod">
          <ac:chgData name="Paula Vázquez-Valero" userId="3a0e46d7-2099-40af-a155-aa45b68bfff3" providerId="ADAL" clId="{57DA573B-B202-45D5-8B0F-E0DB3FD2BB69}" dt="2024-02-14T12:34:12.572" v="31575"/>
          <ac:spMkLst>
            <pc:docMk/>
            <pc:sldMk cId="3956648848" sldId="949"/>
            <ac:spMk id="1084" creationId="{8AB8BC24-896B-44C0-84E5-CF00A7BF21D1}"/>
          </ac:spMkLst>
        </pc:spChg>
        <pc:spChg chg="add del mod">
          <ac:chgData name="Paula Vázquez-Valero" userId="3a0e46d7-2099-40af-a155-aa45b68bfff3" providerId="ADAL" clId="{57DA573B-B202-45D5-8B0F-E0DB3FD2BB69}" dt="2024-02-14T12:34:12.572" v="31575"/>
          <ac:spMkLst>
            <pc:docMk/>
            <pc:sldMk cId="3956648848" sldId="949"/>
            <ac:spMk id="1085" creationId="{33459442-BDEF-7265-4FF2-8AF2440855EE}"/>
          </ac:spMkLst>
        </pc:spChg>
        <pc:spChg chg="add del mod">
          <ac:chgData name="Paula Vázquez-Valero" userId="3a0e46d7-2099-40af-a155-aa45b68bfff3" providerId="ADAL" clId="{57DA573B-B202-45D5-8B0F-E0DB3FD2BB69}" dt="2024-02-14T12:34:12.572" v="31575"/>
          <ac:spMkLst>
            <pc:docMk/>
            <pc:sldMk cId="3956648848" sldId="949"/>
            <ac:spMk id="1086" creationId="{C6A3978F-5F71-0036-2921-ED5D3CBFD39E}"/>
          </ac:spMkLst>
        </pc:spChg>
        <pc:spChg chg="add del mod">
          <ac:chgData name="Paula Vázquez-Valero" userId="3a0e46d7-2099-40af-a155-aa45b68bfff3" providerId="ADAL" clId="{57DA573B-B202-45D5-8B0F-E0DB3FD2BB69}" dt="2024-02-14T12:34:12.572" v="31575"/>
          <ac:spMkLst>
            <pc:docMk/>
            <pc:sldMk cId="3956648848" sldId="949"/>
            <ac:spMk id="1087" creationId="{F7C998C2-EF7D-A9CF-C21D-AA2CA54D7FE9}"/>
          </ac:spMkLst>
        </pc:spChg>
        <pc:spChg chg="add del mod">
          <ac:chgData name="Paula Vázquez-Valero" userId="3a0e46d7-2099-40af-a155-aa45b68bfff3" providerId="ADAL" clId="{57DA573B-B202-45D5-8B0F-E0DB3FD2BB69}" dt="2024-02-14T12:34:12.572" v="31575"/>
          <ac:spMkLst>
            <pc:docMk/>
            <pc:sldMk cId="3956648848" sldId="949"/>
            <ac:spMk id="2050" creationId="{2CD8937D-2C28-878E-A54E-BD8D11D09BF4}"/>
          </ac:spMkLst>
        </pc:spChg>
        <pc:spChg chg="add del mod">
          <ac:chgData name="Paula Vázquez-Valero" userId="3a0e46d7-2099-40af-a155-aa45b68bfff3" providerId="ADAL" clId="{57DA573B-B202-45D5-8B0F-E0DB3FD2BB69}" dt="2024-02-14T12:34:12.572" v="31575"/>
          <ac:spMkLst>
            <pc:docMk/>
            <pc:sldMk cId="3956648848" sldId="949"/>
            <ac:spMk id="2051" creationId="{C735901D-86A7-641F-573A-0FFE2545DFCD}"/>
          </ac:spMkLst>
        </pc:spChg>
        <pc:spChg chg="mod">
          <ac:chgData name="Paula Vázquez-Valero" userId="3a0e46d7-2099-40af-a155-aa45b68bfff3" providerId="ADAL" clId="{57DA573B-B202-45D5-8B0F-E0DB3FD2BB69}" dt="2024-02-14T12:07:57.962" v="30462" actId="1076"/>
          <ac:spMkLst>
            <pc:docMk/>
            <pc:sldMk cId="3956648848" sldId="949"/>
            <ac:spMk id="2055" creationId="{9E5D36ED-4457-FB77-0388-B1AFD2F68F30}"/>
          </ac:spMkLst>
        </pc:spChg>
        <pc:spChg chg="mod">
          <ac:chgData name="Paula Vázquez-Valero" userId="3a0e46d7-2099-40af-a155-aa45b68bfff3" providerId="ADAL" clId="{57DA573B-B202-45D5-8B0F-E0DB3FD2BB69}" dt="2024-02-14T11:03:15.182" v="30314" actId="20577"/>
          <ac:spMkLst>
            <pc:docMk/>
            <pc:sldMk cId="3956648848" sldId="949"/>
            <ac:spMk id="2058" creationId="{4DD060DC-4BD2-128A-76F9-E4235700516F}"/>
          </ac:spMkLst>
        </pc:spChg>
        <pc:spChg chg="mod">
          <ac:chgData name="Paula Vázquez-Valero" userId="3a0e46d7-2099-40af-a155-aa45b68bfff3" providerId="ADAL" clId="{57DA573B-B202-45D5-8B0F-E0DB3FD2BB69}" dt="2024-02-14T12:26:33.577" v="31118" actId="1035"/>
          <ac:spMkLst>
            <pc:docMk/>
            <pc:sldMk cId="3956648848" sldId="949"/>
            <ac:spMk id="2060" creationId="{F1751784-929F-35E0-153F-466D0646BE96}"/>
          </ac:spMkLst>
        </pc:spChg>
        <pc:spChg chg="add del mod">
          <ac:chgData name="Paula Vázquez-Valero" userId="3a0e46d7-2099-40af-a155-aa45b68bfff3" providerId="ADAL" clId="{57DA573B-B202-45D5-8B0F-E0DB3FD2BB69}" dt="2024-02-14T12:34:14.948" v="31579"/>
          <ac:spMkLst>
            <pc:docMk/>
            <pc:sldMk cId="3956648848" sldId="949"/>
            <ac:spMk id="2063" creationId="{F34060BD-8191-8A14-D11A-A3633BEE8D3D}"/>
          </ac:spMkLst>
        </pc:spChg>
        <pc:spChg chg="mod">
          <ac:chgData name="Paula Vázquez-Valero" userId="3a0e46d7-2099-40af-a155-aa45b68bfff3" providerId="ADAL" clId="{57DA573B-B202-45D5-8B0F-E0DB3FD2BB69}" dt="2024-02-14T12:15:24.281" v="30694" actId="14100"/>
          <ac:spMkLst>
            <pc:docMk/>
            <pc:sldMk cId="3956648848" sldId="949"/>
            <ac:spMk id="2065" creationId="{F512B71B-B63F-C1E6-7E82-0B30F715BACC}"/>
          </ac:spMkLst>
        </pc:spChg>
        <pc:spChg chg="add del mod">
          <ac:chgData name="Paula Vázquez-Valero" userId="3a0e46d7-2099-40af-a155-aa45b68bfff3" providerId="ADAL" clId="{57DA573B-B202-45D5-8B0F-E0DB3FD2BB69}" dt="2024-02-14T12:34:14.948" v="31579"/>
          <ac:spMkLst>
            <pc:docMk/>
            <pc:sldMk cId="3956648848" sldId="949"/>
            <ac:spMk id="2070" creationId="{1B4370BC-9A18-D25F-7B7E-ECF1ECFF3344}"/>
          </ac:spMkLst>
        </pc:spChg>
        <pc:spChg chg="del">
          <ac:chgData name="Paula Vázquez-Valero" userId="3a0e46d7-2099-40af-a155-aa45b68bfff3" providerId="ADAL" clId="{57DA573B-B202-45D5-8B0F-E0DB3FD2BB69}" dt="2024-02-14T12:06:22.442" v="30408" actId="478"/>
          <ac:spMkLst>
            <pc:docMk/>
            <pc:sldMk cId="3956648848" sldId="949"/>
            <ac:spMk id="2073" creationId="{5D10EFD9-BE31-A5E6-10EA-C5B133562B5C}"/>
          </ac:spMkLst>
        </pc:spChg>
        <pc:spChg chg="del">
          <ac:chgData name="Paula Vázquez-Valero" userId="3a0e46d7-2099-40af-a155-aa45b68bfff3" providerId="ADAL" clId="{57DA573B-B202-45D5-8B0F-E0DB3FD2BB69}" dt="2024-02-14T12:06:18.896" v="30406" actId="478"/>
          <ac:spMkLst>
            <pc:docMk/>
            <pc:sldMk cId="3956648848" sldId="949"/>
            <ac:spMk id="2074" creationId="{0EE1A722-E1D4-ACA8-4D02-A7A4ECA05AF7}"/>
          </ac:spMkLst>
        </pc:spChg>
        <pc:spChg chg="del">
          <ac:chgData name="Paula Vázquez-Valero" userId="3a0e46d7-2099-40af-a155-aa45b68bfff3" providerId="ADAL" clId="{57DA573B-B202-45D5-8B0F-E0DB3FD2BB69}" dt="2024-02-14T12:06:18.896" v="30406" actId="478"/>
          <ac:spMkLst>
            <pc:docMk/>
            <pc:sldMk cId="3956648848" sldId="949"/>
            <ac:spMk id="2075" creationId="{D0272459-185A-C496-A6CC-D5A291CA0144}"/>
          </ac:spMkLst>
        </pc:spChg>
        <pc:spChg chg="del">
          <ac:chgData name="Paula Vázquez-Valero" userId="3a0e46d7-2099-40af-a155-aa45b68bfff3" providerId="ADAL" clId="{57DA573B-B202-45D5-8B0F-E0DB3FD2BB69}" dt="2024-02-14T12:06:18.896" v="30406" actId="478"/>
          <ac:spMkLst>
            <pc:docMk/>
            <pc:sldMk cId="3956648848" sldId="949"/>
            <ac:spMk id="2076" creationId="{9697F264-7210-00CC-60B7-AF5B57310C91}"/>
          </ac:spMkLst>
        </pc:spChg>
        <pc:spChg chg="add del mod">
          <ac:chgData name="Paula Vázquez-Valero" userId="3a0e46d7-2099-40af-a155-aa45b68bfff3" providerId="ADAL" clId="{57DA573B-B202-45D5-8B0F-E0DB3FD2BB69}" dt="2024-02-14T12:34:14.948" v="31579"/>
          <ac:spMkLst>
            <pc:docMk/>
            <pc:sldMk cId="3956648848" sldId="949"/>
            <ac:spMk id="2077" creationId="{290A4658-355F-1899-3FA7-CA45F1D93909}"/>
          </ac:spMkLst>
        </pc:spChg>
        <pc:spChg chg="add del mod">
          <ac:chgData name="Paula Vázquez-Valero" userId="3a0e46d7-2099-40af-a155-aa45b68bfff3" providerId="ADAL" clId="{57DA573B-B202-45D5-8B0F-E0DB3FD2BB69}" dt="2024-02-14T12:34:14.948" v="31579"/>
          <ac:spMkLst>
            <pc:docMk/>
            <pc:sldMk cId="3956648848" sldId="949"/>
            <ac:spMk id="2078" creationId="{4CAE7FFD-E849-B755-1DD8-F6C0E9C64306}"/>
          </ac:spMkLst>
        </pc:spChg>
        <pc:spChg chg="add del mod">
          <ac:chgData name="Paula Vázquez-Valero" userId="3a0e46d7-2099-40af-a155-aa45b68bfff3" providerId="ADAL" clId="{57DA573B-B202-45D5-8B0F-E0DB3FD2BB69}" dt="2024-02-14T12:34:14.948" v="31579"/>
          <ac:spMkLst>
            <pc:docMk/>
            <pc:sldMk cId="3956648848" sldId="949"/>
            <ac:spMk id="2081" creationId="{EA4B9578-5213-F79E-4F16-44C71FC1104B}"/>
          </ac:spMkLst>
        </pc:spChg>
        <pc:spChg chg="mod">
          <ac:chgData name="Paula Vázquez-Valero" userId="3a0e46d7-2099-40af-a155-aa45b68bfff3" providerId="ADAL" clId="{57DA573B-B202-45D5-8B0F-E0DB3FD2BB69}" dt="2024-02-14T12:14:17.691" v="30630" actId="20577"/>
          <ac:spMkLst>
            <pc:docMk/>
            <pc:sldMk cId="3956648848" sldId="949"/>
            <ac:spMk id="2082" creationId="{C5A5A676-FA8B-B881-96CD-2BD5579257A3}"/>
          </ac:spMkLst>
        </pc:spChg>
        <pc:spChg chg="add del mod">
          <ac:chgData name="Paula Vázquez-Valero" userId="3a0e46d7-2099-40af-a155-aa45b68bfff3" providerId="ADAL" clId="{57DA573B-B202-45D5-8B0F-E0DB3FD2BB69}" dt="2024-02-14T12:34:14.948" v="31579"/>
          <ac:spMkLst>
            <pc:docMk/>
            <pc:sldMk cId="3956648848" sldId="949"/>
            <ac:spMk id="2084" creationId="{8D3D25EC-7F18-44AC-082A-40F8A469308E}"/>
          </ac:spMkLst>
        </pc:spChg>
        <pc:spChg chg="mod">
          <ac:chgData name="Paula Vázquez-Valero" userId="3a0e46d7-2099-40af-a155-aa45b68bfff3" providerId="ADAL" clId="{57DA573B-B202-45D5-8B0F-E0DB3FD2BB69}" dt="2024-02-14T12:25:08.939" v="31001" actId="1037"/>
          <ac:spMkLst>
            <pc:docMk/>
            <pc:sldMk cId="3956648848" sldId="949"/>
            <ac:spMk id="2089" creationId="{B2AFFFD7-5E0E-9D9C-D583-13787BA98ED2}"/>
          </ac:spMkLst>
        </pc:spChg>
        <pc:grpChg chg="add del mod">
          <ac:chgData name="Paula Vázquez-Valero" userId="3a0e46d7-2099-40af-a155-aa45b68bfff3" providerId="ADAL" clId="{57DA573B-B202-45D5-8B0F-E0DB3FD2BB69}" dt="2024-02-14T12:23:50.601" v="30941" actId="478"/>
          <ac:grpSpMkLst>
            <pc:docMk/>
            <pc:sldMk cId="3956648848" sldId="949"/>
            <ac:grpSpMk id="40" creationId="{8A527B55-EB56-3820-CF5A-9A62E17C1C4D}"/>
          </ac:grpSpMkLst>
        </pc:grpChg>
        <pc:grpChg chg="add del mod">
          <ac:chgData name="Paula Vázquez-Valero" userId="3a0e46d7-2099-40af-a155-aa45b68bfff3" providerId="ADAL" clId="{57DA573B-B202-45D5-8B0F-E0DB3FD2BB69}" dt="2024-02-14T12:23:57.430" v="30945" actId="21"/>
          <ac:grpSpMkLst>
            <pc:docMk/>
            <pc:sldMk cId="3956648848" sldId="949"/>
            <ac:grpSpMk id="1047" creationId="{EF25D8B9-98D4-C108-9279-27A4B1890677}"/>
          </ac:grpSpMkLst>
        </pc:grpChg>
        <pc:grpChg chg="del">
          <ac:chgData name="Paula Vázquez-Valero" userId="3a0e46d7-2099-40af-a155-aa45b68bfff3" providerId="ADAL" clId="{57DA573B-B202-45D5-8B0F-E0DB3FD2BB69}" dt="2024-02-14T12:17:45.250" v="30742" actId="478"/>
          <ac:grpSpMkLst>
            <pc:docMk/>
            <pc:sldMk cId="3956648848" sldId="949"/>
            <ac:grpSpMk id="1051" creationId="{6F93D279-3BFA-E667-C8BB-1FAAB18B6224}"/>
          </ac:grpSpMkLst>
        </pc:grpChg>
        <pc:grpChg chg="add del mod">
          <ac:chgData name="Paula Vázquez-Valero" userId="3a0e46d7-2099-40af-a155-aa45b68bfff3" providerId="ADAL" clId="{57DA573B-B202-45D5-8B0F-E0DB3FD2BB69}" dt="2024-02-14T12:23:57.430" v="30945" actId="21"/>
          <ac:grpSpMkLst>
            <pc:docMk/>
            <pc:sldMk cId="3956648848" sldId="949"/>
            <ac:grpSpMk id="1052" creationId="{4AECF409-C13B-5F28-2992-6A4CDC998BE3}"/>
          </ac:grpSpMkLst>
        </pc:grpChg>
        <pc:grpChg chg="add mod">
          <ac:chgData name="Paula Vázquez-Valero" userId="3a0e46d7-2099-40af-a155-aa45b68bfff3" providerId="ADAL" clId="{57DA573B-B202-45D5-8B0F-E0DB3FD2BB69}" dt="2024-02-14T12:23:59.249" v="30947"/>
          <ac:grpSpMkLst>
            <pc:docMk/>
            <pc:sldMk cId="3956648848" sldId="949"/>
            <ac:grpSpMk id="1060" creationId="{0629D302-646A-A6F6-8440-A0D4F4B834AD}"/>
          </ac:grpSpMkLst>
        </pc:grpChg>
        <pc:grpChg chg="add mod">
          <ac:chgData name="Paula Vázquez-Valero" userId="3a0e46d7-2099-40af-a155-aa45b68bfff3" providerId="ADAL" clId="{57DA573B-B202-45D5-8B0F-E0DB3FD2BB69}" dt="2024-02-14T12:23:59.249" v="30947"/>
          <ac:grpSpMkLst>
            <pc:docMk/>
            <pc:sldMk cId="3956648848" sldId="949"/>
            <ac:grpSpMk id="1063" creationId="{1FB8D307-34E8-84CB-2FFF-7EFFDB4236F2}"/>
          </ac:grpSpMkLst>
        </pc:grpChg>
        <pc:grpChg chg="mod ord">
          <ac:chgData name="Paula Vázquez-Valero" userId="3a0e46d7-2099-40af-a155-aa45b68bfff3" providerId="ADAL" clId="{57DA573B-B202-45D5-8B0F-E0DB3FD2BB69}" dt="2024-02-14T12:24:44.429" v="30996" actId="1036"/>
          <ac:grpSpMkLst>
            <pc:docMk/>
            <pc:sldMk cId="3956648848" sldId="949"/>
            <ac:grpSpMk id="1067" creationId="{BB86B6CD-3FF5-2586-845C-4E4DFD3AFC12}"/>
          </ac:grpSpMkLst>
        </pc:grpChg>
        <pc:grpChg chg="mod">
          <ac:chgData name="Paula Vázquez-Valero" userId="3a0e46d7-2099-40af-a155-aa45b68bfff3" providerId="ADAL" clId="{57DA573B-B202-45D5-8B0F-E0DB3FD2BB69}" dt="2024-02-14T12:08:02.722" v="30465" actId="1076"/>
          <ac:grpSpMkLst>
            <pc:docMk/>
            <pc:sldMk cId="3956648848" sldId="949"/>
            <ac:grpSpMk id="2056" creationId="{581A47D7-59B8-F9B7-4B72-2C623E7CAA30}"/>
          </ac:grpSpMkLst>
        </pc:grpChg>
        <pc:grpChg chg="del">
          <ac:chgData name="Paula Vázquez-Valero" userId="3a0e46d7-2099-40af-a155-aa45b68bfff3" providerId="ADAL" clId="{57DA573B-B202-45D5-8B0F-E0DB3FD2BB69}" dt="2024-02-14T12:06:15.143" v="30405" actId="478"/>
          <ac:grpSpMkLst>
            <pc:docMk/>
            <pc:sldMk cId="3956648848" sldId="949"/>
            <ac:grpSpMk id="2072" creationId="{E903C5B4-C068-7628-A6DF-0347B6605BFD}"/>
          </ac:grpSpMkLst>
        </pc:grpChg>
        <pc:graphicFrameChg chg="modGraphic">
          <ac:chgData name="Paula Vázquez-Valero" userId="3a0e46d7-2099-40af-a155-aa45b68bfff3" providerId="ADAL" clId="{57DA573B-B202-45D5-8B0F-E0DB3FD2BB69}" dt="2024-02-14T11:05:03.351" v="30352" actId="20577"/>
          <ac:graphicFrameMkLst>
            <pc:docMk/>
            <pc:sldMk cId="3956648848" sldId="949"/>
            <ac:graphicFrameMk id="28" creationId="{977C5373-BA85-5C98-56E2-0960AC061C4D}"/>
          </ac:graphicFrameMkLst>
        </pc:graphicFrameChg>
        <pc:graphicFrameChg chg="modGraphic">
          <ac:chgData name="Paula Vázquez-Valero" userId="3a0e46d7-2099-40af-a155-aa45b68bfff3" providerId="ADAL" clId="{57DA573B-B202-45D5-8B0F-E0DB3FD2BB69}" dt="2024-02-14T11:05:04.973" v="30355" actId="20577"/>
          <ac:graphicFrameMkLst>
            <pc:docMk/>
            <pc:sldMk cId="3956648848" sldId="949"/>
            <ac:graphicFrameMk id="44" creationId="{A1064C83-1F78-906C-D4A3-8FAA5D84145B}"/>
          </ac:graphicFrameMkLst>
        </pc:graphicFrameChg>
        <pc:graphicFrameChg chg="modGraphic">
          <ac:chgData name="Paula Vázquez-Valero" userId="3a0e46d7-2099-40af-a155-aa45b68bfff3" providerId="ADAL" clId="{57DA573B-B202-45D5-8B0F-E0DB3FD2BB69}" dt="2024-02-14T12:13:47.741" v="30592" actId="113"/>
          <ac:graphicFrameMkLst>
            <pc:docMk/>
            <pc:sldMk cId="3956648848" sldId="949"/>
            <ac:graphicFrameMk id="51" creationId="{F970A6E2-00FE-8705-BB1E-8B16E96391C3}"/>
          </ac:graphicFrameMkLst>
        </pc:graphicFrameChg>
        <pc:picChg chg="add del mod">
          <ac:chgData name="Paula Vázquez-Valero" userId="3a0e46d7-2099-40af-a155-aa45b68bfff3" providerId="ADAL" clId="{57DA573B-B202-45D5-8B0F-E0DB3FD2BB69}" dt="2024-02-16T11:47:59.569" v="35753" actId="21"/>
          <ac:picMkLst>
            <pc:docMk/>
            <pc:sldMk cId="3956648848" sldId="949"/>
            <ac:picMk id="4" creationId="{83786B9A-70EA-1B5C-4BED-26C61DF0279A}"/>
          </ac:picMkLst>
        </pc:picChg>
        <pc:picChg chg="add del mod">
          <ac:chgData name="Paula Vázquez-Valero" userId="3a0e46d7-2099-40af-a155-aa45b68bfff3" providerId="ADAL" clId="{57DA573B-B202-45D5-8B0F-E0DB3FD2BB69}" dt="2024-02-14T12:21:38.220" v="30853" actId="478"/>
          <ac:picMkLst>
            <pc:docMk/>
            <pc:sldMk cId="3956648848" sldId="949"/>
            <ac:picMk id="4" creationId="{BF9149B3-F971-C7AD-EEE2-224CCA4C6424}"/>
          </ac:picMkLst>
        </pc:picChg>
        <pc:picChg chg="add mod">
          <ac:chgData name="Paula Vázquez-Valero" userId="3a0e46d7-2099-40af-a155-aa45b68bfff3" providerId="ADAL" clId="{57DA573B-B202-45D5-8B0F-E0DB3FD2BB69}" dt="2024-02-14T12:05:52.926" v="30378" actId="1036"/>
          <ac:picMkLst>
            <pc:docMk/>
            <pc:sldMk cId="3956648848" sldId="949"/>
            <ac:picMk id="8" creationId="{398300FC-04DE-A2CB-8A38-AEBEAC300F87}"/>
          </ac:picMkLst>
        </pc:picChg>
        <pc:picChg chg="mod ord">
          <ac:chgData name="Paula Vázquez-Valero" userId="3a0e46d7-2099-40af-a155-aa45b68bfff3" providerId="ADAL" clId="{57DA573B-B202-45D5-8B0F-E0DB3FD2BB69}" dt="2024-02-14T12:09:48.272" v="30476" actId="1076"/>
          <ac:picMkLst>
            <pc:docMk/>
            <pc:sldMk cId="3956648848" sldId="949"/>
            <ac:picMk id="9" creationId="{2487864D-2C3E-D90B-D8F0-76F6A62DFAB4}"/>
          </ac:picMkLst>
        </pc:picChg>
        <pc:picChg chg="del">
          <ac:chgData name="Paula Vázquez-Valero" userId="3a0e46d7-2099-40af-a155-aa45b68bfff3" providerId="ADAL" clId="{57DA573B-B202-45D5-8B0F-E0DB3FD2BB69}" dt="2024-02-14T12:06:18.896" v="30406" actId="478"/>
          <ac:picMkLst>
            <pc:docMk/>
            <pc:sldMk cId="3956648848" sldId="949"/>
            <ac:picMk id="10" creationId="{5992038A-73DD-07DB-EB43-929D29C6AF17}"/>
          </ac:picMkLst>
        </pc:picChg>
        <pc:picChg chg="mod ord">
          <ac:chgData name="Paula Vázquez-Valero" userId="3a0e46d7-2099-40af-a155-aa45b68bfff3" providerId="ADAL" clId="{57DA573B-B202-45D5-8B0F-E0DB3FD2BB69}" dt="2024-02-14T13:45:11.983" v="34239" actId="14100"/>
          <ac:picMkLst>
            <pc:docMk/>
            <pc:sldMk cId="3956648848" sldId="949"/>
            <ac:picMk id="11" creationId="{68014753-6BFA-5688-AFFF-CA0F9E832B32}"/>
          </ac:picMkLst>
        </pc:picChg>
        <pc:picChg chg="del">
          <ac:chgData name="Paula Vázquez-Valero" userId="3a0e46d7-2099-40af-a155-aa45b68bfff3" providerId="ADAL" clId="{57DA573B-B202-45D5-8B0F-E0DB3FD2BB69}" dt="2024-02-14T11:05:01.221" v="30350" actId="478"/>
          <ac:picMkLst>
            <pc:docMk/>
            <pc:sldMk cId="3956648848" sldId="949"/>
            <ac:picMk id="13" creationId="{CF1543E9-BC0F-38BC-01C5-7A56035B2FAF}"/>
          </ac:picMkLst>
        </pc:picChg>
        <pc:picChg chg="del">
          <ac:chgData name="Paula Vázquez-Valero" userId="3a0e46d7-2099-40af-a155-aa45b68bfff3" providerId="ADAL" clId="{57DA573B-B202-45D5-8B0F-E0DB3FD2BB69}" dt="2024-02-14T11:04:57.991" v="30349" actId="478"/>
          <ac:picMkLst>
            <pc:docMk/>
            <pc:sldMk cId="3956648848" sldId="949"/>
            <ac:picMk id="14" creationId="{180FA060-F864-5A71-4EB3-4B8076277794}"/>
          </ac:picMkLst>
        </pc:picChg>
        <pc:picChg chg="add del">
          <ac:chgData name="Paula Vázquez-Valero" userId="3a0e46d7-2099-40af-a155-aa45b68bfff3" providerId="ADAL" clId="{57DA573B-B202-45D5-8B0F-E0DB3FD2BB69}" dt="2024-02-14T12:34:09.043" v="31569" actId="21"/>
          <ac:picMkLst>
            <pc:docMk/>
            <pc:sldMk cId="3956648848" sldId="949"/>
            <ac:picMk id="20" creationId="{5794960B-CBC9-B5A8-35D0-F1C603ADA4D3}"/>
          </ac:picMkLst>
        </pc:picChg>
        <pc:picChg chg="add mod">
          <ac:chgData name="Paula Vázquez-Valero" userId="3a0e46d7-2099-40af-a155-aa45b68bfff3" providerId="ADAL" clId="{57DA573B-B202-45D5-8B0F-E0DB3FD2BB69}" dt="2024-02-14T12:06:14.102" v="30404" actId="1076"/>
          <ac:picMkLst>
            <pc:docMk/>
            <pc:sldMk cId="3956648848" sldId="949"/>
            <ac:picMk id="26" creationId="{D284E237-D43A-7BD2-4254-57084F6E1735}"/>
          </ac:picMkLst>
        </pc:picChg>
        <pc:picChg chg="add del mod ord modCrop">
          <ac:chgData name="Paula Vázquez-Valero" userId="3a0e46d7-2099-40af-a155-aa45b68bfff3" providerId="ADAL" clId="{57DA573B-B202-45D5-8B0F-E0DB3FD2BB69}" dt="2024-02-14T12:34:09.043" v="31569" actId="21"/>
          <ac:picMkLst>
            <pc:docMk/>
            <pc:sldMk cId="3956648848" sldId="949"/>
            <ac:picMk id="35" creationId="{3A24856B-1D86-D857-B47C-C8A465E541F2}"/>
          </ac:picMkLst>
        </pc:picChg>
        <pc:picChg chg="add del mod">
          <ac:chgData name="Paula Vázquez-Valero" userId="3a0e46d7-2099-40af-a155-aa45b68bfff3" providerId="ADAL" clId="{57DA573B-B202-45D5-8B0F-E0DB3FD2BB69}" dt="2024-02-14T12:34:09.043" v="31569" actId="21"/>
          <ac:picMkLst>
            <pc:docMk/>
            <pc:sldMk cId="3956648848" sldId="949"/>
            <ac:picMk id="36" creationId="{7AED1301-6D9C-B319-69B4-0ED91B7443B6}"/>
          </ac:picMkLst>
        </pc:picChg>
        <pc:picChg chg="add del mod">
          <ac:chgData name="Paula Vázquez-Valero" userId="3a0e46d7-2099-40af-a155-aa45b68bfff3" providerId="ADAL" clId="{57DA573B-B202-45D5-8B0F-E0DB3FD2BB69}" dt="2024-02-14T12:34:09.043" v="31569" actId="21"/>
          <ac:picMkLst>
            <pc:docMk/>
            <pc:sldMk cId="3956648848" sldId="949"/>
            <ac:picMk id="37" creationId="{378C5CA7-7263-3A1A-7F19-2E8EB4B4B51C}"/>
          </ac:picMkLst>
        </pc:picChg>
        <pc:picChg chg="add mod modCrop">
          <ac:chgData name="Paula Vázquez-Valero" userId="3a0e46d7-2099-40af-a155-aa45b68bfff3" providerId="ADAL" clId="{57DA573B-B202-45D5-8B0F-E0DB3FD2BB69}" dt="2024-02-14T12:17:32.401" v="30741" actId="1076"/>
          <ac:picMkLst>
            <pc:docMk/>
            <pc:sldMk cId="3956648848" sldId="949"/>
            <ac:picMk id="38" creationId="{82001894-EA8B-8C24-45B9-62433FFAB284}"/>
          </ac:picMkLst>
        </pc:picChg>
        <pc:picChg chg="mod">
          <ac:chgData name="Paula Vázquez-Valero" userId="3a0e46d7-2099-40af-a155-aa45b68bfff3" providerId="ADAL" clId="{57DA573B-B202-45D5-8B0F-E0DB3FD2BB69}" dt="2024-02-14T12:17:45.576" v="30743"/>
          <ac:picMkLst>
            <pc:docMk/>
            <pc:sldMk cId="3956648848" sldId="949"/>
            <ac:picMk id="42" creationId="{DCF2A417-ACD3-9081-86DF-3E407C018098}"/>
          </ac:picMkLst>
        </pc:picChg>
        <pc:picChg chg="add del mod">
          <ac:chgData name="Paula Vázquez-Valero" userId="3a0e46d7-2099-40af-a155-aa45b68bfff3" providerId="ADAL" clId="{57DA573B-B202-45D5-8B0F-E0DB3FD2BB69}" dt="2024-02-14T12:20:19.040" v="30823"/>
          <ac:picMkLst>
            <pc:docMk/>
            <pc:sldMk cId="3956648848" sldId="949"/>
            <ac:picMk id="50" creationId="{1C900E5D-AE97-A39E-B9E2-F72D626F26B1}"/>
          </ac:picMkLst>
        </pc:picChg>
        <pc:picChg chg="add mod ord">
          <ac:chgData name="Paula Vázquez-Valero" userId="3a0e46d7-2099-40af-a155-aa45b68bfff3" providerId="ADAL" clId="{57DA573B-B202-45D5-8B0F-E0DB3FD2BB69}" dt="2024-02-14T12:24:32.319" v="30979" actId="1076"/>
          <ac:picMkLst>
            <pc:docMk/>
            <pc:sldMk cId="3956648848" sldId="949"/>
            <ac:picMk id="52" creationId="{4362048C-CC32-544F-FC79-1DCB905FD9F1}"/>
          </ac:picMkLst>
        </pc:picChg>
        <pc:picChg chg="add del mod">
          <ac:chgData name="Paula Vázquez-Valero" userId="3a0e46d7-2099-40af-a155-aa45b68bfff3" providerId="ADAL" clId="{57DA573B-B202-45D5-8B0F-E0DB3FD2BB69}" dt="2024-02-14T12:20:46.425" v="30834" actId="21"/>
          <ac:picMkLst>
            <pc:docMk/>
            <pc:sldMk cId="3956648848" sldId="949"/>
            <ac:picMk id="53" creationId="{05C7373D-CA1D-E389-3CE5-4BB1817FA1BD}"/>
          </ac:picMkLst>
        </pc:picChg>
        <pc:picChg chg="add del">
          <ac:chgData name="Paula Vázquez-Valero" userId="3a0e46d7-2099-40af-a155-aa45b68bfff3" providerId="ADAL" clId="{57DA573B-B202-45D5-8B0F-E0DB3FD2BB69}" dt="2024-02-14T12:34:09.043" v="31569" actId="21"/>
          <ac:picMkLst>
            <pc:docMk/>
            <pc:sldMk cId="3956648848" sldId="949"/>
            <ac:picMk id="54" creationId="{531D5B30-EA44-9580-8501-46B4823D99DC}"/>
          </ac:picMkLst>
        </pc:picChg>
        <pc:picChg chg="del">
          <ac:chgData name="Paula Vázquez-Valero" userId="3a0e46d7-2099-40af-a155-aa45b68bfff3" providerId="ADAL" clId="{57DA573B-B202-45D5-8B0F-E0DB3FD2BB69}" dt="2024-02-14T12:15:16.181" v="30686" actId="478"/>
          <ac:picMkLst>
            <pc:docMk/>
            <pc:sldMk cId="3956648848" sldId="949"/>
            <ac:picMk id="60" creationId="{1A34F63F-924F-E4D7-1340-28E52F8D24F1}"/>
          </ac:picMkLst>
        </pc:picChg>
        <pc:picChg chg="add del mod">
          <ac:chgData name="Paula Vázquez-Valero" userId="3a0e46d7-2099-40af-a155-aa45b68bfff3" providerId="ADAL" clId="{57DA573B-B202-45D5-8B0F-E0DB3FD2BB69}" dt="2024-02-14T12:20:22.721" v="30826" actId="21"/>
          <ac:picMkLst>
            <pc:docMk/>
            <pc:sldMk cId="3956648848" sldId="949"/>
            <ac:picMk id="1035" creationId="{7D7D6E04-5C39-41C2-FC92-80E76E0BC67D}"/>
          </ac:picMkLst>
        </pc:picChg>
        <pc:picChg chg="add del mod">
          <ac:chgData name="Paula Vázquez-Valero" userId="3a0e46d7-2099-40af-a155-aa45b68bfff3" providerId="ADAL" clId="{57DA573B-B202-45D5-8B0F-E0DB3FD2BB69}" dt="2024-02-14T12:21:32.260" v="30850" actId="21"/>
          <ac:picMkLst>
            <pc:docMk/>
            <pc:sldMk cId="3956648848" sldId="949"/>
            <ac:picMk id="1036" creationId="{A508EC65-B134-0BA8-38B7-6DA66AE3C4A2}"/>
          </ac:picMkLst>
        </pc:picChg>
        <pc:picChg chg="add del mod">
          <ac:chgData name="Paula Vázquez-Valero" userId="3a0e46d7-2099-40af-a155-aa45b68bfff3" providerId="ADAL" clId="{57DA573B-B202-45D5-8B0F-E0DB3FD2BB69}" dt="2024-02-14T12:20:53.391" v="30838" actId="21"/>
          <ac:picMkLst>
            <pc:docMk/>
            <pc:sldMk cId="3956648848" sldId="949"/>
            <ac:picMk id="1039" creationId="{1685B5BF-21E9-074F-F41E-DB438715E45D}"/>
          </ac:picMkLst>
        </pc:picChg>
        <pc:picChg chg="add mod">
          <ac:chgData name="Paula Vázquez-Valero" userId="3a0e46d7-2099-40af-a155-aa45b68bfff3" providerId="ADAL" clId="{57DA573B-B202-45D5-8B0F-E0DB3FD2BB69}" dt="2024-02-14T12:22:28.160" v="30894" actId="1076"/>
          <ac:picMkLst>
            <pc:docMk/>
            <pc:sldMk cId="3956648848" sldId="949"/>
            <ac:picMk id="1040" creationId="{4A384129-F3C9-976C-D7D8-E0DBDDE24493}"/>
          </ac:picMkLst>
        </pc:picChg>
        <pc:picChg chg="add mod ord">
          <ac:chgData name="Paula Vázquez-Valero" userId="3a0e46d7-2099-40af-a155-aa45b68bfff3" providerId="ADAL" clId="{57DA573B-B202-45D5-8B0F-E0DB3FD2BB69}" dt="2024-02-14T12:21:44.631" v="30856" actId="167"/>
          <ac:picMkLst>
            <pc:docMk/>
            <pc:sldMk cId="3956648848" sldId="949"/>
            <ac:picMk id="1041" creationId="{2440BB08-9955-DAA6-85C4-F2B1255BFC98}"/>
          </ac:picMkLst>
        </pc:picChg>
        <pc:picChg chg="add mod">
          <ac:chgData name="Paula Vázquez-Valero" userId="3a0e46d7-2099-40af-a155-aa45b68bfff3" providerId="ADAL" clId="{57DA573B-B202-45D5-8B0F-E0DB3FD2BB69}" dt="2024-02-14T12:22:33.240" v="30896" actId="1076"/>
          <ac:picMkLst>
            <pc:docMk/>
            <pc:sldMk cId="3956648848" sldId="949"/>
            <ac:picMk id="1042" creationId="{3D28C3BE-5808-DD54-866C-59BDFD6CD3F2}"/>
          </ac:picMkLst>
        </pc:picChg>
        <pc:picChg chg="del">
          <ac:chgData name="Paula Vázquez-Valero" userId="3a0e46d7-2099-40af-a155-aa45b68bfff3" providerId="ADAL" clId="{57DA573B-B202-45D5-8B0F-E0DB3FD2BB69}" dt="2024-02-14T12:17:45.250" v="30742" actId="478"/>
          <ac:picMkLst>
            <pc:docMk/>
            <pc:sldMk cId="3956648848" sldId="949"/>
            <ac:picMk id="1050" creationId="{A60384DB-141A-4A0D-AE13-0678D351A642}"/>
          </ac:picMkLst>
        </pc:picChg>
        <pc:picChg chg="mod">
          <ac:chgData name="Paula Vázquez-Valero" userId="3a0e46d7-2099-40af-a155-aa45b68bfff3" providerId="ADAL" clId="{57DA573B-B202-45D5-8B0F-E0DB3FD2BB69}" dt="2024-02-14T12:23:50.960" v="30942"/>
          <ac:picMkLst>
            <pc:docMk/>
            <pc:sldMk cId="3956648848" sldId="949"/>
            <ac:picMk id="1058" creationId="{D9A84EC7-60EF-9EA0-D6A8-6BC4665A61EC}"/>
          </ac:picMkLst>
        </pc:picChg>
        <pc:picChg chg="mod">
          <ac:chgData name="Paula Vázquez-Valero" userId="3a0e46d7-2099-40af-a155-aa45b68bfff3" providerId="ADAL" clId="{57DA573B-B202-45D5-8B0F-E0DB3FD2BB69}" dt="2024-02-14T12:23:59.249" v="30947"/>
          <ac:picMkLst>
            <pc:docMk/>
            <pc:sldMk cId="3956648848" sldId="949"/>
            <ac:picMk id="1065" creationId="{569C2ED7-62DD-ACC1-CC3E-0B05916D2CDA}"/>
          </ac:picMkLst>
        </pc:picChg>
        <pc:picChg chg="add mod">
          <ac:chgData name="Paula Vázquez-Valero" userId="3a0e46d7-2099-40af-a155-aa45b68bfff3" providerId="ADAL" clId="{57DA573B-B202-45D5-8B0F-E0DB3FD2BB69}" dt="2024-02-14T12:25:22.109" v="31009" actId="1037"/>
          <ac:picMkLst>
            <pc:docMk/>
            <pc:sldMk cId="3956648848" sldId="949"/>
            <ac:picMk id="1072" creationId="{F97C748E-17EF-3198-99E6-EC0BC16697C7}"/>
          </ac:picMkLst>
        </pc:picChg>
        <pc:picChg chg="add del mod">
          <ac:chgData name="Paula Vázquez-Valero" userId="3a0e46d7-2099-40af-a155-aa45b68bfff3" providerId="ADAL" clId="{57DA573B-B202-45D5-8B0F-E0DB3FD2BB69}" dt="2024-02-14T12:34:11.440" v="31573"/>
          <ac:picMkLst>
            <pc:docMk/>
            <pc:sldMk cId="3956648848" sldId="949"/>
            <ac:picMk id="1073" creationId="{3980706F-DF45-917B-A376-F0200CF92DFB}"/>
          </ac:picMkLst>
        </pc:picChg>
        <pc:picChg chg="add del mod">
          <ac:chgData name="Paula Vázquez-Valero" userId="3a0e46d7-2099-40af-a155-aa45b68bfff3" providerId="ADAL" clId="{57DA573B-B202-45D5-8B0F-E0DB3FD2BB69}" dt="2024-02-14T12:34:11.440" v="31573"/>
          <ac:picMkLst>
            <pc:docMk/>
            <pc:sldMk cId="3956648848" sldId="949"/>
            <ac:picMk id="1078" creationId="{4737950E-379E-1B9E-6CFA-173C21C6BD65}"/>
          </ac:picMkLst>
        </pc:picChg>
        <pc:picChg chg="add del mod">
          <ac:chgData name="Paula Vázquez-Valero" userId="3a0e46d7-2099-40af-a155-aa45b68bfff3" providerId="ADAL" clId="{57DA573B-B202-45D5-8B0F-E0DB3FD2BB69}" dt="2024-02-14T12:34:11.440" v="31573"/>
          <ac:picMkLst>
            <pc:docMk/>
            <pc:sldMk cId="3956648848" sldId="949"/>
            <ac:picMk id="1080" creationId="{564E3D01-6ED7-229F-FE89-63167FEBF4A0}"/>
          </ac:picMkLst>
        </pc:picChg>
        <pc:picChg chg="add del mod">
          <ac:chgData name="Paula Vázquez-Valero" userId="3a0e46d7-2099-40af-a155-aa45b68bfff3" providerId="ADAL" clId="{57DA573B-B202-45D5-8B0F-E0DB3FD2BB69}" dt="2024-02-14T12:34:11.440" v="31573"/>
          <ac:picMkLst>
            <pc:docMk/>
            <pc:sldMk cId="3956648848" sldId="949"/>
            <ac:picMk id="1081" creationId="{C9835705-B89F-411C-0566-E19A7A56A729}"/>
          </ac:picMkLst>
        </pc:picChg>
        <pc:picChg chg="add del mod">
          <ac:chgData name="Paula Vázquez-Valero" userId="3a0e46d7-2099-40af-a155-aa45b68bfff3" providerId="ADAL" clId="{57DA573B-B202-45D5-8B0F-E0DB3FD2BB69}" dt="2024-02-14T12:34:11.440" v="31573"/>
          <ac:picMkLst>
            <pc:docMk/>
            <pc:sldMk cId="3956648848" sldId="949"/>
            <ac:picMk id="1082" creationId="{939B9A17-841E-CE92-A4B1-3AD0D15E48F7}"/>
          </ac:picMkLst>
        </pc:picChg>
        <pc:picChg chg="add del mod">
          <ac:chgData name="Paula Vázquez-Valero" userId="3a0e46d7-2099-40af-a155-aa45b68bfff3" providerId="ADAL" clId="{57DA573B-B202-45D5-8B0F-E0DB3FD2BB69}" dt="2024-02-14T12:34:12.572" v="31575"/>
          <ac:picMkLst>
            <pc:docMk/>
            <pc:sldMk cId="3956648848" sldId="949"/>
            <ac:picMk id="1083" creationId="{AA5027A1-3A6B-8A18-6515-095AF95A2AD7}"/>
          </ac:picMkLst>
        </pc:picChg>
        <pc:picChg chg="add del mod">
          <ac:chgData name="Paula Vázquez-Valero" userId="3a0e46d7-2099-40af-a155-aa45b68bfff3" providerId="ADAL" clId="{57DA573B-B202-45D5-8B0F-E0DB3FD2BB69}" dt="2024-02-14T12:34:12.572" v="31575"/>
          <ac:picMkLst>
            <pc:docMk/>
            <pc:sldMk cId="3956648848" sldId="949"/>
            <ac:picMk id="2049" creationId="{6DD08FC0-7CB9-AE2F-ACAE-90F24774661D}"/>
          </ac:picMkLst>
        </pc:picChg>
        <pc:picChg chg="add del mod">
          <ac:chgData name="Paula Vázquez-Valero" userId="3a0e46d7-2099-40af-a155-aa45b68bfff3" providerId="ADAL" clId="{57DA573B-B202-45D5-8B0F-E0DB3FD2BB69}" dt="2024-02-14T12:34:12.572" v="31575"/>
          <ac:picMkLst>
            <pc:docMk/>
            <pc:sldMk cId="3956648848" sldId="949"/>
            <ac:picMk id="2052" creationId="{92CD25A8-7D57-0617-09A1-A2A24E1E4C27}"/>
          </ac:picMkLst>
        </pc:picChg>
        <pc:picChg chg="add del mod">
          <ac:chgData name="Paula Vázquez-Valero" userId="3a0e46d7-2099-40af-a155-aa45b68bfff3" providerId="ADAL" clId="{57DA573B-B202-45D5-8B0F-E0DB3FD2BB69}" dt="2024-02-14T12:34:12.572" v="31575"/>
          <ac:picMkLst>
            <pc:docMk/>
            <pc:sldMk cId="3956648848" sldId="949"/>
            <ac:picMk id="2053" creationId="{C362EAC2-FFD1-1E41-3A93-0FDC41B61DA2}"/>
          </ac:picMkLst>
        </pc:picChg>
        <pc:picChg chg="add del mod">
          <ac:chgData name="Paula Vázquez-Valero" userId="3a0e46d7-2099-40af-a155-aa45b68bfff3" providerId="ADAL" clId="{57DA573B-B202-45D5-8B0F-E0DB3FD2BB69}" dt="2024-02-14T12:34:12.572" v="31575"/>
          <ac:picMkLst>
            <pc:docMk/>
            <pc:sldMk cId="3956648848" sldId="949"/>
            <ac:picMk id="2054" creationId="{24F28560-84AE-9709-6707-83B8E76F2956}"/>
          </ac:picMkLst>
        </pc:picChg>
        <pc:picChg chg="add del mod">
          <ac:chgData name="Paula Vázquez-Valero" userId="3a0e46d7-2099-40af-a155-aa45b68bfff3" providerId="ADAL" clId="{57DA573B-B202-45D5-8B0F-E0DB3FD2BB69}" dt="2024-02-14T12:34:14.948" v="31579"/>
          <ac:picMkLst>
            <pc:docMk/>
            <pc:sldMk cId="3956648848" sldId="949"/>
            <ac:picMk id="2059" creationId="{C44D5C5C-A395-83B5-0AF6-72C3F37A8F5B}"/>
          </ac:picMkLst>
        </pc:picChg>
        <pc:picChg chg="add del mod">
          <ac:chgData name="Paula Vázquez-Valero" userId="3a0e46d7-2099-40af-a155-aa45b68bfff3" providerId="ADAL" clId="{57DA573B-B202-45D5-8B0F-E0DB3FD2BB69}" dt="2024-02-14T12:34:14.948" v="31579"/>
          <ac:picMkLst>
            <pc:docMk/>
            <pc:sldMk cId="3956648848" sldId="949"/>
            <ac:picMk id="2080" creationId="{2687E10F-7D88-136B-8755-044D221D9652}"/>
          </ac:picMkLst>
        </pc:picChg>
        <pc:picChg chg="add del mod">
          <ac:chgData name="Paula Vázquez-Valero" userId="3a0e46d7-2099-40af-a155-aa45b68bfff3" providerId="ADAL" clId="{57DA573B-B202-45D5-8B0F-E0DB3FD2BB69}" dt="2024-02-14T12:34:14.948" v="31579"/>
          <ac:picMkLst>
            <pc:docMk/>
            <pc:sldMk cId="3956648848" sldId="949"/>
            <ac:picMk id="2085" creationId="{702FD5B6-DB31-E1C8-1DB3-3D62E4399320}"/>
          </ac:picMkLst>
        </pc:picChg>
        <pc:picChg chg="add del mod">
          <ac:chgData name="Paula Vázquez-Valero" userId="3a0e46d7-2099-40af-a155-aa45b68bfff3" providerId="ADAL" clId="{57DA573B-B202-45D5-8B0F-E0DB3FD2BB69}" dt="2024-02-14T12:34:14.948" v="31579"/>
          <ac:picMkLst>
            <pc:docMk/>
            <pc:sldMk cId="3956648848" sldId="949"/>
            <ac:picMk id="2087" creationId="{0B3FF320-EC4D-6029-30B8-D8EDEBE42ABC}"/>
          </ac:picMkLst>
        </pc:picChg>
        <pc:picChg chg="add del mod">
          <ac:chgData name="Paula Vázquez-Valero" userId="3a0e46d7-2099-40af-a155-aa45b68bfff3" providerId="ADAL" clId="{57DA573B-B202-45D5-8B0F-E0DB3FD2BB69}" dt="2024-02-14T12:34:14.948" v="31579"/>
          <ac:picMkLst>
            <pc:docMk/>
            <pc:sldMk cId="3956648848" sldId="949"/>
            <ac:picMk id="2090" creationId="{E96D7B10-F2DC-EF09-F7D4-BCDCA61BBEC8}"/>
          </ac:picMkLst>
        </pc:picChg>
      </pc:sldChg>
      <pc:sldChg chg="addSp delSp new del mod">
        <pc:chgData name="Paula Vázquez-Valero" userId="3a0e46d7-2099-40af-a155-aa45b68bfff3" providerId="ADAL" clId="{57DA573B-B202-45D5-8B0F-E0DB3FD2BB69}" dt="2024-02-14T12:19:10.880" v="30791" actId="47"/>
        <pc:sldMkLst>
          <pc:docMk/>
          <pc:sldMk cId="336560107" sldId="950"/>
        </pc:sldMkLst>
        <pc:spChg chg="add del">
          <ac:chgData name="Paula Vázquez-Valero" userId="3a0e46d7-2099-40af-a155-aa45b68bfff3" providerId="ADAL" clId="{57DA573B-B202-45D5-8B0F-E0DB3FD2BB69}" dt="2024-02-14T12:19:02.310" v="30788" actId="22"/>
          <ac:spMkLst>
            <pc:docMk/>
            <pc:sldMk cId="336560107" sldId="950"/>
            <ac:spMk id="5" creationId="{D4DB8541-1B2B-0D50-9609-F66E02FB500E}"/>
          </ac:spMkLst>
        </pc:spChg>
        <pc:spChg chg="add">
          <ac:chgData name="Paula Vázquez-Valero" userId="3a0e46d7-2099-40af-a155-aa45b68bfff3" providerId="ADAL" clId="{57DA573B-B202-45D5-8B0F-E0DB3FD2BB69}" dt="2024-02-14T12:19:04.232" v="30789" actId="22"/>
          <ac:spMkLst>
            <pc:docMk/>
            <pc:sldMk cId="336560107" sldId="950"/>
            <ac:spMk id="7" creationId="{CB77D222-6261-D2C4-9E49-BF83B36A2E43}"/>
          </ac:spMkLst>
        </pc:spChg>
      </pc:sldChg>
      <pc:sldChg chg="addSp delSp modSp add mod addAnim delAnim modAnim">
        <pc:chgData name="Paula Vázquez-Valero" userId="3a0e46d7-2099-40af-a155-aa45b68bfff3" providerId="ADAL" clId="{57DA573B-B202-45D5-8B0F-E0DB3FD2BB69}" dt="2024-02-14T14:10:09.093" v="35088" actId="20577"/>
        <pc:sldMkLst>
          <pc:docMk/>
          <pc:sldMk cId="2663232916" sldId="950"/>
        </pc:sldMkLst>
        <pc:spChg chg="mod">
          <ac:chgData name="Paula Vázquez-Valero" userId="3a0e46d7-2099-40af-a155-aa45b68bfff3" providerId="ADAL" clId="{57DA573B-B202-45D5-8B0F-E0DB3FD2BB69}" dt="2024-02-14T14:10:09.093" v="35088" actId="20577"/>
          <ac:spMkLst>
            <pc:docMk/>
            <pc:sldMk cId="2663232916" sldId="950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2-14T12:31:13.989" v="31339" actId="20577"/>
          <ac:spMkLst>
            <pc:docMk/>
            <pc:sldMk cId="2663232916" sldId="950"/>
            <ac:spMk id="4" creationId="{FBB3F6A5-32AB-81D9-BDF7-890863FFA50D}"/>
          </ac:spMkLst>
        </pc:spChg>
        <pc:spChg chg="mod">
          <ac:chgData name="Paula Vázquez-Valero" userId="3a0e46d7-2099-40af-a155-aa45b68bfff3" providerId="ADAL" clId="{57DA573B-B202-45D5-8B0F-E0DB3FD2BB69}" dt="2024-02-14T12:28:03.419" v="31131"/>
          <ac:spMkLst>
            <pc:docMk/>
            <pc:sldMk cId="2663232916" sldId="950"/>
            <ac:spMk id="13" creationId="{67B4EA02-517A-55EA-1197-0E8CDC895FFE}"/>
          </ac:spMkLst>
        </pc:spChg>
        <pc:spChg chg="mod">
          <ac:chgData name="Paula Vázquez-Valero" userId="3a0e46d7-2099-40af-a155-aa45b68bfff3" providerId="ADAL" clId="{57DA573B-B202-45D5-8B0F-E0DB3FD2BB69}" dt="2024-02-14T12:28:03.419" v="31131"/>
          <ac:spMkLst>
            <pc:docMk/>
            <pc:sldMk cId="2663232916" sldId="950"/>
            <ac:spMk id="14" creationId="{43C95976-6026-AE13-07D4-72B91CAD95A5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15" creationId="{FDDEF134-0325-792B-E7C4-2DD178F8FADA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17" creationId="{2F7E9AA0-3DE6-46B1-2788-506A226D7BAF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1" creationId="{85853BF0-ED49-A6D0-9621-7B30EBAFF2FC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2" creationId="{8B5AB14D-1F17-61CE-797F-5639536A3DA0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3" creationId="{556D2A5F-3505-2970-537E-BF68860506EC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5" creationId="{C721E1C6-DB17-5B29-2D57-66CBFAF1BF8D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7" creationId="{51514E09-AFC8-6B6E-0A46-49BA4745D26F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9" creationId="{0D962CA3-54B9-255D-FF4C-6D1FEFA099AB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34" creationId="{6E42972E-A0B0-F160-8EBE-B36F36A436B9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39" creationId="{245CE9F5-0EA5-BD07-1EF1-928D69B1C3D0}"/>
          </ac:spMkLst>
        </pc:spChg>
        <pc:spChg chg="mod">
          <ac:chgData name="Paula Vázquez-Valero" userId="3a0e46d7-2099-40af-a155-aa45b68bfff3" providerId="ADAL" clId="{57DA573B-B202-45D5-8B0F-E0DB3FD2BB69}" dt="2024-02-14T12:28:03.419" v="31131"/>
          <ac:spMkLst>
            <pc:docMk/>
            <pc:sldMk cId="2663232916" sldId="950"/>
            <ac:spMk id="41" creationId="{18245389-4FD1-4696-D1CA-D8CD5B50A665}"/>
          </ac:spMkLst>
        </pc:spChg>
        <pc:spChg chg="del">
          <ac:chgData name="Paula Vázquez-Valero" userId="3a0e46d7-2099-40af-a155-aa45b68bfff3" providerId="ADAL" clId="{57DA573B-B202-45D5-8B0F-E0DB3FD2BB69}" dt="2024-02-14T12:27:40.628" v="31129" actId="478"/>
          <ac:spMkLst>
            <pc:docMk/>
            <pc:sldMk cId="2663232916" sldId="950"/>
            <ac:spMk id="45" creationId="{0BD68B86-3DA9-1100-EE4D-F79C37184C1D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46" creationId="{A708B2F1-A829-A580-604B-85C9E72BBFA8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47" creationId="{CC0ACA61-6C68-7B05-29C7-E34338059872}"/>
          </ac:spMkLst>
        </pc:spChg>
        <pc:spChg chg="add mod">
          <ac:chgData name="Paula Vázquez-Valero" userId="3a0e46d7-2099-40af-a155-aa45b68bfff3" providerId="ADAL" clId="{57DA573B-B202-45D5-8B0F-E0DB3FD2BB69}" dt="2024-02-14T12:31:35.248" v="31357" actId="1038"/>
          <ac:spMkLst>
            <pc:docMk/>
            <pc:sldMk cId="2663232916" sldId="950"/>
            <ac:spMk id="48" creationId="{87F24650-6255-5CCB-B850-71B3356E764E}"/>
          </ac:spMkLst>
        </pc:spChg>
        <pc:spChg chg="add mod">
          <ac:chgData name="Paula Vázquez-Valero" userId="3a0e46d7-2099-40af-a155-aa45b68bfff3" providerId="ADAL" clId="{57DA573B-B202-45D5-8B0F-E0DB3FD2BB69}" dt="2024-02-14T12:31:35.248" v="31357" actId="1038"/>
          <ac:spMkLst>
            <pc:docMk/>
            <pc:sldMk cId="2663232916" sldId="950"/>
            <ac:spMk id="53" creationId="{D172C535-C7AB-366D-6A9E-12A12C5ADB61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55" creationId="{BAD0D968-3202-45BD-0891-F1969103EE90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59" creationId="{BCB48192-E5C2-66D4-A683-7408D473D255}"/>
          </ac:spMkLst>
        </pc:spChg>
        <pc:spChg chg="add mod">
          <ac:chgData name="Paula Vázquez-Valero" userId="3a0e46d7-2099-40af-a155-aa45b68bfff3" providerId="ADAL" clId="{57DA573B-B202-45D5-8B0F-E0DB3FD2BB69}" dt="2024-02-14T12:31:35.248" v="31357" actId="1038"/>
          <ac:spMkLst>
            <pc:docMk/>
            <pc:sldMk cId="2663232916" sldId="950"/>
            <ac:spMk id="60" creationId="{59E38A70-8129-18C8-880A-1F0434516FF7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62" creationId="{ACFA0761-D402-AF70-80AB-3CCB1C02330E}"/>
          </ac:spMkLst>
        </pc:spChg>
        <pc:spChg chg="add mod">
          <ac:chgData name="Paula Vázquez-Valero" userId="3a0e46d7-2099-40af-a155-aa45b68bfff3" providerId="ADAL" clId="{57DA573B-B202-45D5-8B0F-E0DB3FD2BB69}" dt="2024-02-14T12:31:35.248" v="31357" actId="1038"/>
          <ac:spMkLst>
            <pc:docMk/>
            <pc:sldMk cId="2663232916" sldId="950"/>
            <ac:spMk id="63" creationId="{56DDE030-3AF7-A94F-4E06-6AB664C3A426}"/>
          </ac:spMkLst>
        </pc:spChg>
        <pc:spChg chg="add mod">
          <ac:chgData name="Paula Vázquez-Valero" userId="3a0e46d7-2099-40af-a155-aa45b68bfff3" providerId="ADAL" clId="{57DA573B-B202-45D5-8B0F-E0DB3FD2BB69}" dt="2024-02-14T12:31:35.248" v="31357" actId="1038"/>
          <ac:spMkLst>
            <pc:docMk/>
            <pc:sldMk cId="2663232916" sldId="950"/>
            <ac:spMk id="1024" creationId="{F6F434F0-38A1-3600-C44F-4764852F4768}"/>
          </ac:spMkLst>
        </pc:spChg>
        <pc:spChg chg="add mod">
          <ac:chgData name="Paula Vázquez-Valero" userId="3a0e46d7-2099-40af-a155-aa45b68bfff3" providerId="ADAL" clId="{57DA573B-B202-45D5-8B0F-E0DB3FD2BB69}" dt="2024-02-14T12:31:35.248" v="31357" actId="1038"/>
          <ac:spMkLst>
            <pc:docMk/>
            <pc:sldMk cId="2663232916" sldId="950"/>
            <ac:spMk id="1025" creationId="{E84D4E92-87B5-9D47-F6CA-B43047EF5169}"/>
          </ac:spMkLst>
        </pc:spChg>
        <pc:spChg chg="add mod">
          <ac:chgData name="Paula Vázquez-Valero" userId="3a0e46d7-2099-40af-a155-aa45b68bfff3" providerId="ADAL" clId="{57DA573B-B202-45D5-8B0F-E0DB3FD2BB69}" dt="2024-02-14T12:31:35.248" v="31357" actId="1038"/>
          <ac:spMkLst>
            <pc:docMk/>
            <pc:sldMk cId="2663232916" sldId="950"/>
            <ac:spMk id="1027" creationId="{A772FC97-7E7B-91BF-41C2-8B6A55F99FEA}"/>
          </ac:spMkLst>
        </pc:spChg>
        <pc:spChg chg="add mod">
          <ac:chgData name="Paula Vázquez-Valero" userId="3a0e46d7-2099-40af-a155-aa45b68bfff3" providerId="ADAL" clId="{57DA573B-B202-45D5-8B0F-E0DB3FD2BB69}" dt="2024-02-14T12:31:29.259" v="31345" actId="1076"/>
          <ac:spMkLst>
            <pc:docMk/>
            <pc:sldMk cId="2663232916" sldId="950"/>
            <ac:spMk id="1031" creationId="{A3655130-CB64-07D0-7E21-F482DFB9CAC5}"/>
          </ac:spMkLst>
        </pc:spChg>
        <pc:spChg chg="add del">
          <ac:chgData name="Paula Vázquez-Valero" userId="3a0e46d7-2099-40af-a155-aa45b68bfff3" providerId="ADAL" clId="{57DA573B-B202-45D5-8B0F-E0DB3FD2BB69}" dt="2024-02-14T12:29:20.733" v="31253" actId="478"/>
          <ac:spMkLst>
            <pc:docMk/>
            <pc:sldMk cId="2663232916" sldId="950"/>
            <ac:spMk id="1035" creationId="{1DE67B4B-41D7-B599-DED7-D6F7E2FF6037}"/>
          </ac:spMkLst>
        </pc:spChg>
        <pc:spChg chg="add mod">
          <ac:chgData name="Paula Vázquez-Valero" userId="3a0e46d7-2099-40af-a155-aa45b68bfff3" providerId="ADAL" clId="{57DA573B-B202-45D5-8B0F-E0DB3FD2BB69}" dt="2024-02-14T12:31:17.359" v="31340" actId="1076"/>
          <ac:spMkLst>
            <pc:docMk/>
            <pc:sldMk cId="2663232916" sldId="950"/>
            <ac:spMk id="1037" creationId="{46DFEC09-8735-9236-3382-D25A72B67520}"/>
          </ac:spMkLst>
        </pc:spChg>
        <pc:spChg chg="add del mod">
          <ac:chgData name="Paula Vázquez-Valero" userId="3a0e46d7-2099-40af-a155-aa45b68bfff3" providerId="ADAL" clId="{57DA573B-B202-45D5-8B0F-E0DB3FD2BB69}" dt="2024-02-14T12:30:50.651" v="31325"/>
          <ac:spMkLst>
            <pc:docMk/>
            <pc:sldMk cId="2663232916" sldId="950"/>
            <ac:spMk id="1038" creationId="{FE878383-4C44-1B97-188F-ACFC683BD0CA}"/>
          </ac:spMkLst>
        </pc:spChg>
        <pc:spChg chg="add del mod">
          <ac:chgData name="Paula Vázquez-Valero" userId="3a0e46d7-2099-40af-a155-aa45b68bfff3" providerId="ADAL" clId="{57DA573B-B202-45D5-8B0F-E0DB3FD2BB69}" dt="2024-02-14T12:52:21.972" v="31718" actId="14100"/>
          <ac:spMkLst>
            <pc:docMk/>
            <pc:sldMk cId="2663232916" sldId="950"/>
            <ac:spMk id="1039" creationId="{4A1CDC19-D52C-3F28-269B-59D31916E38B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1043" creationId="{FAF034B8-A4BC-479E-1602-8F0B0248378C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1044" creationId="{CE304AD0-F5B8-06E9-ECFE-0D4CE3E67C54}"/>
          </ac:spMkLst>
        </pc:spChg>
        <pc:spChg chg="del">
          <ac:chgData name="Paula Vázquez-Valero" userId="3a0e46d7-2099-40af-a155-aa45b68bfff3" providerId="ADAL" clId="{57DA573B-B202-45D5-8B0F-E0DB3FD2BB69}" dt="2024-02-14T12:27:40.628" v="31129" actId="478"/>
          <ac:spMkLst>
            <pc:docMk/>
            <pc:sldMk cId="2663232916" sldId="950"/>
            <ac:spMk id="1045" creationId="{169C50AD-48F0-B537-65CF-45A75EB4BF18}"/>
          </ac:spMkLst>
        </pc:spChg>
        <pc:spChg chg="add del mod">
          <ac:chgData name="Paula Vázquez-Valero" userId="3a0e46d7-2099-40af-a155-aa45b68bfff3" providerId="ADAL" clId="{57DA573B-B202-45D5-8B0F-E0DB3FD2BB69}" dt="2024-02-14T12:33:40.178" v="31558" actId="478"/>
          <ac:spMkLst>
            <pc:docMk/>
            <pc:sldMk cId="2663232916" sldId="950"/>
            <ac:spMk id="1046" creationId="{64D96469-9569-3BB2-71D1-B1CCC60A196D}"/>
          </ac:spMkLst>
        </pc:spChg>
        <pc:spChg chg="add mod">
          <ac:chgData name="Paula Vázquez-Valero" userId="3a0e46d7-2099-40af-a155-aa45b68bfff3" providerId="ADAL" clId="{57DA573B-B202-45D5-8B0F-E0DB3FD2BB69}" dt="2024-02-14T12:32:49.089" v="31483" actId="313"/>
          <ac:spMkLst>
            <pc:docMk/>
            <pc:sldMk cId="2663232916" sldId="950"/>
            <ac:spMk id="1047" creationId="{00D45C31-C880-2B39-8BC4-3255A29C9E00}"/>
          </ac:spMkLst>
        </pc:spChg>
        <pc:spChg chg="mod">
          <ac:chgData name="Paula Vázquez-Valero" userId="3a0e46d7-2099-40af-a155-aa45b68bfff3" providerId="ADAL" clId="{57DA573B-B202-45D5-8B0F-E0DB3FD2BB69}" dt="2024-02-14T12:31:45.900" v="31358"/>
          <ac:spMkLst>
            <pc:docMk/>
            <pc:sldMk cId="2663232916" sldId="950"/>
            <ac:spMk id="1049" creationId="{FE2227F3-5956-66FD-6196-BE17632BF381}"/>
          </ac:spMkLst>
        </pc:spChg>
        <pc:spChg chg="mod">
          <ac:chgData name="Paula Vázquez-Valero" userId="3a0e46d7-2099-40af-a155-aa45b68bfff3" providerId="ADAL" clId="{57DA573B-B202-45D5-8B0F-E0DB3FD2BB69}" dt="2024-02-14T12:31:45.900" v="31358"/>
          <ac:spMkLst>
            <pc:docMk/>
            <pc:sldMk cId="2663232916" sldId="950"/>
            <ac:spMk id="1051" creationId="{9D7D1DB3-020F-048D-A0F4-744AE3163D55}"/>
          </ac:spMkLst>
        </pc:spChg>
        <pc:spChg chg="add mod">
          <ac:chgData name="Paula Vázquez-Valero" userId="3a0e46d7-2099-40af-a155-aa45b68bfff3" providerId="ADAL" clId="{57DA573B-B202-45D5-8B0F-E0DB3FD2BB69}" dt="2024-02-14T12:33:13.064" v="31547" actId="113"/>
          <ac:spMkLst>
            <pc:docMk/>
            <pc:sldMk cId="2663232916" sldId="950"/>
            <ac:spMk id="1052" creationId="{7C23F7D8-97F5-A09A-88DB-2E38DA4FACB8}"/>
          </ac:spMkLst>
        </pc:spChg>
        <pc:spChg chg="add del mod">
          <ac:chgData name="Paula Vázquez-Valero" userId="3a0e46d7-2099-40af-a155-aa45b68bfff3" providerId="ADAL" clId="{57DA573B-B202-45D5-8B0F-E0DB3FD2BB69}" dt="2024-02-14T12:33:40.178" v="31558" actId="478"/>
          <ac:spMkLst>
            <pc:docMk/>
            <pc:sldMk cId="2663232916" sldId="950"/>
            <ac:spMk id="1054" creationId="{718FE127-66B1-053E-0F21-97B13534CA7B}"/>
          </ac:spMkLst>
        </pc:spChg>
        <pc:spChg chg="add del mod">
          <ac:chgData name="Paula Vázquez-Valero" userId="3a0e46d7-2099-40af-a155-aa45b68bfff3" providerId="ADAL" clId="{57DA573B-B202-45D5-8B0F-E0DB3FD2BB69}" dt="2024-02-14T12:33:40.178" v="31558" actId="478"/>
          <ac:spMkLst>
            <pc:docMk/>
            <pc:sldMk cId="2663232916" sldId="950"/>
            <ac:spMk id="1055" creationId="{B5626B64-7C3A-F08A-8D26-74E7F5564980}"/>
          </ac:spMkLst>
        </pc:spChg>
        <pc:spChg chg="add del mod">
          <ac:chgData name="Paula Vázquez-Valero" userId="3a0e46d7-2099-40af-a155-aa45b68bfff3" providerId="ADAL" clId="{57DA573B-B202-45D5-8B0F-E0DB3FD2BB69}" dt="2024-02-14T12:57:47.300" v="31980" actId="478"/>
          <ac:spMkLst>
            <pc:docMk/>
            <pc:sldMk cId="2663232916" sldId="950"/>
            <ac:spMk id="1056" creationId="{237C6BAF-8A52-EE26-0B5D-7E25F22450B7}"/>
          </ac:spMkLst>
        </pc:spChg>
        <pc:spChg chg="add del mod">
          <ac:chgData name="Paula Vázquez-Valero" userId="3a0e46d7-2099-40af-a155-aa45b68bfff3" providerId="ADAL" clId="{57DA573B-B202-45D5-8B0F-E0DB3FD2BB69}" dt="2024-02-14T12:34:01.484" v="31567" actId="478"/>
          <ac:spMkLst>
            <pc:docMk/>
            <pc:sldMk cId="2663232916" sldId="950"/>
            <ac:spMk id="1058" creationId="{5A4DA059-B828-18A4-6B5E-C789B37AEF87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1059" creationId="{FE6CCAB0-8651-2A0A-1686-B413D101990C}"/>
          </ac:spMkLst>
        </pc:spChg>
        <pc:spChg chg="add del mod">
          <ac:chgData name="Paula Vázquez-Valero" userId="3a0e46d7-2099-40af-a155-aa45b68bfff3" providerId="ADAL" clId="{57DA573B-B202-45D5-8B0F-E0DB3FD2BB69}" dt="2024-02-14T12:34:01.484" v="31567" actId="478"/>
          <ac:spMkLst>
            <pc:docMk/>
            <pc:sldMk cId="2663232916" sldId="950"/>
            <ac:spMk id="1066" creationId="{E603515A-A29A-7DF4-DDBC-EC64B9D53CA4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1071" creationId="{E67BDE71-735C-BF82-7D32-9F9FAAEF45BB}"/>
          </ac:spMkLst>
        </pc:spChg>
        <pc:spChg chg="add del mod">
          <ac:chgData name="Paula Vázquez-Valero" userId="3a0e46d7-2099-40af-a155-aa45b68bfff3" providerId="ADAL" clId="{57DA573B-B202-45D5-8B0F-E0DB3FD2BB69}" dt="2024-02-14T12:58:24.352" v="31995" actId="478"/>
          <ac:spMkLst>
            <pc:docMk/>
            <pc:sldMk cId="2663232916" sldId="950"/>
            <ac:spMk id="1073" creationId="{C718FD19-B834-4059-F135-2FE24278FD5C}"/>
          </ac:spMkLst>
        </pc:spChg>
        <pc:spChg chg="add del mod">
          <ac:chgData name="Paula Vázquez-Valero" userId="3a0e46d7-2099-40af-a155-aa45b68bfff3" providerId="ADAL" clId="{57DA573B-B202-45D5-8B0F-E0DB3FD2BB69}" dt="2024-02-14T12:34:01.484" v="31567" actId="478"/>
          <ac:spMkLst>
            <pc:docMk/>
            <pc:sldMk cId="2663232916" sldId="950"/>
            <ac:spMk id="1075" creationId="{4F43526E-0E46-FA6A-FE24-4AE290117ECC}"/>
          </ac:spMkLst>
        </pc:spChg>
        <pc:spChg chg="add del mod">
          <ac:chgData name="Paula Vázquez-Valero" userId="3a0e46d7-2099-40af-a155-aa45b68bfff3" providerId="ADAL" clId="{57DA573B-B202-45D5-8B0F-E0DB3FD2BB69}" dt="2024-02-14T12:34:01.484" v="31567" actId="478"/>
          <ac:spMkLst>
            <pc:docMk/>
            <pc:sldMk cId="2663232916" sldId="950"/>
            <ac:spMk id="1076" creationId="{CB32A405-7B02-0A49-375A-F269DF10C091}"/>
          </ac:spMkLst>
        </pc:spChg>
        <pc:spChg chg="add del mod">
          <ac:chgData name="Paula Vázquez-Valero" userId="3a0e46d7-2099-40af-a155-aa45b68bfff3" providerId="ADAL" clId="{57DA573B-B202-45D5-8B0F-E0DB3FD2BB69}" dt="2024-02-14T12:34:01.484" v="31567" actId="478"/>
          <ac:spMkLst>
            <pc:docMk/>
            <pc:sldMk cId="2663232916" sldId="950"/>
            <ac:spMk id="1077" creationId="{1A63C0D0-526D-1AA2-7B13-9221D6B68903}"/>
          </ac:spMkLst>
        </pc:spChg>
        <pc:spChg chg="add del mod">
          <ac:chgData name="Paula Vázquez-Valero" userId="3a0e46d7-2099-40af-a155-aa45b68bfff3" providerId="ADAL" clId="{57DA573B-B202-45D5-8B0F-E0DB3FD2BB69}" dt="2024-02-14T12:34:01.484" v="31567" actId="478"/>
          <ac:spMkLst>
            <pc:docMk/>
            <pc:sldMk cId="2663232916" sldId="950"/>
            <ac:spMk id="1078" creationId="{7F369968-A5A8-97C2-1939-8547745950EF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1079" creationId="{9404D567-81C8-DCC1-4589-5F0058BE84DB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1080" creationId="{3B19E732-3190-C007-91C7-31B9A273CD44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1081" creationId="{71565C6C-BACD-BDEC-BED1-B085341C12D1}"/>
          </ac:spMkLst>
        </pc:spChg>
        <pc:spChg chg="mod">
          <ac:chgData name="Paula Vázquez-Valero" userId="3a0e46d7-2099-40af-a155-aa45b68bfff3" providerId="ADAL" clId="{57DA573B-B202-45D5-8B0F-E0DB3FD2BB69}" dt="2024-02-14T12:32:54.511" v="31494"/>
          <ac:spMkLst>
            <pc:docMk/>
            <pc:sldMk cId="2663232916" sldId="950"/>
            <ac:spMk id="1083" creationId="{43C25300-C0AB-00E0-6327-A2F01C18C0F3}"/>
          </ac:spMkLst>
        </pc:spChg>
        <pc:spChg chg="mod">
          <ac:chgData name="Paula Vázquez-Valero" userId="3a0e46d7-2099-40af-a155-aa45b68bfff3" providerId="ADAL" clId="{57DA573B-B202-45D5-8B0F-E0DB3FD2BB69}" dt="2024-02-14T12:32:54.511" v="31494"/>
          <ac:spMkLst>
            <pc:docMk/>
            <pc:sldMk cId="2663232916" sldId="950"/>
            <ac:spMk id="1085" creationId="{618F467C-3565-D9F5-A22D-6054C446BA6E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1086" creationId="{3ACAEC0D-FF82-754F-9C67-C3FB529F7EA7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49" creationId="{F309F37D-5CF6-3682-3905-987D57F97AF5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50" creationId="{42460610-9849-EC8A-DE1C-8B91823820ED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51" creationId="{B2B32487-F782-9B6D-3FE4-4164C4D1B2B8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53" creationId="{972B22A0-C671-1541-63C4-A5E956E31109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54" creationId="{BE8CA352-FB32-4395-DC9D-637913D7A4ED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59" creationId="{316B6720-C80C-E0F7-8C26-F3A70BC2C16D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060" creationId="{F1751784-929F-35E0-153F-466D0646BE96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62" creationId="{4C45E5AC-96AF-6CE4-251E-096FAB9B91DE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63" creationId="{DF288B51-5C4C-E883-F6A4-E05838FE3F24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64" creationId="{D46A0404-36B2-531F-9655-7723EC870180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065" creationId="{F512B71B-B63F-C1E6-7E82-0B30F715BACC}"/>
          </ac:spMkLst>
        </pc:spChg>
        <pc:spChg chg="add del mod">
          <ac:chgData name="Paula Vázquez-Valero" userId="3a0e46d7-2099-40af-a155-aa45b68bfff3" providerId="ADAL" clId="{57DA573B-B202-45D5-8B0F-E0DB3FD2BB69}" dt="2024-02-14T12:32:56.242" v="31497"/>
          <ac:spMkLst>
            <pc:docMk/>
            <pc:sldMk cId="2663232916" sldId="950"/>
            <ac:spMk id="2066" creationId="{0989BF0F-9C4C-A6BF-9C99-C1FEB4845C0D}"/>
          </ac:spMkLst>
        </pc:spChg>
        <pc:spChg chg="add mod">
          <ac:chgData name="Paula Vázquez-Valero" userId="3a0e46d7-2099-40af-a155-aa45b68bfff3" providerId="ADAL" clId="{57DA573B-B202-45D5-8B0F-E0DB3FD2BB69}" dt="2024-02-14T12:33:48.268" v="31563" actId="1035"/>
          <ac:spMkLst>
            <pc:docMk/>
            <pc:sldMk cId="2663232916" sldId="950"/>
            <ac:spMk id="2069" creationId="{8690A2A9-F59A-F3F1-C214-D29DC42E8E1B}"/>
          </ac:spMkLst>
        </pc:spChg>
        <pc:spChg chg="add mod">
          <ac:chgData name="Paula Vázquez-Valero" userId="3a0e46d7-2099-40af-a155-aa45b68bfff3" providerId="ADAL" clId="{57DA573B-B202-45D5-8B0F-E0DB3FD2BB69}" dt="2024-02-14T12:51:37.862" v="31712" actId="1076"/>
          <ac:spMkLst>
            <pc:docMk/>
            <pc:sldMk cId="2663232916" sldId="950"/>
            <ac:spMk id="2071" creationId="{76BC3E7A-56C6-06B8-1996-473D0A17AF1C}"/>
          </ac:spMkLst>
        </pc:spChg>
        <pc:spChg chg="add del mod">
          <ac:chgData name="Paula Vázquez-Valero" userId="3a0e46d7-2099-40af-a155-aa45b68bfff3" providerId="ADAL" clId="{57DA573B-B202-45D5-8B0F-E0DB3FD2BB69}" dt="2024-02-14T12:34:28.218" v="31585" actId="478"/>
          <ac:spMkLst>
            <pc:docMk/>
            <pc:sldMk cId="2663232916" sldId="950"/>
            <ac:spMk id="2072" creationId="{DE26031F-1104-7A6A-BA2F-5E70CEFD4FB9}"/>
          </ac:spMkLst>
        </pc:spChg>
        <pc:spChg chg="add del mod">
          <ac:chgData name="Paula Vázquez-Valero" userId="3a0e46d7-2099-40af-a155-aa45b68bfff3" providerId="ADAL" clId="{57DA573B-B202-45D5-8B0F-E0DB3FD2BB69}" dt="2024-02-14T12:34:28.218" v="31585" actId="478"/>
          <ac:spMkLst>
            <pc:docMk/>
            <pc:sldMk cId="2663232916" sldId="950"/>
            <ac:spMk id="2073" creationId="{20E5FFA4-DA3D-C347-F09D-C9CE5D032508}"/>
          </ac:spMkLst>
        </pc:spChg>
        <pc:spChg chg="add mod">
          <ac:chgData name="Paula Vázquez-Valero" userId="3a0e46d7-2099-40af-a155-aa45b68bfff3" providerId="ADAL" clId="{57DA573B-B202-45D5-8B0F-E0DB3FD2BB69}" dt="2024-02-14T12:51:37.862" v="31712" actId="1076"/>
          <ac:spMkLst>
            <pc:docMk/>
            <pc:sldMk cId="2663232916" sldId="950"/>
            <ac:spMk id="2074" creationId="{A5FFC90D-E4EE-7881-51BD-33A1BC3DC86C}"/>
          </ac:spMkLst>
        </pc:spChg>
        <pc:spChg chg="add mod">
          <ac:chgData name="Paula Vázquez-Valero" userId="3a0e46d7-2099-40af-a155-aa45b68bfff3" providerId="ADAL" clId="{57DA573B-B202-45D5-8B0F-E0DB3FD2BB69}" dt="2024-02-14T12:51:37.862" v="31712" actId="1076"/>
          <ac:spMkLst>
            <pc:docMk/>
            <pc:sldMk cId="2663232916" sldId="950"/>
            <ac:spMk id="2076" creationId="{E7E08BE0-39EB-2599-535E-AC76EF113022}"/>
          </ac:spMkLst>
        </pc:spChg>
        <pc:spChg chg="add mod">
          <ac:chgData name="Paula Vázquez-Valero" userId="3a0e46d7-2099-40af-a155-aa45b68bfff3" providerId="ADAL" clId="{57DA573B-B202-45D5-8B0F-E0DB3FD2BB69}" dt="2024-02-14T12:51:37.862" v="31712" actId="1076"/>
          <ac:spMkLst>
            <pc:docMk/>
            <pc:sldMk cId="2663232916" sldId="950"/>
            <ac:spMk id="2077" creationId="{1A7B305D-6B11-2819-76B4-DAA811A0FE9F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082" creationId="{C5A5A676-FA8B-B881-96CD-2BD5579257A3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083" creationId="{1FD40BD3-9454-C396-324F-5EDB52E9780E}"/>
          </ac:spMkLst>
        </pc:spChg>
        <pc:spChg chg="add mod">
          <ac:chgData name="Paula Vázquez-Valero" userId="3a0e46d7-2099-40af-a155-aa45b68bfff3" providerId="ADAL" clId="{57DA573B-B202-45D5-8B0F-E0DB3FD2BB69}" dt="2024-02-14T12:51:54.101" v="31717" actId="20577"/>
          <ac:spMkLst>
            <pc:docMk/>
            <pc:sldMk cId="2663232916" sldId="950"/>
            <ac:spMk id="2084" creationId="{BA0D98DD-442C-F746-5980-E61AEEC36E29}"/>
          </ac:spMkLst>
        </pc:spChg>
        <pc:spChg chg="add mod">
          <ac:chgData name="Paula Vázquez-Valero" userId="3a0e46d7-2099-40af-a155-aa45b68bfff3" providerId="ADAL" clId="{57DA573B-B202-45D5-8B0F-E0DB3FD2BB69}" dt="2024-02-14T12:53:07.408" v="31770" actId="113"/>
          <ac:spMkLst>
            <pc:docMk/>
            <pc:sldMk cId="2663232916" sldId="950"/>
            <ac:spMk id="2085" creationId="{213EFDDA-DF66-99E7-5042-E11E19EADB31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086" creationId="{F221B089-E596-94A4-FD86-3B8A426CFB2B}"/>
          </ac:spMkLst>
        </pc:spChg>
        <pc:spChg chg="mod">
          <ac:chgData name="Paula Vázquez-Valero" userId="3a0e46d7-2099-40af-a155-aa45b68bfff3" providerId="ADAL" clId="{57DA573B-B202-45D5-8B0F-E0DB3FD2BB69}" dt="2024-02-14T12:25:52.747" v="31018" actId="20577"/>
          <ac:spMkLst>
            <pc:docMk/>
            <pc:sldMk cId="2663232916" sldId="950"/>
            <ac:spMk id="2089" creationId="{B2AFFFD7-5E0E-9D9C-D583-13787BA98ED2}"/>
          </ac:spMkLst>
        </pc:spChg>
        <pc:spChg chg="mod">
          <ac:chgData name="Paula Vázquez-Valero" userId="3a0e46d7-2099-40af-a155-aa45b68bfff3" providerId="ADAL" clId="{57DA573B-B202-45D5-8B0F-E0DB3FD2BB69}" dt="2024-02-14T12:54:12.783" v="31831" actId="1038"/>
          <ac:spMkLst>
            <pc:docMk/>
            <pc:sldMk cId="2663232916" sldId="950"/>
            <ac:spMk id="2091" creationId="{55BFF0C2-27D6-9EFD-0D4F-6A221BC77FA0}"/>
          </ac:spMkLst>
        </pc:spChg>
        <pc:spChg chg="mod">
          <ac:chgData name="Paula Vázquez-Valero" userId="3a0e46d7-2099-40af-a155-aa45b68bfff3" providerId="ADAL" clId="{57DA573B-B202-45D5-8B0F-E0DB3FD2BB69}" dt="2024-02-14T12:54:12.783" v="31831" actId="1038"/>
          <ac:spMkLst>
            <pc:docMk/>
            <pc:sldMk cId="2663232916" sldId="950"/>
            <ac:spMk id="2093" creationId="{67F62E7E-0A44-6F73-76C5-06A49A8835CF}"/>
          </ac:spMkLst>
        </pc:spChg>
        <pc:spChg chg="mod">
          <ac:chgData name="Paula Vázquez-Valero" userId="3a0e46d7-2099-40af-a155-aa45b68bfff3" providerId="ADAL" clId="{57DA573B-B202-45D5-8B0F-E0DB3FD2BB69}" dt="2024-02-14T12:54:12.783" v="31831" actId="1038"/>
          <ac:spMkLst>
            <pc:docMk/>
            <pc:sldMk cId="2663232916" sldId="950"/>
            <ac:spMk id="2094" creationId="{EE8EC922-A3DE-BCFC-506B-A22DAD049A62}"/>
          </ac:spMkLst>
        </pc:spChg>
        <pc:spChg chg="mod">
          <ac:chgData name="Paula Vázquez-Valero" userId="3a0e46d7-2099-40af-a155-aa45b68bfff3" providerId="ADAL" clId="{57DA573B-B202-45D5-8B0F-E0DB3FD2BB69}" dt="2024-02-14T12:54:12.783" v="31831" actId="1038"/>
          <ac:spMkLst>
            <pc:docMk/>
            <pc:sldMk cId="2663232916" sldId="950"/>
            <ac:spMk id="2096" creationId="{B4576BFB-0CB4-24FA-65A5-75C44C2DFB2A}"/>
          </ac:spMkLst>
        </pc:spChg>
        <pc:spChg chg="add mod">
          <ac:chgData name="Paula Vázquez-Valero" userId="3a0e46d7-2099-40af-a155-aa45b68bfff3" providerId="ADAL" clId="{57DA573B-B202-45D5-8B0F-E0DB3FD2BB69}" dt="2024-02-14T12:55:21.349" v="31943" actId="113"/>
          <ac:spMkLst>
            <pc:docMk/>
            <pc:sldMk cId="2663232916" sldId="950"/>
            <ac:spMk id="2097" creationId="{AEC26DC0-1F82-9B29-2A8F-2E22B470A61B}"/>
          </ac:spMkLst>
        </pc:spChg>
        <pc:spChg chg="mod">
          <ac:chgData name="Paula Vázquez-Valero" userId="3a0e46d7-2099-40af-a155-aa45b68bfff3" providerId="ADAL" clId="{57DA573B-B202-45D5-8B0F-E0DB3FD2BB69}" dt="2024-02-14T12:54:23.316" v="31832"/>
          <ac:spMkLst>
            <pc:docMk/>
            <pc:sldMk cId="2663232916" sldId="950"/>
            <ac:spMk id="2099" creationId="{6FB499A3-997F-0443-F190-6419F7DFF8AB}"/>
          </ac:spMkLst>
        </pc:spChg>
        <pc:spChg chg="mod">
          <ac:chgData name="Paula Vázquez-Valero" userId="3a0e46d7-2099-40af-a155-aa45b68bfff3" providerId="ADAL" clId="{57DA573B-B202-45D5-8B0F-E0DB3FD2BB69}" dt="2024-02-14T12:54:23.316" v="31832"/>
          <ac:spMkLst>
            <pc:docMk/>
            <pc:sldMk cId="2663232916" sldId="950"/>
            <ac:spMk id="2101" creationId="{A900856F-14D0-8784-6382-F84522EC4DDA}"/>
          </ac:spMkLst>
        </pc:spChg>
        <pc:spChg chg="add del">
          <ac:chgData name="Paula Vázquez-Valero" userId="3a0e46d7-2099-40af-a155-aa45b68bfff3" providerId="ADAL" clId="{57DA573B-B202-45D5-8B0F-E0DB3FD2BB69}" dt="2024-02-14T12:55:34.621" v="31947" actId="22"/>
          <ac:spMkLst>
            <pc:docMk/>
            <pc:sldMk cId="2663232916" sldId="950"/>
            <ac:spMk id="2103" creationId="{1EC83BE9-E581-EB0D-0F38-0807D5306A98}"/>
          </ac:spMkLst>
        </pc:spChg>
        <pc:spChg chg="add del mod">
          <ac:chgData name="Paula Vázquez-Valero" userId="3a0e46d7-2099-40af-a155-aa45b68bfff3" providerId="ADAL" clId="{57DA573B-B202-45D5-8B0F-E0DB3FD2BB69}" dt="2024-02-14T12:57:55.248" v="31983" actId="21"/>
          <ac:spMkLst>
            <pc:docMk/>
            <pc:sldMk cId="2663232916" sldId="950"/>
            <ac:spMk id="2104" creationId="{1974247F-C84B-A98D-56E2-D78ACC832550}"/>
          </ac:spMkLst>
        </pc:spChg>
        <pc:spChg chg="add del mod">
          <ac:chgData name="Paula Vázquez-Valero" userId="3a0e46d7-2099-40af-a155-aa45b68bfff3" providerId="ADAL" clId="{57DA573B-B202-45D5-8B0F-E0DB3FD2BB69}" dt="2024-02-14T12:57:55.248" v="31983" actId="21"/>
          <ac:spMkLst>
            <pc:docMk/>
            <pc:sldMk cId="2663232916" sldId="950"/>
            <ac:spMk id="2105" creationId="{01B1D08E-316D-DED2-0538-A44742F4DF82}"/>
          </ac:spMkLst>
        </pc:spChg>
        <pc:spChg chg="add del mod">
          <ac:chgData name="Paula Vázquez-Valero" userId="3a0e46d7-2099-40af-a155-aa45b68bfff3" providerId="ADAL" clId="{57DA573B-B202-45D5-8B0F-E0DB3FD2BB69}" dt="2024-02-14T12:57:55.248" v="31983" actId="21"/>
          <ac:spMkLst>
            <pc:docMk/>
            <pc:sldMk cId="2663232916" sldId="950"/>
            <ac:spMk id="2106" creationId="{29FA8729-7C3E-0880-3645-88A984BDAF64}"/>
          </ac:spMkLst>
        </pc:spChg>
        <pc:spChg chg="add del mod">
          <ac:chgData name="Paula Vázquez-Valero" userId="3a0e46d7-2099-40af-a155-aa45b68bfff3" providerId="ADAL" clId="{57DA573B-B202-45D5-8B0F-E0DB3FD2BB69}" dt="2024-02-14T12:57:55.248" v="31983" actId="21"/>
          <ac:spMkLst>
            <pc:docMk/>
            <pc:sldMk cId="2663232916" sldId="950"/>
            <ac:spMk id="2107" creationId="{D2F10AF3-EC46-6AA1-6715-5D35134B3A8A}"/>
          </ac:spMkLst>
        </pc:spChg>
        <pc:spChg chg="add del mod">
          <ac:chgData name="Paula Vázquez-Valero" userId="3a0e46d7-2099-40af-a155-aa45b68bfff3" providerId="ADAL" clId="{57DA573B-B202-45D5-8B0F-E0DB3FD2BB69}" dt="2024-02-14T12:57:55.248" v="31983" actId="21"/>
          <ac:spMkLst>
            <pc:docMk/>
            <pc:sldMk cId="2663232916" sldId="950"/>
            <ac:spMk id="2108" creationId="{51B7060A-3C24-FE3A-CF05-ADFE6C7D31E8}"/>
          </ac:spMkLst>
        </pc:spChg>
        <pc:spChg chg="add del mod">
          <ac:chgData name="Paula Vázquez-Valero" userId="3a0e46d7-2099-40af-a155-aa45b68bfff3" providerId="ADAL" clId="{57DA573B-B202-45D5-8B0F-E0DB3FD2BB69}" dt="2024-02-14T12:57:55.248" v="31983" actId="21"/>
          <ac:spMkLst>
            <pc:docMk/>
            <pc:sldMk cId="2663232916" sldId="950"/>
            <ac:spMk id="2109" creationId="{D8ECA1DE-5272-9662-6B10-3182C8A98729}"/>
          </ac:spMkLst>
        </pc:spChg>
        <pc:spChg chg="add del mod">
          <ac:chgData name="Paula Vázquez-Valero" userId="3a0e46d7-2099-40af-a155-aa45b68bfff3" providerId="ADAL" clId="{57DA573B-B202-45D5-8B0F-E0DB3FD2BB69}" dt="2024-02-14T12:58:22.646" v="31994" actId="21"/>
          <ac:spMkLst>
            <pc:docMk/>
            <pc:sldMk cId="2663232916" sldId="950"/>
            <ac:spMk id="2110" creationId="{CDEDB02A-B924-B2E9-430C-C82E8EA2010E}"/>
          </ac:spMkLst>
        </pc:spChg>
        <pc:spChg chg="add del mod">
          <ac:chgData name="Paula Vázquez-Valero" userId="3a0e46d7-2099-40af-a155-aa45b68bfff3" providerId="ADAL" clId="{57DA573B-B202-45D5-8B0F-E0DB3FD2BB69}" dt="2024-02-14T12:58:22.646" v="31994" actId="21"/>
          <ac:spMkLst>
            <pc:docMk/>
            <pc:sldMk cId="2663232916" sldId="950"/>
            <ac:spMk id="2111" creationId="{04635F91-ABDD-8DA3-7EA3-02068B98C826}"/>
          </ac:spMkLst>
        </pc:spChg>
        <pc:spChg chg="add del mod">
          <ac:chgData name="Paula Vázquez-Valero" userId="3a0e46d7-2099-40af-a155-aa45b68bfff3" providerId="ADAL" clId="{57DA573B-B202-45D5-8B0F-E0DB3FD2BB69}" dt="2024-02-14T12:58:22.646" v="31994" actId="21"/>
          <ac:spMkLst>
            <pc:docMk/>
            <pc:sldMk cId="2663232916" sldId="950"/>
            <ac:spMk id="2112" creationId="{C9B57638-E7FC-2F56-FB30-FF3C30BD38BF}"/>
          </ac:spMkLst>
        </pc:spChg>
        <pc:spChg chg="add del mod">
          <ac:chgData name="Paula Vázquez-Valero" userId="3a0e46d7-2099-40af-a155-aa45b68bfff3" providerId="ADAL" clId="{57DA573B-B202-45D5-8B0F-E0DB3FD2BB69}" dt="2024-02-14T12:58:34.690" v="32000" actId="21"/>
          <ac:spMkLst>
            <pc:docMk/>
            <pc:sldMk cId="2663232916" sldId="950"/>
            <ac:spMk id="2113" creationId="{1A3C07B8-B5CF-116B-0FD1-F2B8B9EC3CB9}"/>
          </ac:spMkLst>
        </pc:spChg>
        <pc:spChg chg="add del mod">
          <ac:chgData name="Paula Vázquez-Valero" userId="3a0e46d7-2099-40af-a155-aa45b68bfff3" providerId="ADAL" clId="{57DA573B-B202-45D5-8B0F-E0DB3FD2BB69}" dt="2024-02-14T12:58:34.690" v="32000" actId="21"/>
          <ac:spMkLst>
            <pc:docMk/>
            <pc:sldMk cId="2663232916" sldId="950"/>
            <ac:spMk id="2114" creationId="{43441AB6-588C-0EF1-BA77-CA945E91781A}"/>
          </ac:spMkLst>
        </pc:spChg>
        <pc:spChg chg="del">
          <ac:chgData name="Paula Vázquez-Valero" userId="3a0e46d7-2099-40af-a155-aa45b68bfff3" providerId="ADAL" clId="{57DA573B-B202-45D5-8B0F-E0DB3FD2BB69}" dt="2024-02-14T12:27:39.069" v="31128" actId="478"/>
          <ac:spMkLst>
            <pc:docMk/>
            <pc:sldMk cId="2663232916" sldId="950"/>
            <ac:spMk id="2115" creationId="{1C54C93C-22C5-9CB6-D25A-3CA85633127A}"/>
          </ac:spMkLst>
        </pc:spChg>
        <pc:spChg chg="add del mod">
          <ac:chgData name="Paula Vázquez-Valero" userId="3a0e46d7-2099-40af-a155-aa45b68bfff3" providerId="ADAL" clId="{57DA573B-B202-45D5-8B0F-E0DB3FD2BB69}" dt="2024-02-14T12:58:34.690" v="32000" actId="21"/>
          <ac:spMkLst>
            <pc:docMk/>
            <pc:sldMk cId="2663232916" sldId="950"/>
            <ac:spMk id="2116" creationId="{89F115ED-C398-9278-4CB6-1C99E49C08C5}"/>
          </ac:spMkLst>
        </pc:spChg>
        <pc:spChg chg="add del mod">
          <ac:chgData name="Paula Vázquez-Valero" userId="3a0e46d7-2099-40af-a155-aa45b68bfff3" providerId="ADAL" clId="{57DA573B-B202-45D5-8B0F-E0DB3FD2BB69}" dt="2024-02-14T12:58:02.816" v="31986" actId="21"/>
          <ac:spMkLst>
            <pc:docMk/>
            <pc:sldMk cId="2663232916" sldId="950"/>
            <ac:spMk id="2117" creationId="{9B7A5E32-2582-13DC-3646-9827B07E39D5}"/>
          </ac:spMkLst>
        </pc:spChg>
        <pc:spChg chg="add del mod">
          <ac:chgData name="Paula Vázquez-Valero" userId="3a0e46d7-2099-40af-a155-aa45b68bfff3" providerId="ADAL" clId="{57DA573B-B202-45D5-8B0F-E0DB3FD2BB69}" dt="2024-02-14T12:58:02.816" v="31986" actId="21"/>
          <ac:spMkLst>
            <pc:docMk/>
            <pc:sldMk cId="2663232916" sldId="950"/>
            <ac:spMk id="2118" creationId="{1EC2AFD6-412A-D641-985B-61750AB99954}"/>
          </ac:spMkLst>
        </pc:spChg>
        <pc:spChg chg="add del mod">
          <ac:chgData name="Paula Vázquez-Valero" userId="3a0e46d7-2099-40af-a155-aa45b68bfff3" providerId="ADAL" clId="{57DA573B-B202-45D5-8B0F-E0DB3FD2BB69}" dt="2024-02-14T12:58:02.816" v="31986" actId="21"/>
          <ac:spMkLst>
            <pc:docMk/>
            <pc:sldMk cId="2663232916" sldId="950"/>
            <ac:spMk id="2119" creationId="{8D47BD79-ABF6-7807-46BD-892DF882B651}"/>
          </ac:spMkLst>
        </pc:spChg>
        <pc:spChg chg="add del mod">
          <ac:chgData name="Paula Vázquez-Valero" userId="3a0e46d7-2099-40af-a155-aa45b68bfff3" providerId="ADAL" clId="{57DA573B-B202-45D5-8B0F-E0DB3FD2BB69}" dt="2024-02-14T12:58:02.816" v="31986" actId="21"/>
          <ac:spMkLst>
            <pc:docMk/>
            <pc:sldMk cId="2663232916" sldId="950"/>
            <ac:spMk id="2120" creationId="{F556CE82-3ED5-41A4-2643-A195A1DE81E1}"/>
          </ac:spMkLst>
        </pc:spChg>
        <pc:spChg chg="add del mod">
          <ac:chgData name="Paula Vázquez-Valero" userId="3a0e46d7-2099-40af-a155-aa45b68bfff3" providerId="ADAL" clId="{57DA573B-B202-45D5-8B0F-E0DB3FD2BB69}" dt="2024-02-14T12:58:40.201" v="32003" actId="21"/>
          <ac:spMkLst>
            <pc:docMk/>
            <pc:sldMk cId="2663232916" sldId="950"/>
            <ac:spMk id="2121" creationId="{81941646-97CC-2D54-A6EB-0BC1A2777010}"/>
          </ac:spMkLst>
        </pc:spChg>
        <pc:spChg chg="add del mod">
          <ac:chgData name="Paula Vázquez-Valero" userId="3a0e46d7-2099-40af-a155-aa45b68bfff3" providerId="ADAL" clId="{57DA573B-B202-45D5-8B0F-E0DB3FD2BB69}" dt="2024-02-14T12:58:40.201" v="32003" actId="21"/>
          <ac:spMkLst>
            <pc:docMk/>
            <pc:sldMk cId="2663232916" sldId="950"/>
            <ac:spMk id="2122" creationId="{554F5E9E-3DEA-260D-47C3-12678E4FBE7C}"/>
          </ac:spMkLst>
        </pc:spChg>
        <pc:spChg chg="add del mod">
          <ac:chgData name="Paula Vázquez-Valero" userId="3a0e46d7-2099-40af-a155-aa45b68bfff3" providerId="ADAL" clId="{57DA573B-B202-45D5-8B0F-E0DB3FD2BB69}" dt="2024-02-14T12:58:40.201" v="32003" actId="21"/>
          <ac:spMkLst>
            <pc:docMk/>
            <pc:sldMk cId="2663232916" sldId="950"/>
            <ac:spMk id="2123" creationId="{92C42245-CD82-9C5C-8752-48A355B658DD}"/>
          </ac:spMkLst>
        </pc:spChg>
        <pc:spChg chg="add del mod">
          <ac:chgData name="Paula Vázquez-Valero" userId="3a0e46d7-2099-40af-a155-aa45b68bfff3" providerId="ADAL" clId="{57DA573B-B202-45D5-8B0F-E0DB3FD2BB69}" dt="2024-02-14T12:58:11.850" v="31989" actId="21"/>
          <ac:spMkLst>
            <pc:docMk/>
            <pc:sldMk cId="2663232916" sldId="950"/>
            <ac:spMk id="2124" creationId="{3BACFC88-C1DA-BE11-D7C1-685F00F7E4BD}"/>
          </ac:spMkLst>
        </pc:spChg>
        <pc:spChg chg="add del mod">
          <ac:chgData name="Paula Vázquez-Valero" userId="3a0e46d7-2099-40af-a155-aa45b68bfff3" providerId="ADAL" clId="{57DA573B-B202-45D5-8B0F-E0DB3FD2BB69}" dt="2024-02-14T12:58:11.850" v="31989" actId="21"/>
          <ac:spMkLst>
            <pc:docMk/>
            <pc:sldMk cId="2663232916" sldId="950"/>
            <ac:spMk id="2125" creationId="{ADFD3451-412A-2A12-EC6F-B35B6EB5D5C0}"/>
          </ac:spMkLst>
        </pc:spChg>
        <pc:spChg chg="add del mod">
          <ac:chgData name="Paula Vázquez-Valero" userId="3a0e46d7-2099-40af-a155-aa45b68bfff3" providerId="ADAL" clId="{57DA573B-B202-45D5-8B0F-E0DB3FD2BB69}" dt="2024-02-14T12:58:11.850" v="31989" actId="21"/>
          <ac:spMkLst>
            <pc:docMk/>
            <pc:sldMk cId="2663232916" sldId="950"/>
            <ac:spMk id="2126" creationId="{AEDB4DEC-0E33-41A5-6732-0EACB8F3D536}"/>
          </ac:spMkLst>
        </pc:spChg>
        <pc:spChg chg="add del mod">
          <ac:chgData name="Paula Vázquez-Valero" userId="3a0e46d7-2099-40af-a155-aa45b68bfff3" providerId="ADAL" clId="{57DA573B-B202-45D5-8B0F-E0DB3FD2BB69}" dt="2024-02-14T12:58:22.646" v="31994" actId="21"/>
          <ac:spMkLst>
            <pc:docMk/>
            <pc:sldMk cId="2663232916" sldId="950"/>
            <ac:spMk id="2127" creationId="{4D050E9B-1273-38A2-5AD9-768F43A59AF8}"/>
          </ac:spMkLst>
        </pc:spChg>
        <pc:spChg chg="add del mod">
          <ac:chgData name="Paula Vázquez-Valero" userId="3a0e46d7-2099-40af-a155-aa45b68bfff3" providerId="ADAL" clId="{57DA573B-B202-45D5-8B0F-E0DB3FD2BB69}" dt="2024-02-14T12:58:22.646" v="31994" actId="21"/>
          <ac:spMkLst>
            <pc:docMk/>
            <pc:sldMk cId="2663232916" sldId="950"/>
            <ac:spMk id="2128" creationId="{320FEA21-ADD1-EE42-529F-A11E3423482C}"/>
          </ac:spMkLst>
        </pc:spChg>
        <pc:spChg chg="add del mod">
          <ac:chgData name="Paula Vázquez-Valero" userId="3a0e46d7-2099-40af-a155-aa45b68bfff3" providerId="ADAL" clId="{57DA573B-B202-45D5-8B0F-E0DB3FD2BB69}" dt="2024-02-14T12:58:02.816" v="31986" actId="21"/>
          <ac:spMkLst>
            <pc:docMk/>
            <pc:sldMk cId="2663232916" sldId="950"/>
            <ac:spMk id="2129" creationId="{9AA46EFC-7951-EE64-2948-9494C9E975F1}"/>
          </ac:spMkLst>
        </pc:spChg>
        <pc:spChg chg="add del mod">
          <ac:chgData name="Paula Vázquez-Valero" userId="3a0e46d7-2099-40af-a155-aa45b68bfff3" providerId="ADAL" clId="{57DA573B-B202-45D5-8B0F-E0DB3FD2BB69}" dt="2024-02-14T12:58:02.816" v="31986" actId="21"/>
          <ac:spMkLst>
            <pc:docMk/>
            <pc:sldMk cId="2663232916" sldId="950"/>
            <ac:spMk id="2130" creationId="{8C79570E-2272-DD98-8A53-466CC2BDA429}"/>
          </ac:spMkLst>
        </pc:spChg>
        <pc:spChg chg="add del mod">
          <ac:chgData name="Paula Vázquez-Valero" userId="3a0e46d7-2099-40af-a155-aa45b68bfff3" providerId="ADAL" clId="{57DA573B-B202-45D5-8B0F-E0DB3FD2BB69}" dt="2024-02-14T12:58:34.690" v="32000" actId="21"/>
          <ac:spMkLst>
            <pc:docMk/>
            <pc:sldMk cId="2663232916" sldId="950"/>
            <ac:spMk id="2131" creationId="{7BF49A63-B9C6-D9FA-0243-9441AEE82924}"/>
          </ac:spMkLst>
        </pc:spChg>
        <pc:spChg chg="add del mod">
          <ac:chgData name="Paula Vázquez-Valero" userId="3a0e46d7-2099-40af-a155-aa45b68bfff3" providerId="ADAL" clId="{57DA573B-B202-45D5-8B0F-E0DB3FD2BB69}" dt="2024-02-14T12:58:34.690" v="32000" actId="21"/>
          <ac:spMkLst>
            <pc:docMk/>
            <pc:sldMk cId="2663232916" sldId="950"/>
            <ac:spMk id="2132" creationId="{DCE4D959-AE48-1E0D-8237-74F10C8BE4F4}"/>
          </ac:spMkLst>
        </pc:spChg>
        <pc:spChg chg="add del mod">
          <ac:chgData name="Paula Vázquez-Valero" userId="3a0e46d7-2099-40af-a155-aa45b68bfff3" providerId="ADAL" clId="{57DA573B-B202-45D5-8B0F-E0DB3FD2BB69}" dt="2024-02-14T12:58:11.850" v="31989" actId="21"/>
          <ac:spMkLst>
            <pc:docMk/>
            <pc:sldMk cId="2663232916" sldId="950"/>
            <ac:spMk id="2133" creationId="{7568EFA1-83FF-E3F6-C419-E5EF3F76E931}"/>
          </ac:spMkLst>
        </pc:spChg>
        <pc:spChg chg="add del mod">
          <ac:chgData name="Paula Vázquez-Valero" userId="3a0e46d7-2099-40af-a155-aa45b68bfff3" providerId="ADAL" clId="{57DA573B-B202-45D5-8B0F-E0DB3FD2BB69}" dt="2024-02-14T12:58:11.850" v="31989" actId="21"/>
          <ac:spMkLst>
            <pc:docMk/>
            <pc:sldMk cId="2663232916" sldId="950"/>
            <ac:spMk id="2134" creationId="{78248A40-CE81-E929-B479-0BAAB3733CC9}"/>
          </ac:spMkLst>
        </pc:spChg>
        <pc:spChg chg="add del mod">
          <ac:chgData name="Paula Vázquez-Valero" userId="3a0e46d7-2099-40af-a155-aa45b68bfff3" providerId="ADAL" clId="{57DA573B-B202-45D5-8B0F-E0DB3FD2BB69}" dt="2024-02-14T12:58:40.201" v="32003" actId="21"/>
          <ac:spMkLst>
            <pc:docMk/>
            <pc:sldMk cId="2663232916" sldId="950"/>
            <ac:spMk id="2135" creationId="{4DABAD69-598E-9E5E-238E-1B5469253328}"/>
          </ac:spMkLst>
        </pc:spChg>
        <pc:spChg chg="add del mod">
          <ac:chgData name="Paula Vázquez-Valero" userId="3a0e46d7-2099-40af-a155-aa45b68bfff3" providerId="ADAL" clId="{57DA573B-B202-45D5-8B0F-E0DB3FD2BB69}" dt="2024-02-14T12:58:40.201" v="32003" actId="21"/>
          <ac:spMkLst>
            <pc:docMk/>
            <pc:sldMk cId="2663232916" sldId="950"/>
            <ac:spMk id="2136" creationId="{CF9ADB47-6090-8DE3-2B6C-E00AFBD66E10}"/>
          </ac:spMkLst>
        </pc:spChg>
        <pc:spChg chg="add del mod">
          <ac:chgData name="Paula Vázquez-Valero" userId="3a0e46d7-2099-40af-a155-aa45b68bfff3" providerId="ADAL" clId="{57DA573B-B202-45D5-8B0F-E0DB3FD2BB69}" dt="2024-02-14T12:58:22.646" v="31994" actId="21"/>
          <ac:spMkLst>
            <pc:docMk/>
            <pc:sldMk cId="2663232916" sldId="950"/>
            <ac:spMk id="2166" creationId="{76A7809F-4E4E-E6A9-420D-2F454414B9AE}"/>
          </ac:spMkLst>
        </pc:spChg>
        <pc:spChg chg="add del mod">
          <ac:chgData name="Paula Vázquez-Valero" userId="3a0e46d7-2099-40af-a155-aa45b68bfff3" providerId="ADAL" clId="{57DA573B-B202-45D5-8B0F-E0DB3FD2BB69}" dt="2024-02-14T12:58:34.690" v="32000" actId="21"/>
          <ac:spMkLst>
            <pc:docMk/>
            <pc:sldMk cId="2663232916" sldId="950"/>
            <ac:spMk id="2167" creationId="{9BB364C5-AC2B-CE37-F169-B076F1232082}"/>
          </ac:spMkLst>
        </pc:spChg>
        <pc:spChg chg="add del mod">
          <ac:chgData name="Paula Vázquez-Valero" userId="3a0e46d7-2099-40af-a155-aa45b68bfff3" providerId="ADAL" clId="{57DA573B-B202-45D5-8B0F-E0DB3FD2BB69}" dt="2024-02-14T12:58:40.201" v="32003" actId="21"/>
          <ac:spMkLst>
            <pc:docMk/>
            <pc:sldMk cId="2663232916" sldId="950"/>
            <ac:spMk id="2168" creationId="{F76FB5EC-1DFC-568D-2208-3E209DB55575}"/>
          </ac:spMkLst>
        </pc:spChg>
        <pc:spChg chg="add del mod">
          <ac:chgData name="Paula Vázquez-Valero" userId="3a0e46d7-2099-40af-a155-aa45b68bfff3" providerId="ADAL" clId="{57DA573B-B202-45D5-8B0F-E0DB3FD2BB69}" dt="2024-02-14T12:58:11.850" v="31989" actId="21"/>
          <ac:spMkLst>
            <pc:docMk/>
            <pc:sldMk cId="2663232916" sldId="950"/>
            <ac:spMk id="2205" creationId="{40C403BC-5B7B-6AFD-2459-B2F6B644B65E}"/>
          </ac:spMkLst>
        </pc:spChg>
        <pc:spChg chg="add del mod">
          <ac:chgData name="Paula Vázquez-Valero" userId="3a0e46d7-2099-40af-a155-aa45b68bfff3" providerId="ADAL" clId="{57DA573B-B202-45D5-8B0F-E0DB3FD2BB69}" dt="2024-02-14T12:58:25.434" v="31997"/>
          <ac:spMkLst>
            <pc:docMk/>
            <pc:sldMk cId="2663232916" sldId="950"/>
            <ac:spMk id="2217" creationId="{26CC669A-37D2-DD82-D764-1F08B2A067EC}"/>
          </ac:spMkLst>
        </pc:spChg>
        <pc:spChg chg="add del mod">
          <ac:chgData name="Paula Vázquez-Valero" userId="3a0e46d7-2099-40af-a155-aa45b68bfff3" providerId="ADAL" clId="{57DA573B-B202-45D5-8B0F-E0DB3FD2BB69}" dt="2024-02-14T12:58:25.434" v="31997"/>
          <ac:spMkLst>
            <pc:docMk/>
            <pc:sldMk cId="2663232916" sldId="950"/>
            <ac:spMk id="2218" creationId="{898EBBB5-B8C1-28F0-23D5-8309B27EFAC7}"/>
          </ac:spMkLst>
        </pc:spChg>
        <pc:spChg chg="add del mod">
          <ac:chgData name="Paula Vázquez-Valero" userId="3a0e46d7-2099-40af-a155-aa45b68bfff3" providerId="ADAL" clId="{57DA573B-B202-45D5-8B0F-E0DB3FD2BB69}" dt="2024-02-14T12:58:25.434" v="31997"/>
          <ac:spMkLst>
            <pc:docMk/>
            <pc:sldMk cId="2663232916" sldId="950"/>
            <ac:spMk id="2219" creationId="{1BA8304D-2EF2-2947-ED47-A31405AD63A7}"/>
          </ac:spMkLst>
        </pc:spChg>
        <pc:spChg chg="add del mod">
          <ac:chgData name="Paula Vázquez-Valero" userId="3a0e46d7-2099-40af-a155-aa45b68bfff3" providerId="ADAL" clId="{57DA573B-B202-45D5-8B0F-E0DB3FD2BB69}" dt="2024-02-14T12:58:25.434" v="31997"/>
          <ac:spMkLst>
            <pc:docMk/>
            <pc:sldMk cId="2663232916" sldId="950"/>
            <ac:spMk id="2220" creationId="{DCD8E236-9ED5-E761-A6C0-2C5254FD7120}"/>
          </ac:spMkLst>
        </pc:spChg>
        <pc:spChg chg="add del mod">
          <ac:chgData name="Paula Vázquez-Valero" userId="3a0e46d7-2099-40af-a155-aa45b68bfff3" providerId="ADAL" clId="{57DA573B-B202-45D5-8B0F-E0DB3FD2BB69}" dt="2024-02-14T12:58:25.434" v="31997"/>
          <ac:spMkLst>
            <pc:docMk/>
            <pc:sldMk cId="2663232916" sldId="950"/>
            <ac:spMk id="2221" creationId="{29C7D1DE-3732-E829-C84B-A9F793F9B4A2}"/>
          </ac:spMkLst>
        </pc:spChg>
        <pc:spChg chg="add del mod">
          <ac:chgData name="Paula Vázquez-Valero" userId="3a0e46d7-2099-40af-a155-aa45b68bfff3" providerId="ADAL" clId="{57DA573B-B202-45D5-8B0F-E0DB3FD2BB69}" dt="2024-02-14T12:58:25.434" v="31997"/>
          <ac:spMkLst>
            <pc:docMk/>
            <pc:sldMk cId="2663232916" sldId="950"/>
            <ac:spMk id="2223" creationId="{6C2D5694-533C-E645-47A2-ECAF9E7CD6C3}"/>
          </ac:spMkLst>
        </pc:spChg>
        <pc:grpChg chg="add mod">
          <ac:chgData name="Paula Vázquez-Valero" userId="3a0e46d7-2099-40af-a155-aa45b68bfff3" providerId="ADAL" clId="{57DA573B-B202-45D5-8B0F-E0DB3FD2BB69}" dt="2024-02-14T12:28:03.419" v="31131"/>
          <ac:grpSpMkLst>
            <pc:docMk/>
            <pc:sldMk cId="2663232916" sldId="950"/>
            <ac:grpSpMk id="10" creationId="{BC7E2C0C-8E61-608B-C678-69CAF599FE82}"/>
          </ac:grpSpMkLst>
        </pc:grpChg>
        <pc:grpChg chg="del">
          <ac:chgData name="Paula Vázquez-Valero" userId="3a0e46d7-2099-40af-a155-aa45b68bfff3" providerId="ADAL" clId="{57DA573B-B202-45D5-8B0F-E0DB3FD2BB69}" dt="2024-02-14T12:27:45.530" v="31130" actId="478"/>
          <ac:grpSpMkLst>
            <pc:docMk/>
            <pc:sldMk cId="2663232916" sldId="950"/>
            <ac:grpSpMk id="24" creationId="{FC061796-F242-942A-C65B-00B3BB3D8337}"/>
          </ac:grpSpMkLst>
        </pc:grpChg>
        <pc:grpChg chg="del">
          <ac:chgData name="Paula Vázquez-Valero" userId="3a0e46d7-2099-40af-a155-aa45b68bfff3" providerId="ADAL" clId="{57DA573B-B202-45D5-8B0F-E0DB3FD2BB69}" dt="2024-02-14T12:27:39.069" v="31128" actId="478"/>
          <ac:grpSpMkLst>
            <pc:docMk/>
            <pc:sldMk cId="2663232916" sldId="950"/>
            <ac:grpSpMk id="30" creationId="{EFA08F1C-72B6-5CCD-CFAB-57E2BBC9D4A8}"/>
          </ac:grpSpMkLst>
        </pc:grpChg>
        <pc:grpChg chg="add mod">
          <ac:chgData name="Paula Vázquez-Valero" userId="3a0e46d7-2099-40af-a155-aa45b68bfff3" providerId="ADAL" clId="{57DA573B-B202-45D5-8B0F-E0DB3FD2BB69}" dt="2024-02-14T12:28:03.419" v="31131"/>
          <ac:grpSpMkLst>
            <pc:docMk/>
            <pc:sldMk cId="2663232916" sldId="950"/>
            <ac:grpSpMk id="40" creationId="{EFAEB95C-54C0-7375-E22F-E7CEC2E25CA7}"/>
          </ac:grpSpMkLst>
        </pc:grpChg>
        <pc:grpChg chg="del">
          <ac:chgData name="Paula Vázquez-Valero" userId="3a0e46d7-2099-40af-a155-aa45b68bfff3" providerId="ADAL" clId="{57DA573B-B202-45D5-8B0F-E0DB3FD2BB69}" dt="2024-02-14T12:27:39.069" v="31128" actId="478"/>
          <ac:grpSpMkLst>
            <pc:docMk/>
            <pc:sldMk cId="2663232916" sldId="950"/>
            <ac:grpSpMk id="57" creationId="{FB663850-457B-AB58-39E3-A184894DD6B5}"/>
          </ac:grpSpMkLst>
        </pc:grpChg>
        <pc:grpChg chg="add mod">
          <ac:chgData name="Paula Vázquez-Valero" userId="3a0e46d7-2099-40af-a155-aa45b68bfff3" providerId="ADAL" clId="{57DA573B-B202-45D5-8B0F-E0DB3FD2BB69}" dt="2024-02-14T12:31:49.108" v="31377" actId="1036"/>
          <ac:grpSpMkLst>
            <pc:docMk/>
            <pc:sldMk cId="2663232916" sldId="950"/>
            <ac:grpSpMk id="1048" creationId="{25085B02-CB18-176B-68DF-3423649C6517}"/>
          </ac:grpSpMkLst>
        </pc:grpChg>
        <pc:grpChg chg="del">
          <ac:chgData name="Paula Vázquez-Valero" userId="3a0e46d7-2099-40af-a155-aa45b68bfff3" providerId="ADAL" clId="{57DA573B-B202-45D5-8B0F-E0DB3FD2BB69}" dt="2024-02-14T12:27:39.069" v="31128" actId="478"/>
          <ac:grpSpMkLst>
            <pc:docMk/>
            <pc:sldMk cId="2663232916" sldId="950"/>
            <ac:grpSpMk id="1060" creationId="{0629D302-646A-A6F6-8440-A0D4F4B834AD}"/>
          </ac:grpSpMkLst>
        </pc:grpChg>
        <pc:grpChg chg="del">
          <ac:chgData name="Paula Vázquez-Valero" userId="3a0e46d7-2099-40af-a155-aa45b68bfff3" providerId="ADAL" clId="{57DA573B-B202-45D5-8B0F-E0DB3FD2BB69}" dt="2024-02-14T12:27:39.069" v="31128" actId="478"/>
          <ac:grpSpMkLst>
            <pc:docMk/>
            <pc:sldMk cId="2663232916" sldId="950"/>
            <ac:grpSpMk id="1063" creationId="{1FB8D307-34E8-84CB-2FFF-7EFFDB4236F2}"/>
          </ac:grpSpMkLst>
        </pc:grpChg>
        <pc:grpChg chg="del">
          <ac:chgData name="Paula Vázquez-Valero" userId="3a0e46d7-2099-40af-a155-aa45b68bfff3" providerId="ADAL" clId="{57DA573B-B202-45D5-8B0F-E0DB3FD2BB69}" dt="2024-02-14T12:27:39.069" v="31128" actId="478"/>
          <ac:grpSpMkLst>
            <pc:docMk/>
            <pc:sldMk cId="2663232916" sldId="950"/>
            <ac:grpSpMk id="1067" creationId="{BB86B6CD-3FF5-2586-845C-4E4DFD3AFC12}"/>
          </ac:grpSpMkLst>
        </pc:grpChg>
        <pc:grpChg chg="add del mod">
          <ac:chgData name="Paula Vázquez-Valero" userId="3a0e46d7-2099-40af-a155-aa45b68bfff3" providerId="ADAL" clId="{57DA573B-B202-45D5-8B0F-E0DB3FD2BB69}" dt="2024-02-14T12:32:56.242" v="31497"/>
          <ac:grpSpMkLst>
            <pc:docMk/>
            <pc:sldMk cId="2663232916" sldId="950"/>
            <ac:grpSpMk id="1082" creationId="{29B43AB7-AF41-A7D9-FA7D-EEB68016108B}"/>
          </ac:grpSpMkLst>
        </pc:grpChg>
        <pc:grpChg chg="del">
          <ac:chgData name="Paula Vázquez-Valero" userId="3a0e46d7-2099-40af-a155-aa45b68bfff3" providerId="ADAL" clId="{57DA573B-B202-45D5-8B0F-E0DB3FD2BB69}" dt="2024-02-14T12:27:39.069" v="31128" actId="478"/>
          <ac:grpSpMkLst>
            <pc:docMk/>
            <pc:sldMk cId="2663232916" sldId="950"/>
            <ac:grpSpMk id="2068" creationId="{3F5E9FF1-64A3-9899-BD8E-C50ECAEEFB00}"/>
          </ac:grpSpMkLst>
        </pc:grpChg>
        <pc:grpChg chg="add mod">
          <ac:chgData name="Paula Vázquez-Valero" userId="3a0e46d7-2099-40af-a155-aa45b68bfff3" providerId="ADAL" clId="{57DA573B-B202-45D5-8B0F-E0DB3FD2BB69}" dt="2024-02-14T12:54:12.783" v="31831" actId="1038"/>
          <ac:grpSpMkLst>
            <pc:docMk/>
            <pc:sldMk cId="2663232916" sldId="950"/>
            <ac:grpSpMk id="2087" creationId="{E2F932DE-63EC-72DE-6EA2-E8108BF82B4A}"/>
          </ac:grpSpMkLst>
        </pc:grpChg>
        <pc:grpChg chg="mod">
          <ac:chgData name="Paula Vázquez-Valero" userId="3a0e46d7-2099-40af-a155-aa45b68bfff3" providerId="ADAL" clId="{57DA573B-B202-45D5-8B0F-E0DB3FD2BB69}" dt="2024-02-14T12:54:12.783" v="31831" actId="1038"/>
          <ac:grpSpMkLst>
            <pc:docMk/>
            <pc:sldMk cId="2663232916" sldId="950"/>
            <ac:grpSpMk id="2090" creationId="{6369E0DF-AA4A-45AA-587B-54E1F040B960}"/>
          </ac:grpSpMkLst>
        </pc:grpChg>
        <pc:grpChg chg="mod">
          <ac:chgData name="Paula Vázquez-Valero" userId="3a0e46d7-2099-40af-a155-aa45b68bfff3" providerId="ADAL" clId="{57DA573B-B202-45D5-8B0F-E0DB3FD2BB69}" dt="2024-02-14T12:54:12.783" v="31831" actId="1038"/>
          <ac:grpSpMkLst>
            <pc:docMk/>
            <pc:sldMk cId="2663232916" sldId="950"/>
            <ac:grpSpMk id="2092" creationId="{2A438F1D-B061-565E-6024-198861B9A1EA}"/>
          </ac:grpSpMkLst>
        </pc:grpChg>
        <pc:grpChg chg="add mod">
          <ac:chgData name="Paula Vázquez-Valero" userId="3a0e46d7-2099-40af-a155-aa45b68bfff3" providerId="ADAL" clId="{57DA573B-B202-45D5-8B0F-E0DB3FD2BB69}" dt="2024-02-14T12:54:30.711" v="31834" actId="1076"/>
          <ac:grpSpMkLst>
            <pc:docMk/>
            <pc:sldMk cId="2663232916" sldId="950"/>
            <ac:grpSpMk id="2098" creationId="{EC534C5A-87ED-CFE0-2E4E-AFD57BABDB35}"/>
          </ac:grpSpMkLst>
        </pc:grpChg>
        <pc:graphicFrameChg chg="del">
          <ac:chgData name="Paula Vázquez-Valero" userId="3a0e46d7-2099-40af-a155-aa45b68bfff3" providerId="ADAL" clId="{57DA573B-B202-45D5-8B0F-E0DB3FD2BB69}" dt="2024-02-14T12:27:39.069" v="31128" actId="478"/>
          <ac:graphicFrameMkLst>
            <pc:docMk/>
            <pc:sldMk cId="2663232916" sldId="950"/>
            <ac:graphicFrameMk id="28" creationId="{977C5373-BA85-5C98-56E2-0960AC061C4D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2:31:35.248" v="31357" actId="1038"/>
          <ac:graphicFrameMkLst>
            <pc:docMk/>
            <pc:sldMk cId="2663232916" sldId="950"/>
            <ac:graphicFrameMk id="43" creationId="{6E11DC2B-2372-B21D-5464-02192EA39E62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2:27:39.069" v="31128" actId="478"/>
          <ac:graphicFrameMkLst>
            <pc:docMk/>
            <pc:sldMk cId="2663232916" sldId="950"/>
            <ac:graphicFrameMk id="44" creationId="{A1064C83-1F78-906C-D4A3-8FAA5D84145B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2:31:03.139" v="31336" actId="14100"/>
          <ac:graphicFrameMkLst>
            <pc:docMk/>
            <pc:sldMk cId="2663232916" sldId="950"/>
            <ac:graphicFrameMk id="49" creationId="{E6A6184B-640E-8A0A-51B2-CB784018BA87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2:27:39.069" v="31128" actId="478"/>
          <ac:graphicFrameMkLst>
            <pc:docMk/>
            <pc:sldMk cId="2663232916" sldId="950"/>
            <ac:graphicFrameMk id="51" creationId="{F970A6E2-00FE-8705-BB1E-8B16E96391C3}"/>
          </ac:graphicFrameMkLst>
        </pc:graphicFrame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3" creationId="{09549BD0-82FC-9446-C82B-B9A9AE44145D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8" creationId="{398300FC-04DE-A2CB-8A38-AEBEAC300F87}"/>
          </ac:picMkLst>
        </pc:picChg>
        <pc:picChg chg="del">
          <ac:chgData name="Paula Vázquez-Valero" userId="3a0e46d7-2099-40af-a155-aa45b68bfff3" providerId="ADAL" clId="{57DA573B-B202-45D5-8B0F-E0DB3FD2BB69}" dt="2024-02-14T12:27:45.530" v="31130" actId="478"/>
          <ac:picMkLst>
            <pc:docMk/>
            <pc:sldMk cId="2663232916" sldId="950"/>
            <ac:picMk id="9" creationId="{2487864D-2C3E-D90B-D8F0-76F6A62DFAB4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11" creationId="{68014753-6BFA-5688-AFFF-CA0F9E832B32}"/>
          </ac:picMkLst>
        </pc:picChg>
        <pc:picChg chg="del">
          <ac:chgData name="Paula Vázquez-Valero" userId="3a0e46d7-2099-40af-a155-aa45b68bfff3" providerId="ADAL" clId="{57DA573B-B202-45D5-8B0F-E0DB3FD2BB69}" dt="2024-02-14T12:27:45.530" v="31130" actId="478"/>
          <ac:picMkLst>
            <pc:docMk/>
            <pc:sldMk cId="2663232916" sldId="950"/>
            <ac:picMk id="16" creationId="{3E46A0D3-2E45-D132-4F32-1DBE2BD5FA70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20" creationId="{5794960B-CBC9-B5A8-35D0-F1C603ADA4D3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26" creationId="{D284E237-D43A-7BD2-4254-57084F6E1735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35" creationId="{3A24856B-1D86-D857-B47C-C8A465E541F2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36" creationId="{7AED1301-6D9C-B319-69B4-0ED91B7443B6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37" creationId="{378C5CA7-7263-3A1A-7F19-2E8EB4B4B51C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38" creationId="{82001894-EA8B-8C24-45B9-62433FFAB284}"/>
          </ac:picMkLst>
        </pc:picChg>
        <pc:picChg chg="mod">
          <ac:chgData name="Paula Vázquez-Valero" userId="3a0e46d7-2099-40af-a155-aa45b68bfff3" providerId="ADAL" clId="{57DA573B-B202-45D5-8B0F-E0DB3FD2BB69}" dt="2024-02-14T12:28:03.419" v="31131"/>
          <ac:picMkLst>
            <pc:docMk/>
            <pc:sldMk cId="2663232916" sldId="950"/>
            <ac:picMk id="42" creationId="{20D61A82-C863-73CB-323B-723BB3D878B2}"/>
          </ac:picMkLst>
        </pc:picChg>
        <pc:picChg chg="add mod">
          <ac:chgData name="Paula Vázquez-Valero" userId="3a0e46d7-2099-40af-a155-aa45b68bfff3" providerId="ADAL" clId="{57DA573B-B202-45D5-8B0F-E0DB3FD2BB69}" dt="2024-02-14T12:28:23.922" v="31222" actId="1035"/>
          <ac:picMkLst>
            <pc:docMk/>
            <pc:sldMk cId="2663232916" sldId="950"/>
            <ac:picMk id="50" creationId="{2A02D870-CE38-B5E3-6494-5BFDF7F83C76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52" creationId="{4362048C-CC32-544F-FC79-1DCB905FD9F1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54" creationId="{531D5B30-EA44-9580-8501-46B4823D99DC}"/>
          </ac:picMkLst>
        </pc:picChg>
        <pc:picChg chg="add mod">
          <ac:chgData name="Paula Vázquez-Valero" userId="3a0e46d7-2099-40af-a155-aa45b68bfff3" providerId="ADAL" clId="{57DA573B-B202-45D5-8B0F-E0DB3FD2BB69}" dt="2024-02-14T12:31:35.248" v="31357" actId="1038"/>
          <ac:picMkLst>
            <pc:docMk/>
            <pc:sldMk cId="2663232916" sldId="950"/>
            <ac:picMk id="1026" creationId="{2933E545-8E7C-AF8F-7E19-C85ABA659352}"/>
          </ac:picMkLst>
        </pc:picChg>
        <pc:picChg chg="add del mod">
          <ac:chgData name="Paula Vázquez-Valero" userId="3a0e46d7-2099-40af-a155-aa45b68bfff3" providerId="ADAL" clId="{57DA573B-B202-45D5-8B0F-E0DB3FD2BB69}" dt="2024-02-14T12:29:27.299" v="31256" actId="478"/>
          <ac:picMkLst>
            <pc:docMk/>
            <pc:sldMk cId="2663232916" sldId="950"/>
            <ac:picMk id="1028" creationId="{4DFF6D7D-9719-2689-FB1F-09B95F6A7219}"/>
          </ac:picMkLst>
        </pc:picChg>
        <pc:picChg chg="add mod">
          <ac:chgData name="Paula Vázquez-Valero" userId="3a0e46d7-2099-40af-a155-aa45b68bfff3" providerId="ADAL" clId="{57DA573B-B202-45D5-8B0F-E0DB3FD2BB69}" dt="2024-02-14T12:31:35.248" v="31357" actId="1038"/>
          <ac:picMkLst>
            <pc:docMk/>
            <pc:sldMk cId="2663232916" sldId="950"/>
            <ac:picMk id="1029" creationId="{2805635E-8F27-4EB7-B3B2-A7281DE5EEE1}"/>
          </ac:picMkLst>
        </pc:picChg>
        <pc:picChg chg="add del mod">
          <ac:chgData name="Paula Vázquez-Valero" userId="3a0e46d7-2099-40af-a155-aa45b68bfff3" providerId="ADAL" clId="{57DA573B-B202-45D5-8B0F-E0DB3FD2BB69}" dt="2024-02-14T12:28:26.979" v="31223" actId="478"/>
          <ac:picMkLst>
            <pc:docMk/>
            <pc:sldMk cId="2663232916" sldId="950"/>
            <ac:picMk id="1030" creationId="{F2477787-72FE-A4F3-42E0-0E93EC6EA9CC}"/>
          </ac:picMkLst>
        </pc:picChg>
        <pc:picChg chg="add del mod">
          <ac:chgData name="Paula Vázquez-Valero" userId="3a0e46d7-2099-40af-a155-aa45b68bfff3" providerId="ADAL" clId="{57DA573B-B202-45D5-8B0F-E0DB3FD2BB69}" dt="2024-02-14T12:28:43.369" v="31244" actId="21"/>
          <ac:picMkLst>
            <pc:docMk/>
            <pc:sldMk cId="2663232916" sldId="950"/>
            <ac:picMk id="1032" creationId="{88395461-FDC1-9616-2A2E-89E6DCE0E19D}"/>
          </ac:picMkLst>
        </pc:picChg>
        <pc:picChg chg="add del mod">
          <ac:chgData name="Paula Vázquez-Valero" userId="3a0e46d7-2099-40af-a155-aa45b68bfff3" providerId="ADAL" clId="{57DA573B-B202-45D5-8B0F-E0DB3FD2BB69}" dt="2024-02-14T12:28:43.369" v="31244" actId="21"/>
          <ac:picMkLst>
            <pc:docMk/>
            <pc:sldMk cId="2663232916" sldId="950"/>
            <ac:picMk id="1033" creationId="{3012DE0F-71AD-25FB-4A61-B57ECD436FBB}"/>
          </ac:picMkLst>
        </pc:picChg>
        <pc:picChg chg="add mod">
          <ac:chgData name="Paula Vázquez-Valero" userId="3a0e46d7-2099-40af-a155-aa45b68bfff3" providerId="ADAL" clId="{57DA573B-B202-45D5-8B0F-E0DB3FD2BB69}" dt="2024-02-14T12:31:19.879" v="31341" actId="1076"/>
          <ac:picMkLst>
            <pc:docMk/>
            <pc:sldMk cId="2663232916" sldId="950"/>
            <ac:picMk id="1034" creationId="{6A215357-F50A-F1E2-6D61-3B4FA2BC6086}"/>
          </ac:picMkLst>
        </pc:picChg>
        <pc:picChg chg="add mod">
          <ac:chgData name="Paula Vázquez-Valero" userId="3a0e46d7-2099-40af-a155-aa45b68bfff3" providerId="ADAL" clId="{57DA573B-B202-45D5-8B0F-E0DB3FD2BB69}" dt="2024-02-14T12:31:35.248" v="31357" actId="1038"/>
          <ac:picMkLst>
            <pc:docMk/>
            <pc:sldMk cId="2663232916" sldId="950"/>
            <ac:picMk id="1036" creationId="{345D24F8-69C4-7FDE-79CC-3C27AC242944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1040" creationId="{4A384129-F3C9-976C-D7D8-E0DBDDE24493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1041" creationId="{2440BB08-9955-DAA6-85C4-F2B1255BFC98}"/>
          </ac:picMkLst>
        </pc:picChg>
        <pc:picChg chg="del">
          <ac:chgData name="Paula Vázquez-Valero" userId="3a0e46d7-2099-40af-a155-aa45b68bfff3" providerId="ADAL" clId="{57DA573B-B202-45D5-8B0F-E0DB3FD2BB69}" dt="2024-02-14T12:27:40.628" v="31129" actId="478"/>
          <ac:picMkLst>
            <pc:docMk/>
            <pc:sldMk cId="2663232916" sldId="950"/>
            <ac:picMk id="1042" creationId="{3D28C3BE-5808-DD54-866C-59BDFD6CD3F2}"/>
          </ac:picMkLst>
        </pc:picChg>
        <pc:picChg chg="mod">
          <ac:chgData name="Paula Vázquez-Valero" userId="3a0e46d7-2099-40af-a155-aa45b68bfff3" providerId="ADAL" clId="{57DA573B-B202-45D5-8B0F-E0DB3FD2BB69}" dt="2024-02-14T12:31:45.900" v="31358"/>
          <ac:picMkLst>
            <pc:docMk/>
            <pc:sldMk cId="2663232916" sldId="950"/>
            <ac:picMk id="1050" creationId="{9282138A-1488-4B4A-BED9-FD426AC26F03}"/>
          </ac:picMkLst>
        </pc:picChg>
        <pc:picChg chg="add del mod">
          <ac:chgData name="Paula Vázquez-Valero" userId="3a0e46d7-2099-40af-a155-aa45b68bfff3" providerId="ADAL" clId="{57DA573B-B202-45D5-8B0F-E0DB3FD2BB69}" dt="2024-02-14T12:33:40.178" v="31558" actId="478"/>
          <ac:picMkLst>
            <pc:docMk/>
            <pc:sldMk cId="2663232916" sldId="950"/>
            <ac:picMk id="1053" creationId="{B47BD035-BE4B-394E-4729-CF382B8471FB}"/>
          </ac:picMkLst>
        </pc:picChg>
        <pc:picChg chg="add del mod">
          <ac:chgData name="Paula Vázquez-Valero" userId="3a0e46d7-2099-40af-a155-aa45b68bfff3" providerId="ADAL" clId="{57DA573B-B202-45D5-8B0F-E0DB3FD2BB69}" dt="2024-02-14T12:34:01.484" v="31567" actId="478"/>
          <ac:picMkLst>
            <pc:docMk/>
            <pc:sldMk cId="2663232916" sldId="950"/>
            <ac:picMk id="1057" creationId="{C8D3944C-4F20-D10A-845A-D5D897B734BF}"/>
          </ac:picMkLst>
        </pc:picChg>
        <pc:picChg chg="del">
          <ac:chgData name="Paula Vázquez-Valero" userId="3a0e46d7-2099-40af-a155-aa45b68bfff3" providerId="ADAL" clId="{57DA573B-B202-45D5-8B0F-E0DB3FD2BB69}" dt="2024-02-14T12:27:39.069" v="31128" actId="478"/>
          <ac:picMkLst>
            <pc:docMk/>
            <pc:sldMk cId="2663232916" sldId="950"/>
            <ac:picMk id="1072" creationId="{F97C748E-17EF-3198-99E6-EC0BC16697C7}"/>
          </ac:picMkLst>
        </pc:picChg>
        <pc:picChg chg="add del mod">
          <ac:chgData name="Paula Vázquez-Valero" userId="3a0e46d7-2099-40af-a155-aa45b68bfff3" providerId="ADAL" clId="{57DA573B-B202-45D5-8B0F-E0DB3FD2BB69}" dt="2024-02-14T12:34:01.484" v="31567" actId="478"/>
          <ac:picMkLst>
            <pc:docMk/>
            <pc:sldMk cId="2663232916" sldId="950"/>
            <ac:picMk id="1074" creationId="{00640EE3-0B8E-C1ED-FD4D-29318C8EBB0F}"/>
          </ac:picMkLst>
        </pc:picChg>
        <pc:picChg chg="mod">
          <ac:chgData name="Paula Vázquez-Valero" userId="3a0e46d7-2099-40af-a155-aa45b68bfff3" providerId="ADAL" clId="{57DA573B-B202-45D5-8B0F-E0DB3FD2BB69}" dt="2024-02-14T12:32:54.511" v="31494"/>
          <ac:picMkLst>
            <pc:docMk/>
            <pc:sldMk cId="2663232916" sldId="950"/>
            <ac:picMk id="1084" creationId="{0D1E5114-FD29-988E-D21E-6220973BD79E}"/>
          </ac:picMkLst>
        </pc:picChg>
        <pc:picChg chg="add del mod">
          <ac:chgData name="Paula Vázquez-Valero" userId="3a0e46d7-2099-40af-a155-aa45b68bfff3" providerId="ADAL" clId="{57DA573B-B202-45D5-8B0F-E0DB3FD2BB69}" dt="2024-02-14T12:32:56.242" v="31497"/>
          <ac:picMkLst>
            <pc:docMk/>
            <pc:sldMk cId="2663232916" sldId="950"/>
            <ac:picMk id="1087" creationId="{DD30B0D7-EA00-2663-1A37-801C8ED22A54}"/>
          </ac:picMkLst>
        </pc:picChg>
        <pc:picChg chg="add del mod">
          <ac:chgData name="Paula Vázquez-Valero" userId="3a0e46d7-2099-40af-a155-aa45b68bfff3" providerId="ADAL" clId="{57DA573B-B202-45D5-8B0F-E0DB3FD2BB69}" dt="2024-02-14T12:32:56.242" v="31497"/>
          <ac:picMkLst>
            <pc:docMk/>
            <pc:sldMk cId="2663232916" sldId="950"/>
            <ac:picMk id="2052" creationId="{FB179993-22C0-B685-92C3-B5D59A629E43}"/>
          </ac:picMkLst>
        </pc:picChg>
        <pc:picChg chg="add del mod">
          <ac:chgData name="Paula Vázquez-Valero" userId="3a0e46d7-2099-40af-a155-aa45b68bfff3" providerId="ADAL" clId="{57DA573B-B202-45D5-8B0F-E0DB3FD2BB69}" dt="2024-02-14T12:32:56.242" v="31497"/>
          <ac:picMkLst>
            <pc:docMk/>
            <pc:sldMk cId="2663232916" sldId="950"/>
            <ac:picMk id="2061" creationId="{E0434BD2-8BE8-E0BD-4D30-E41648D2EE7C}"/>
          </ac:picMkLst>
        </pc:picChg>
        <pc:picChg chg="add mod">
          <ac:chgData name="Paula Vázquez-Valero" userId="3a0e46d7-2099-40af-a155-aa45b68bfff3" providerId="ADAL" clId="{57DA573B-B202-45D5-8B0F-E0DB3FD2BB69}" dt="2024-02-14T12:51:37.862" v="31712" actId="1076"/>
          <ac:picMkLst>
            <pc:docMk/>
            <pc:sldMk cId="2663232916" sldId="950"/>
            <ac:picMk id="2070" creationId="{1853E618-8AC6-F795-17ED-FE66018E8A98}"/>
          </ac:picMkLst>
        </pc:picChg>
        <pc:picChg chg="add mod">
          <ac:chgData name="Paula Vázquez-Valero" userId="3a0e46d7-2099-40af-a155-aa45b68bfff3" providerId="ADAL" clId="{57DA573B-B202-45D5-8B0F-E0DB3FD2BB69}" dt="2024-02-14T12:51:37.862" v="31712" actId="1076"/>
          <ac:picMkLst>
            <pc:docMk/>
            <pc:sldMk cId="2663232916" sldId="950"/>
            <ac:picMk id="2075" creationId="{054B1230-2983-3CC2-77DA-66290F36E43B}"/>
          </ac:picMkLst>
        </pc:picChg>
        <pc:picChg chg="add del mod">
          <ac:chgData name="Paula Vázquez-Valero" userId="3a0e46d7-2099-40af-a155-aa45b68bfff3" providerId="ADAL" clId="{57DA573B-B202-45D5-8B0F-E0DB3FD2BB69}" dt="2024-02-14T12:34:23.401" v="31582" actId="478"/>
          <ac:picMkLst>
            <pc:docMk/>
            <pc:sldMk cId="2663232916" sldId="950"/>
            <ac:picMk id="2078" creationId="{BF71DF69-AECB-107E-76A7-FF71AE0F8004}"/>
          </ac:picMkLst>
        </pc:picChg>
        <pc:picChg chg="add del mod">
          <ac:chgData name="Paula Vázquez-Valero" userId="3a0e46d7-2099-40af-a155-aa45b68bfff3" providerId="ADAL" clId="{57DA573B-B202-45D5-8B0F-E0DB3FD2BB69}" dt="2024-02-14T12:34:26.309" v="31584" actId="478"/>
          <ac:picMkLst>
            <pc:docMk/>
            <pc:sldMk cId="2663232916" sldId="950"/>
            <ac:picMk id="2080" creationId="{5627F373-4A67-5C18-2370-80ED5AE9820A}"/>
          </ac:picMkLst>
        </pc:picChg>
        <pc:picChg chg="add del mod">
          <ac:chgData name="Paula Vázquez-Valero" userId="3a0e46d7-2099-40af-a155-aa45b68bfff3" providerId="ADAL" clId="{57DA573B-B202-45D5-8B0F-E0DB3FD2BB69}" dt="2024-02-14T12:34:24.544" v="31583" actId="478"/>
          <ac:picMkLst>
            <pc:docMk/>
            <pc:sldMk cId="2663232916" sldId="950"/>
            <ac:picMk id="2081" creationId="{E561ED03-C9DA-CBC6-FECB-45077B9E41C6}"/>
          </ac:picMkLst>
        </pc:picChg>
        <pc:picChg chg="mod">
          <ac:chgData name="Paula Vázquez-Valero" userId="3a0e46d7-2099-40af-a155-aa45b68bfff3" providerId="ADAL" clId="{57DA573B-B202-45D5-8B0F-E0DB3FD2BB69}" dt="2024-02-14T12:54:12.783" v="31831" actId="1038"/>
          <ac:picMkLst>
            <pc:docMk/>
            <pc:sldMk cId="2663232916" sldId="950"/>
            <ac:picMk id="2095" creationId="{0A1380C7-5E6A-5E85-E8C6-4155C59FAF67}"/>
          </ac:picMkLst>
        </pc:picChg>
        <pc:picChg chg="mod">
          <ac:chgData name="Paula Vázquez-Valero" userId="3a0e46d7-2099-40af-a155-aa45b68bfff3" providerId="ADAL" clId="{57DA573B-B202-45D5-8B0F-E0DB3FD2BB69}" dt="2024-02-14T12:54:23.316" v="31832"/>
          <ac:picMkLst>
            <pc:docMk/>
            <pc:sldMk cId="2663232916" sldId="950"/>
            <ac:picMk id="2100" creationId="{98C085F5-A8E0-2391-6CDC-9810AC6ABBC6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37" creationId="{8DE25B0F-7D7B-E308-ACEA-A962AAAA5457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38" creationId="{74CD30F0-8BA3-57B3-02BF-1D92A097DED0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39" creationId="{7F6E93FE-69A8-B411-5D77-9A42C24BF58D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40" creationId="{91DCC0ED-EC77-3C66-C6CA-4A7ACA0AC0C5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41" creationId="{ADEADD4E-0DE6-7C81-E629-7A1240CBB5D5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42" creationId="{FAFE91E5-4A89-DB01-165C-EEAA505DD4F7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43" creationId="{F45FAB03-0E23-6389-50F5-E02E70BCF00B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44" creationId="{A4CB06B5-16F8-5B88-3073-BBC5612AC1B3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45" creationId="{E4618C4F-F6DA-49D1-8E5A-80D47B233520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46" creationId="{51E79F37-D099-D321-3AE7-807C146D35AD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47" creationId="{89AF2D60-143D-1CA2-B9AD-2769EDA806C9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48" creationId="{DF877C40-5FDB-13F5-8DE7-C2D1A8D80DA1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49" creationId="{B30C31EC-B46C-D359-E663-EB4780F6005A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50" creationId="{EF5603D7-9205-BC11-AE1A-208B23A30A80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51" creationId="{8DCC914B-66E8-066C-75E2-CD5940DA2DAF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52" creationId="{96E3A035-AF16-850A-637D-4E8CA051BCC4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153" creationId="{409DC7B7-7A6A-E6C7-2647-78108AC0DDED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54" creationId="{8097C827-3D20-308E-A5EA-6BA364FB09D0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55" creationId="{3BDBC36C-3079-71E0-C8D8-87E72AB0640F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156" creationId="{693440A2-2E4F-051A-9596-F699E6CBC6E3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157" creationId="{B6D94FCB-F103-08BC-9EAA-3349B72E936B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158" creationId="{CD38472E-C453-04EE-2174-AD3044C8F993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59" creationId="{ACC2DCA1-3E2F-C12A-64F3-70A0655E88AE}"/>
          </ac:picMkLst>
        </pc:picChg>
        <pc:picChg chg="add del mod">
          <ac:chgData name="Paula Vázquez-Valero" userId="3a0e46d7-2099-40af-a155-aa45b68bfff3" providerId="ADAL" clId="{57DA573B-B202-45D5-8B0F-E0DB3FD2BB69}" dt="2024-02-14T12:57:55.248" v="31983" actId="21"/>
          <ac:picMkLst>
            <pc:docMk/>
            <pc:sldMk cId="2663232916" sldId="950"/>
            <ac:picMk id="2160" creationId="{964FAAF0-1812-185E-2A4F-2F80E5BA2FD3}"/>
          </ac:picMkLst>
        </pc:picChg>
        <pc:picChg chg="add del mod">
          <ac:chgData name="Paula Vázquez-Valero" userId="3a0e46d7-2099-40af-a155-aa45b68bfff3" providerId="ADAL" clId="{57DA573B-B202-45D5-8B0F-E0DB3FD2BB69}" dt="2024-02-14T12:58:02.816" v="31986" actId="21"/>
          <ac:picMkLst>
            <pc:docMk/>
            <pc:sldMk cId="2663232916" sldId="950"/>
            <ac:picMk id="2161" creationId="{3E4E2C2F-3120-6AD1-8AC5-435641A47537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62" creationId="{99141435-CC5D-7C31-16BE-91E9E500922F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163" creationId="{A82778CB-8F72-935F-53A9-79B855DA9C5A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64" creationId="{85483A18-2D2C-78BE-9A1F-A0F0E44BCCA0}"/>
          </ac:picMkLst>
        </pc:picChg>
        <pc:picChg chg="add del mod">
          <ac:chgData name="Paula Vázquez-Valero" userId="3a0e46d7-2099-40af-a155-aa45b68bfff3" providerId="ADAL" clId="{57DA573B-B202-45D5-8B0F-E0DB3FD2BB69}" dt="2024-02-14T12:58:40.201" v="32003" actId="21"/>
          <ac:picMkLst>
            <pc:docMk/>
            <pc:sldMk cId="2663232916" sldId="950"/>
            <ac:picMk id="2165" creationId="{2ABEAB5A-F929-3847-BE03-E2D6997AB30F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69" creationId="{3D17F232-D122-0B4F-2B79-21ED0F4D4A0A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0" creationId="{84844AC5-F867-346C-16C0-B014B7C16ABF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1" creationId="{9EF2408D-6E32-C0A5-F2BA-3B2CE0B6F8BD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2" creationId="{9D34B8C3-E40D-67CA-5416-1AA4CA2C6DCA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3" creationId="{A84A83AC-DDB2-ADD7-4179-26399EB330E5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4" creationId="{CA2C9EAE-7CF6-0A7F-6506-83F2550730AA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5" creationId="{06DAD739-77D2-24FA-E1D7-2391CDBC1C84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6" creationId="{164A5953-705E-240E-2C81-9F7138A11751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7" creationId="{337D93EA-B3A2-0E9E-B16A-D03A91E21903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8" creationId="{FACC1D96-8CD6-9FD0-F3F8-B0932C09DBFF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79" creationId="{95130B31-AC52-8C12-6665-91EEC265A00F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80" creationId="{B3DD48E6-08CE-5516-FE49-9F81F2147F33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81" creationId="{61270A25-4F25-5F75-4424-1A50171484A3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82" creationId="{6B36204A-AB88-B951-C195-B41DD474A435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83" creationId="{AF42E096-D22A-F1FD-A952-EE461F719386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84" creationId="{9A4FBCAB-D3EE-39C5-4424-3E599C94A3B7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85" creationId="{B7CD3D7A-2679-40E6-4495-0F896E13427B}"/>
          </ac:picMkLst>
        </pc:picChg>
        <pc:picChg chg="add del mod">
          <ac:chgData name="Paula Vázquez-Valero" userId="3a0e46d7-2099-40af-a155-aa45b68bfff3" providerId="ADAL" clId="{57DA573B-B202-45D5-8B0F-E0DB3FD2BB69}" dt="2024-02-14T12:58:40.201" v="32003" actId="21"/>
          <ac:picMkLst>
            <pc:docMk/>
            <pc:sldMk cId="2663232916" sldId="950"/>
            <ac:picMk id="2186" creationId="{C0B2001F-1576-2DE0-ED72-7C83572E8796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87" creationId="{216DE1A1-C89F-D303-E100-470690A3B706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88" creationId="{24C860E3-C516-3C33-CA72-A871D17AEC59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89" creationId="{5E38AF5D-1F89-0E70-2CD4-39F2C1F97AA5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90" creationId="{E4B1FEFF-27EC-AA1B-20F3-EE943FDE8BE7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91" creationId="{5B34E45E-6179-2519-92D0-C580948BAB70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92" creationId="{F4F302E2-7386-40BB-91A2-B0DCC4C9B64F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93" creationId="{C26D123F-C590-3852-6B02-3F2DA2186A3E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94" creationId="{B9D71C55-33CD-8017-10D6-9E965DE8035A}"/>
          </ac:picMkLst>
        </pc:picChg>
        <pc:picChg chg="add del mod">
          <ac:chgData name="Paula Vázquez-Valero" userId="3a0e46d7-2099-40af-a155-aa45b68bfff3" providerId="ADAL" clId="{57DA573B-B202-45D5-8B0F-E0DB3FD2BB69}" dt="2024-02-14T12:58:22.646" v="31994" actId="21"/>
          <ac:picMkLst>
            <pc:docMk/>
            <pc:sldMk cId="2663232916" sldId="950"/>
            <ac:picMk id="2195" creationId="{7365C1CC-3C8B-A819-A4D8-35074586B0FA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96" creationId="{AA08D093-DB34-D1A8-C32C-21F1DF1A0353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197" creationId="{B1A47F40-009B-7BC8-0364-0A6FB432B507}"/>
          </ac:picMkLst>
        </pc:picChg>
        <pc:picChg chg="add del mod">
          <ac:chgData name="Paula Vázquez-Valero" userId="3a0e46d7-2099-40af-a155-aa45b68bfff3" providerId="ADAL" clId="{57DA573B-B202-45D5-8B0F-E0DB3FD2BB69}" dt="2024-02-14T12:58:40.201" v="32003" actId="21"/>
          <ac:picMkLst>
            <pc:docMk/>
            <pc:sldMk cId="2663232916" sldId="950"/>
            <ac:picMk id="2198" creationId="{2BA452F4-8670-78A2-D008-297EB3B57156}"/>
          </ac:picMkLst>
        </pc:picChg>
        <pc:picChg chg="add del mod">
          <ac:chgData name="Paula Vázquez-Valero" userId="3a0e46d7-2099-40af-a155-aa45b68bfff3" providerId="ADAL" clId="{57DA573B-B202-45D5-8B0F-E0DB3FD2BB69}" dt="2024-02-14T12:58:40.201" v="32003" actId="21"/>
          <ac:picMkLst>
            <pc:docMk/>
            <pc:sldMk cId="2663232916" sldId="950"/>
            <ac:picMk id="2199" creationId="{31036CC5-1A57-5CFC-C7D4-5C12F4BA107D}"/>
          </ac:picMkLst>
        </pc:picChg>
        <pc:picChg chg="add del mod">
          <ac:chgData name="Paula Vázquez-Valero" userId="3a0e46d7-2099-40af-a155-aa45b68bfff3" providerId="ADAL" clId="{57DA573B-B202-45D5-8B0F-E0DB3FD2BB69}" dt="2024-02-14T12:58:40.201" v="32003" actId="21"/>
          <ac:picMkLst>
            <pc:docMk/>
            <pc:sldMk cId="2663232916" sldId="950"/>
            <ac:picMk id="2200" creationId="{A479D873-BA5B-F390-95EF-0E8DBB91EDC0}"/>
          </ac:picMkLst>
        </pc:picChg>
        <pc:picChg chg="add del mod">
          <ac:chgData name="Paula Vázquez-Valero" userId="3a0e46d7-2099-40af-a155-aa45b68bfff3" providerId="ADAL" clId="{57DA573B-B202-45D5-8B0F-E0DB3FD2BB69}" dt="2024-02-14T12:58:40.201" v="32003" actId="21"/>
          <ac:picMkLst>
            <pc:docMk/>
            <pc:sldMk cId="2663232916" sldId="950"/>
            <ac:picMk id="2201" creationId="{041C3355-D87C-3523-CCA1-8076965D75C4}"/>
          </ac:picMkLst>
        </pc:picChg>
        <pc:picChg chg="add del mod">
          <ac:chgData name="Paula Vázquez-Valero" userId="3a0e46d7-2099-40af-a155-aa45b68bfff3" providerId="ADAL" clId="{57DA573B-B202-45D5-8B0F-E0DB3FD2BB69}" dt="2024-02-14T12:58:40.201" v="32003" actId="21"/>
          <ac:picMkLst>
            <pc:docMk/>
            <pc:sldMk cId="2663232916" sldId="950"/>
            <ac:picMk id="2202" creationId="{80B89BAF-EB17-6410-E29D-253D01DFEAA1}"/>
          </ac:picMkLst>
        </pc:picChg>
        <pc:picChg chg="add del mod">
          <ac:chgData name="Paula Vázquez-Valero" userId="3a0e46d7-2099-40af-a155-aa45b68bfff3" providerId="ADAL" clId="{57DA573B-B202-45D5-8B0F-E0DB3FD2BB69}" dt="2024-02-14T12:58:40.201" v="32003" actId="21"/>
          <ac:picMkLst>
            <pc:docMk/>
            <pc:sldMk cId="2663232916" sldId="950"/>
            <ac:picMk id="2203" creationId="{012CBF41-F9A2-C9A4-EA13-28D8995112F9}"/>
          </ac:picMkLst>
        </pc:picChg>
        <pc:picChg chg="add del mod">
          <ac:chgData name="Paula Vázquez-Valero" userId="3a0e46d7-2099-40af-a155-aa45b68bfff3" providerId="ADAL" clId="{57DA573B-B202-45D5-8B0F-E0DB3FD2BB69}" dt="2024-02-14T12:58:34.690" v="32000" actId="21"/>
          <ac:picMkLst>
            <pc:docMk/>
            <pc:sldMk cId="2663232916" sldId="950"/>
            <ac:picMk id="2204" creationId="{E6281190-A998-299F-A85D-634D7EE12EE6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206" creationId="{5321F03F-DB9E-E8FE-1F64-CDBA9B528E2B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207" creationId="{2B0E3DD8-9720-F0EF-8676-08FA22D7B2FA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208" creationId="{51A9CE74-5583-DACF-767A-D662BE4F1317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209" creationId="{0DD98EC1-4168-61D6-61DB-5100106CFED6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210" creationId="{20A58258-49D3-B783-5EF1-2FF6AEF8D468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211" creationId="{D223EF37-AD39-A676-4B7F-1B0BDF47C9D4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212" creationId="{0EA36DED-A3DD-6D32-E12E-0FDF6B23DB37}"/>
          </ac:picMkLst>
        </pc:picChg>
        <pc:picChg chg="add del mod">
          <ac:chgData name="Paula Vázquez-Valero" userId="3a0e46d7-2099-40af-a155-aa45b68bfff3" providerId="ADAL" clId="{57DA573B-B202-45D5-8B0F-E0DB3FD2BB69}" dt="2024-02-14T12:58:11.850" v="31989" actId="21"/>
          <ac:picMkLst>
            <pc:docMk/>
            <pc:sldMk cId="2663232916" sldId="950"/>
            <ac:picMk id="2213" creationId="{77176D75-8B0A-388E-F864-D8FFA6A03C0C}"/>
          </ac:picMkLst>
        </pc:picChg>
        <pc:picChg chg="add mod">
          <ac:chgData name="Paula Vázquez-Valero" userId="3a0e46d7-2099-40af-a155-aa45b68bfff3" providerId="ADAL" clId="{57DA573B-B202-45D5-8B0F-E0DB3FD2BB69}" dt="2024-02-14T12:59:17.855" v="32041" actId="1038"/>
          <ac:picMkLst>
            <pc:docMk/>
            <pc:sldMk cId="2663232916" sldId="950"/>
            <ac:picMk id="2214" creationId="{0E3E0EA7-8C72-E872-A0DA-1B0D86CACE23}"/>
          </ac:picMkLst>
        </pc:picChg>
        <pc:picChg chg="add mod">
          <ac:chgData name="Paula Vázquez-Valero" userId="3a0e46d7-2099-40af-a155-aa45b68bfff3" providerId="ADAL" clId="{57DA573B-B202-45D5-8B0F-E0DB3FD2BB69}" dt="2024-02-14T12:59:17.855" v="32041" actId="1038"/>
          <ac:picMkLst>
            <pc:docMk/>
            <pc:sldMk cId="2663232916" sldId="950"/>
            <ac:picMk id="2215" creationId="{5A251166-83FE-B8C9-0BDC-D91669A39ECD}"/>
          </ac:picMkLst>
        </pc:picChg>
        <pc:picChg chg="add mod">
          <ac:chgData name="Paula Vázquez-Valero" userId="3a0e46d7-2099-40af-a155-aa45b68bfff3" providerId="ADAL" clId="{57DA573B-B202-45D5-8B0F-E0DB3FD2BB69}" dt="2024-02-14T12:59:17.855" v="32041" actId="1038"/>
          <ac:picMkLst>
            <pc:docMk/>
            <pc:sldMk cId="2663232916" sldId="950"/>
            <ac:picMk id="2216" creationId="{090A5DAE-7B0C-AFCC-B037-598F89242816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22" creationId="{45CAA0D4-D4F2-81F7-3221-76A0FD0FF263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24" creationId="{59DF0CA0-DE76-FAED-2BB6-A2471B380E9E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25" creationId="{1EFA6E6A-82DD-F358-0708-256DD5809E14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26" creationId="{AF308040-59B4-323D-7E48-127B45B250AA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27" creationId="{2502C250-E22F-DB6A-68E6-9D8C10AD8B26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28" creationId="{D9EA80E1-F75C-FC50-B4AD-69178A80C70B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29" creationId="{BEFC6DB7-C544-4A3F-BF85-3AE2BE5AD46F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0" creationId="{B7D9F211-5F78-DF48-1CEF-44F334DD7F3F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1" creationId="{066D133E-190F-727A-F283-AC7E89BF30F3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2" creationId="{298D0605-AE07-987B-1344-7BCE5C145833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3" creationId="{39497676-7CFB-ABE4-2194-E22E1A481499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4" creationId="{DFEA70D8-5990-2E90-181C-FE9906347D9E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5" creationId="{D99B53B9-5E26-EBD8-A2B1-E43F2AB3DEC7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6" creationId="{70C4110D-BB68-4BF2-413E-B3DEACA8F8D2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7" creationId="{419DB3AA-DE7A-F54D-C2F2-91302FCBAE97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8" creationId="{A36FF400-15FD-5B41-A200-F2A69C9ED706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39" creationId="{AA0E4497-6602-2406-FBB9-E78825E3081A}"/>
          </ac:picMkLst>
        </pc:picChg>
        <pc:picChg chg="add del mod">
          <ac:chgData name="Paula Vázquez-Valero" userId="3a0e46d7-2099-40af-a155-aa45b68bfff3" providerId="ADAL" clId="{57DA573B-B202-45D5-8B0F-E0DB3FD2BB69}" dt="2024-02-14T12:58:25.434" v="31997"/>
          <ac:picMkLst>
            <pc:docMk/>
            <pc:sldMk cId="2663232916" sldId="950"/>
            <ac:picMk id="2240" creationId="{1D842EB5-6C8D-25F2-665F-A71AAF3072FB}"/>
          </ac:picMkLst>
        </pc:picChg>
        <pc:picChg chg="add mod">
          <ac:chgData name="Paula Vázquez-Valero" userId="3a0e46d7-2099-40af-a155-aa45b68bfff3" providerId="ADAL" clId="{57DA573B-B202-45D5-8B0F-E0DB3FD2BB69}" dt="2024-02-14T12:59:17.855" v="32041" actId="1038"/>
          <ac:picMkLst>
            <pc:docMk/>
            <pc:sldMk cId="2663232916" sldId="950"/>
            <ac:picMk id="2241" creationId="{F59E0BAB-558B-86AA-3F2F-EC01E7A24351}"/>
          </ac:picMkLst>
        </pc:picChg>
        <pc:picChg chg="add mod">
          <ac:chgData name="Paula Vázquez-Valero" userId="3a0e46d7-2099-40af-a155-aa45b68bfff3" providerId="ADAL" clId="{57DA573B-B202-45D5-8B0F-E0DB3FD2BB69}" dt="2024-02-14T12:59:17.855" v="32041" actId="1038"/>
          <ac:picMkLst>
            <pc:docMk/>
            <pc:sldMk cId="2663232916" sldId="950"/>
            <ac:picMk id="2242" creationId="{F1A50EE2-5499-EBA3-5006-6315E52AAC66}"/>
          </ac:picMkLst>
        </pc:picChg>
        <pc:picChg chg="add mod">
          <ac:chgData name="Paula Vázquez-Valero" userId="3a0e46d7-2099-40af-a155-aa45b68bfff3" providerId="ADAL" clId="{57DA573B-B202-45D5-8B0F-E0DB3FD2BB69}" dt="2024-02-14T12:59:17.855" v="32041" actId="1038"/>
          <ac:picMkLst>
            <pc:docMk/>
            <pc:sldMk cId="2663232916" sldId="950"/>
            <ac:picMk id="2243" creationId="{5953030E-4923-F2F0-D3F6-606812147827}"/>
          </ac:picMkLst>
        </pc:picChg>
      </pc:sldChg>
      <pc:sldChg chg="new del">
        <pc:chgData name="Paula Vázquez-Valero" userId="3a0e46d7-2099-40af-a155-aa45b68bfff3" providerId="ADAL" clId="{57DA573B-B202-45D5-8B0F-E0DB3FD2BB69}" dt="2024-02-14T12:55:38.761" v="31950" actId="47"/>
        <pc:sldMkLst>
          <pc:docMk/>
          <pc:sldMk cId="376642667" sldId="951"/>
        </pc:sldMkLst>
      </pc:sldChg>
      <pc:sldChg chg="addSp delSp modSp add mod delAnim modAnim">
        <pc:chgData name="Paula Vázquez-Valero" userId="3a0e46d7-2099-40af-a155-aa45b68bfff3" providerId="ADAL" clId="{57DA573B-B202-45D5-8B0F-E0DB3FD2BB69}" dt="2024-02-14T14:10:07.510" v="35086" actId="20577"/>
        <pc:sldMkLst>
          <pc:docMk/>
          <pc:sldMk cId="2203577419" sldId="951"/>
        </pc:sldMkLst>
        <pc:spChg chg="mod">
          <ac:chgData name="Paula Vázquez-Valero" userId="3a0e46d7-2099-40af-a155-aa45b68bfff3" providerId="ADAL" clId="{57DA573B-B202-45D5-8B0F-E0DB3FD2BB69}" dt="2024-02-14T14:10:07.510" v="35086" actId="20577"/>
          <ac:spMkLst>
            <pc:docMk/>
            <pc:sldMk cId="2203577419" sldId="951"/>
            <ac:spMk id="2" creationId="{70740B15-F218-7BA0-9AFB-1B31D779EC2A}"/>
          </ac:spMkLst>
        </pc:spChg>
        <pc:spChg chg="add mod">
          <ac:chgData name="Paula Vázquez-Valero" userId="3a0e46d7-2099-40af-a155-aa45b68bfff3" providerId="ADAL" clId="{57DA573B-B202-45D5-8B0F-E0DB3FD2BB69}" dt="2024-02-14T13:17:41.179" v="33052" actId="1035"/>
          <ac:spMkLst>
            <pc:docMk/>
            <pc:sldMk cId="2203577419" sldId="951"/>
            <ac:spMk id="3" creationId="{4DCBA144-B73E-6C97-D6A3-DE791CFD70C3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4" creationId="{FBB3F6A5-32AB-81D9-BDF7-890863FFA50D}"/>
          </ac:spMkLst>
        </pc:spChg>
        <pc:spChg chg="mod">
          <ac:chgData name="Paula Vázquez-Valero" userId="3a0e46d7-2099-40af-a155-aa45b68bfff3" providerId="ADAL" clId="{57DA573B-B202-45D5-8B0F-E0DB3FD2BB69}" dt="2024-02-14T12:59:37.032" v="32047"/>
          <ac:spMkLst>
            <pc:docMk/>
            <pc:sldMk cId="2203577419" sldId="951"/>
            <ac:spMk id="6" creationId="{74290E73-D938-0C5A-B90A-19F198528779}"/>
          </ac:spMkLst>
        </pc:spChg>
        <pc:spChg chg="mod">
          <ac:chgData name="Paula Vázquez-Valero" userId="3a0e46d7-2099-40af-a155-aa45b68bfff3" providerId="ADAL" clId="{57DA573B-B202-45D5-8B0F-E0DB3FD2BB69}" dt="2024-02-14T12:59:37.032" v="32047"/>
          <ac:spMkLst>
            <pc:docMk/>
            <pc:sldMk cId="2203577419" sldId="951"/>
            <ac:spMk id="8" creationId="{19C29358-03EB-8A24-76A2-C927877268A4}"/>
          </ac:spMkLst>
        </pc:spChg>
        <pc:spChg chg="add mod">
          <ac:chgData name="Paula Vázquez-Valero" userId="3a0e46d7-2099-40af-a155-aa45b68bfff3" providerId="ADAL" clId="{57DA573B-B202-45D5-8B0F-E0DB3FD2BB69}" dt="2024-02-14T13:17:41.179" v="33052" actId="1035"/>
          <ac:spMkLst>
            <pc:docMk/>
            <pc:sldMk cId="2203577419" sldId="951"/>
            <ac:spMk id="11" creationId="{989D4FF1-73CE-8360-8AD3-A5002550D8AE}"/>
          </ac:spMkLst>
        </pc:spChg>
        <pc:spChg chg="add mod">
          <ac:chgData name="Paula Vázquez-Valero" userId="3a0e46d7-2099-40af-a155-aa45b68bfff3" providerId="ADAL" clId="{57DA573B-B202-45D5-8B0F-E0DB3FD2BB69}" dt="2024-02-14T13:17:45.517" v="33064" actId="1036"/>
          <ac:spMkLst>
            <pc:docMk/>
            <pc:sldMk cId="2203577419" sldId="951"/>
            <ac:spMk id="12" creationId="{AF3061BD-7769-925B-3F79-1AD16F847B77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15" creationId="{D71BE868-CFF8-BE82-B28A-C5FEA284E54E}"/>
          </ac:spMkLst>
        </pc:spChg>
        <pc:spChg chg="add del mod">
          <ac:chgData name="Paula Vázquez-Valero" userId="3a0e46d7-2099-40af-a155-aa45b68bfff3" providerId="ADAL" clId="{57DA573B-B202-45D5-8B0F-E0DB3FD2BB69}" dt="2024-02-14T13:14:00.539" v="32830" actId="21"/>
          <ac:spMkLst>
            <pc:docMk/>
            <pc:sldMk cId="2203577419" sldId="951"/>
            <ac:spMk id="17" creationId="{9A2568E3-567C-3614-51E0-0BC0B879A75C}"/>
          </ac:spMkLst>
        </pc:spChg>
        <pc:spChg chg="add del mod">
          <ac:chgData name="Paula Vázquez-Valero" userId="3a0e46d7-2099-40af-a155-aa45b68bfff3" providerId="ADAL" clId="{57DA573B-B202-45D5-8B0F-E0DB3FD2BB69}" dt="2024-02-14T13:14:00.539" v="32830" actId="21"/>
          <ac:spMkLst>
            <pc:docMk/>
            <pc:sldMk cId="2203577419" sldId="951"/>
            <ac:spMk id="18" creationId="{61813B41-105B-7B04-CF8E-676B797261D0}"/>
          </ac:spMkLst>
        </pc:spChg>
        <pc:spChg chg="add del mod">
          <ac:chgData name="Paula Vázquez-Valero" userId="3a0e46d7-2099-40af-a155-aa45b68bfff3" providerId="ADAL" clId="{57DA573B-B202-45D5-8B0F-E0DB3FD2BB69}" dt="2024-02-14T13:14:00.539" v="32830" actId="21"/>
          <ac:spMkLst>
            <pc:docMk/>
            <pc:sldMk cId="2203577419" sldId="951"/>
            <ac:spMk id="19" creationId="{C0EAA706-579B-2B96-37C9-E9E695C1F23B}"/>
          </ac:spMkLst>
        </pc:spChg>
        <pc:spChg chg="add del mod">
          <ac:chgData name="Paula Vázquez-Valero" userId="3a0e46d7-2099-40af-a155-aa45b68bfff3" providerId="ADAL" clId="{57DA573B-B202-45D5-8B0F-E0DB3FD2BB69}" dt="2024-02-14T13:14:00.539" v="32830" actId="21"/>
          <ac:spMkLst>
            <pc:docMk/>
            <pc:sldMk cId="2203577419" sldId="951"/>
            <ac:spMk id="20" creationId="{50A5E4F7-52E0-4CC0-D9D3-CF2631AD1C4D}"/>
          </ac:spMkLst>
        </pc:spChg>
        <pc:spChg chg="add del mod">
          <ac:chgData name="Paula Vázquez-Valero" userId="3a0e46d7-2099-40af-a155-aa45b68bfff3" providerId="ADAL" clId="{57DA573B-B202-45D5-8B0F-E0DB3FD2BB69}" dt="2024-02-14T13:14:00.539" v="32830" actId="21"/>
          <ac:spMkLst>
            <pc:docMk/>
            <pc:sldMk cId="2203577419" sldId="951"/>
            <ac:spMk id="21" creationId="{96A8D0FD-63AE-455C-EAE5-44726C72097D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" creationId="{4F667EDD-E7A8-F085-E627-8DF512C31ACC}"/>
          </ac:spMkLst>
        </pc:spChg>
        <pc:spChg chg="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5" creationId="{B420B098-BC3A-3603-87C9-C8F7CA7D7515}"/>
          </ac:spMkLst>
        </pc:spChg>
        <pc:spChg chg="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6" creationId="{8B65DB2D-6EDC-F1D4-084B-F888CCA689E3}"/>
          </ac:spMkLst>
        </pc:spChg>
        <pc:spChg chg="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8" creationId="{1AA8E6A2-85C3-43FE-EECB-4E00EB6F3F58}"/>
          </ac:spMkLst>
        </pc:spChg>
        <pc:spChg chg="add del mod">
          <ac:chgData name="Paula Vázquez-Valero" userId="3a0e46d7-2099-40af-a155-aa45b68bfff3" providerId="ADAL" clId="{57DA573B-B202-45D5-8B0F-E0DB3FD2BB69}" dt="2024-02-14T13:07:15.461" v="32533" actId="478"/>
          <ac:spMkLst>
            <pc:docMk/>
            <pc:sldMk cId="2203577419" sldId="951"/>
            <ac:spMk id="35" creationId="{3CE55BBE-0065-DBAB-33F3-6B2E43F7B0AA}"/>
          </ac:spMkLst>
        </pc:spChg>
        <pc:spChg chg="add del mod">
          <ac:chgData name="Paula Vázquez-Valero" userId="3a0e46d7-2099-40af-a155-aa45b68bfff3" providerId="ADAL" clId="{57DA573B-B202-45D5-8B0F-E0DB3FD2BB69}" dt="2024-02-14T13:05:49.921" v="32464" actId="478"/>
          <ac:spMkLst>
            <pc:docMk/>
            <pc:sldMk cId="2203577419" sldId="951"/>
            <ac:spMk id="36" creationId="{D881614B-5148-F5D9-9C23-8E5927281B95}"/>
          </ac:spMkLst>
        </pc:spChg>
        <pc:spChg chg="add del mod">
          <ac:chgData name="Paula Vázquez-Valero" userId="3a0e46d7-2099-40af-a155-aa45b68bfff3" providerId="ADAL" clId="{57DA573B-B202-45D5-8B0F-E0DB3FD2BB69}" dt="2024-02-14T13:05:49.921" v="32464" actId="478"/>
          <ac:spMkLst>
            <pc:docMk/>
            <pc:sldMk cId="2203577419" sldId="951"/>
            <ac:spMk id="37" creationId="{ECA86685-ECCD-C85C-B82A-443E2F2A1BD2}"/>
          </ac:spMkLst>
        </pc:spChg>
        <pc:spChg chg="add del mod">
          <ac:chgData name="Paula Vázquez-Valero" userId="3a0e46d7-2099-40af-a155-aa45b68bfff3" providerId="ADAL" clId="{57DA573B-B202-45D5-8B0F-E0DB3FD2BB69}" dt="2024-02-14T13:07:15.461" v="32533" actId="478"/>
          <ac:spMkLst>
            <pc:docMk/>
            <pc:sldMk cId="2203577419" sldId="951"/>
            <ac:spMk id="38" creationId="{9F86731B-BEEA-D712-137F-83C686ACCD69}"/>
          </ac:spMkLst>
        </pc:spChg>
        <pc:spChg chg="mod">
          <ac:chgData name="Paula Vázquez-Valero" userId="3a0e46d7-2099-40af-a155-aa45b68bfff3" providerId="ADAL" clId="{57DA573B-B202-45D5-8B0F-E0DB3FD2BB69}" dt="2024-02-14T13:04:52.340" v="32423" actId="1036"/>
          <ac:spMkLst>
            <pc:docMk/>
            <pc:sldMk cId="2203577419" sldId="951"/>
            <ac:spMk id="44" creationId="{6BA8971A-A595-1C1E-B543-10CBC95468FF}"/>
          </ac:spMkLst>
        </pc:spChg>
        <pc:spChg chg="add del mod">
          <ac:chgData name="Paula Vázquez-Valero" userId="3a0e46d7-2099-40af-a155-aa45b68bfff3" providerId="ADAL" clId="{57DA573B-B202-45D5-8B0F-E0DB3FD2BB69}" dt="2024-02-14T13:14:00.539" v="32830" actId="21"/>
          <ac:spMkLst>
            <pc:docMk/>
            <pc:sldMk cId="2203577419" sldId="951"/>
            <ac:spMk id="47" creationId="{1BA2BAE8-A3EF-49D6-9A4A-3967AF133A62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48" creationId="{87F24650-6255-5CCB-B850-71B3356E764E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53" creationId="{D172C535-C7AB-366D-6A9E-12A12C5ADB61}"/>
          </ac:spMkLst>
        </pc:spChg>
        <pc:spChg chg="add del mod">
          <ac:chgData name="Paula Vázquez-Valero" userId="3a0e46d7-2099-40af-a155-aa45b68bfff3" providerId="ADAL" clId="{57DA573B-B202-45D5-8B0F-E0DB3FD2BB69}" dt="2024-02-14T13:07:09.339" v="32530"/>
          <ac:spMkLst>
            <pc:docMk/>
            <pc:sldMk cId="2203577419" sldId="951"/>
            <ac:spMk id="56" creationId="{C363BE5F-E4DB-0792-A224-72890CA1D1FA}"/>
          </ac:spMkLst>
        </pc:spChg>
        <pc:spChg chg="add del mod">
          <ac:chgData name="Paula Vázquez-Valero" userId="3a0e46d7-2099-40af-a155-aa45b68bfff3" providerId="ADAL" clId="{57DA573B-B202-45D5-8B0F-E0DB3FD2BB69}" dt="2024-02-14T13:06:47.623" v="32511" actId="21"/>
          <ac:spMkLst>
            <pc:docMk/>
            <pc:sldMk cId="2203577419" sldId="951"/>
            <ac:spMk id="58" creationId="{DC783855-8781-0D36-52F1-4F85105669AD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60" creationId="{59E38A70-8129-18C8-880A-1F0434516FF7}"/>
          </ac:spMkLst>
        </pc:spChg>
        <pc:spChg chg="add del">
          <ac:chgData name="Paula Vázquez-Valero" userId="3a0e46d7-2099-40af-a155-aa45b68bfff3" providerId="ADAL" clId="{57DA573B-B202-45D5-8B0F-E0DB3FD2BB69}" dt="2024-02-14T13:07:11.596" v="32532" actId="22"/>
          <ac:spMkLst>
            <pc:docMk/>
            <pc:sldMk cId="2203577419" sldId="951"/>
            <ac:spMk id="62" creationId="{06B8DD6C-D100-3949-5DAA-36F1E869B0B0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63" creationId="{56DDE030-3AF7-A94F-4E06-6AB664C3A426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1024" creationId="{F6F434F0-38A1-3600-C44F-4764852F4768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1025" creationId="{E84D4E92-87B5-9D47-F6CA-B43047EF5169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1027" creationId="{A772FC97-7E7B-91BF-41C2-8B6A55F99FEA}"/>
          </ac:spMkLst>
        </pc:spChg>
        <pc:spChg chg="add mod">
          <ac:chgData name="Paula Vázquez-Valero" userId="3a0e46d7-2099-40af-a155-aa45b68bfff3" providerId="ADAL" clId="{57DA573B-B202-45D5-8B0F-E0DB3FD2BB69}" dt="2024-02-14T13:17:57.183" v="33098" actId="1036"/>
          <ac:spMkLst>
            <pc:docMk/>
            <pc:sldMk cId="2203577419" sldId="951"/>
            <ac:spMk id="1028" creationId="{6099FADE-4196-5270-31CC-D8CB4120D98B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1031" creationId="{A3655130-CB64-07D0-7E21-F482DFB9CAC5}"/>
          </ac:spMkLst>
        </pc:spChg>
        <pc:spChg chg="mod">
          <ac:chgData name="Paula Vázquez-Valero" userId="3a0e46d7-2099-40af-a155-aa45b68bfff3" providerId="ADAL" clId="{57DA573B-B202-45D5-8B0F-E0DB3FD2BB69}" dt="2024-02-14T13:14:59.188" v="32864"/>
          <ac:spMkLst>
            <pc:docMk/>
            <pc:sldMk cId="2203577419" sldId="951"/>
            <ac:spMk id="1032" creationId="{D9FB355D-0596-0ED2-66D8-44D0A907F285}"/>
          </ac:spMkLst>
        </pc:spChg>
        <pc:spChg chg="mod">
          <ac:chgData name="Paula Vázquez-Valero" userId="3a0e46d7-2099-40af-a155-aa45b68bfff3" providerId="ADAL" clId="{57DA573B-B202-45D5-8B0F-E0DB3FD2BB69}" dt="2024-02-14T13:14:59.188" v="32864"/>
          <ac:spMkLst>
            <pc:docMk/>
            <pc:sldMk cId="2203577419" sldId="951"/>
            <ac:spMk id="1035" creationId="{9B035216-35AB-EB10-2062-B18541F47AF3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1037" creationId="{46DFEC09-8735-9236-3382-D25A72B67520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1039" creationId="{4A1CDC19-D52C-3F28-269B-59D31916E38B}"/>
          </ac:spMkLst>
        </pc:spChg>
        <pc:spChg chg="add mod">
          <ac:chgData name="Paula Vázquez-Valero" userId="3a0e46d7-2099-40af-a155-aa45b68bfff3" providerId="ADAL" clId="{57DA573B-B202-45D5-8B0F-E0DB3FD2BB69}" dt="2024-02-14T13:18:02.413" v="33106" actId="1035"/>
          <ac:spMkLst>
            <pc:docMk/>
            <pc:sldMk cId="2203577419" sldId="951"/>
            <ac:spMk id="1044" creationId="{A45B57FD-73ED-4EE2-1BE0-AECC204D5D67}"/>
          </ac:spMkLst>
        </pc:spChg>
        <pc:spChg chg="add mod">
          <ac:chgData name="Paula Vázquez-Valero" userId="3a0e46d7-2099-40af-a155-aa45b68bfff3" providerId="ADAL" clId="{57DA573B-B202-45D5-8B0F-E0DB3FD2BB69}" dt="2024-02-14T13:18:02.413" v="33106" actId="1035"/>
          <ac:spMkLst>
            <pc:docMk/>
            <pc:sldMk cId="2203577419" sldId="951"/>
            <ac:spMk id="1045" creationId="{1256847C-5AB8-A99C-E1AF-9FDAFF19F9C1}"/>
          </ac:spMkLst>
        </pc:spChg>
        <pc:spChg chg="add mod">
          <ac:chgData name="Paula Vázquez-Valero" userId="3a0e46d7-2099-40af-a155-aa45b68bfff3" providerId="ADAL" clId="{57DA573B-B202-45D5-8B0F-E0DB3FD2BB69}" dt="2024-02-14T13:18:02.413" v="33106" actId="1035"/>
          <ac:spMkLst>
            <pc:docMk/>
            <pc:sldMk cId="2203577419" sldId="951"/>
            <ac:spMk id="1046" creationId="{FAB89FED-993C-DE20-22D7-AE77B4E0F206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1047" creationId="{00D45C31-C880-2B39-8BC4-3255A29C9E00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1052" creationId="{7C23F7D8-97F5-A09A-88DB-2E38DA4FACB8}"/>
          </ac:spMkLst>
        </pc:spChg>
        <pc:spChg chg="add del mod">
          <ac:chgData name="Paula Vázquez-Valero" userId="3a0e46d7-2099-40af-a155-aa45b68bfff3" providerId="ADAL" clId="{57DA573B-B202-45D5-8B0F-E0DB3FD2BB69}" dt="2024-02-14T13:19:24.107" v="33117"/>
          <ac:spMkLst>
            <pc:docMk/>
            <pc:sldMk cId="2203577419" sldId="951"/>
            <ac:spMk id="1053" creationId="{01118162-061F-8D03-F931-F730049B8EC6}"/>
          </ac:spMkLst>
        </pc:spChg>
        <pc:spChg chg="mod">
          <ac:chgData name="Paula Vázquez-Valero" userId="3a0e46d7-2099-40af-a155-aa45b68bfff3" providerId="ADAL" clId="{57DA573B-B202-45D5-8B0F-E0DB3FD2BB69}" dt="2024-02-14T13:19:23.227" v="33116"/>
          <ac:spMkLst>
            <pc:docMk/>
            <pc:sldMk cId="2203577419" sldId="951"/>
            <ac:spMk id="1055" creationId="{8C5672DD-A48A-E10C-578B-1BC69462C188}"/>
          </ac:spMkLst>
        </pc:spChg>
        <pc:spChg chg="mod">
          <ac:chgData name="Paula Vázquez-Valero" userId="3a0e46d7-2099-40af-a155-aa45b68bfff3" providerId="ADAL" clId="{57DA573B-B202-45D5-8B0F-E0DB3FD2BB69}" dt="2024-02-14T13:19:23.227" v="33116"/>
          <ac:spMkLst>
            <pc:docMk/>
            <pc:sldMk cId="2203577419" sldId="951"/>
            <ac:spMk id="1057" creationId="{99C7A650-02F6-A22A-FC8A-8ABFF87EEB3F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2069" creationId="{8690A2A9-F59A-F3F1-C214-D29DC42E8E1B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2071" creationId="{76BC3E7A-56C6-06B8-1996-473D0A17AF1C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2074" creationId="{A5FFC90D-E4EE-7881-51BD-33A1BC3DC86C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2076" creationId="{E7E08BE0-39EB-2599-535E-AC76EF113022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2077" creationId="{1A7B305D-6B11-2819-76B4-DAA811A0FE9F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2084" creationId="{BA0D98DD-442C-F746-5980-E61AEEC36E29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2085" creationId="{213EFDDA-DF66-99E7-5042-E11E19EADB31}"/>
          </ac:spMkLst>
        </pc:spChg>
        <pc:spChg chg="mod">
          <ac:chgData name="Paula Vázquez-Valero" userId="3a0e46d7-2099-40af-a155-aa45b68bfff3" providerId="ADAL" clId="{57DA573B-B202-45D5-8B0F-E0DB3FD2BB69}" dt="2024-02-14T13:17:17.738" v="33037" actId="166"/>
          <ac:spMkLst>
            <pc:docMk/>
            <pc:sldMk cId="2203577419" sldId="951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2-14T12:59:29.750" v="32045" actId="478"/>
          <ac:spMkLst>
            <pc:docMk/>
            <pc:sldMk cId="2203577419" sldId="951"/>
            <ac:spMk id="2097" creationId="{AEC26DC0-1F82-9B29-2A8F-2E22B470A61B}"/>
          </ac:spMkLst>
        </pc:spChg>
        <pc:spChg chg="add del mod">
          <ac:chgData name="Paula Vázquez-Valero" userId="3a0e46d7-2099-40af-a155-aa45b68bfff3" providerId="ADAL" clId="{57DA573B-B202-45D5-8B0F-E0DB3FD2BB69}" dt="2024-02-14T13:07:44.579" v="32554" actId="478"/>
          <ac:spMkLst>
            <pc:docMk/>
            <pc:sldMk cId="2203577419" sldId="951"/>
            <ac:spMk id="2246" creationId="{0FD62DAF-2373-711C-0F66-EA5450D4DED3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49" creationId="{E8F93765-BC69-3EAF-DB83-5DB84FE7C2E0}"/>
          </ac:spMkLst>
        </pc:spChg>
        <pc:spChg chg="mod">
          <ac:chgData name="Paula Vázquez-Valero" userId="3a0e46d7-2099-40af-a155-aa45b68bfff3" providerId="ADAL" clId="{57DA573B-B202-45D5-8B0F-E0DB3FD2BB69}" dt="2024-02-14T13:13:51.538" v="32827" actId="1035"/>
          <ac:spMkLst>
            <pc:docMk/>
            <pc:sldMk cId="2203577419" sldId="951"/>
            <ac:spMk id="2251" creationId="{689237C3-7370-0D11-3966-8FB9559F5B97}"/>
          </ac:spMkLst>
        </pc:spChg>
        <pc:spChg chg="mod">
          <ac:chgData name="Paula Vázquez-Valero" userId="3a0e46d7-2099-40af-a155-aa45b68bfff3" providerId="ADAL" clId="{57DA573B-B202-45D5-8B0F-E0DB3FD2BB69}" dt="2024-02-14T13:13:51.538" v="32827" actId="1035"/>
          <ac:spMkLst>
            <pc:docMk/>
            <pc:sldMk cId="2203577419" sldId="951"/>
            <ac:spMk id="2253" creationId="{7E56C421-D464-2408-0421-5EE6689BDBC5}"/>
          </ac:spMkLst>
        </pc:spChg>
        <pc:spChg chg="add del mod">
          <ac:chgData name="Paula Vázquez-Valero" userId="3a0e46d7-2099-40af-a155-aa45b68bfff3" providerId="ADAL" clId="{57DA573B-B202-45D5-8B0F-E0DB3FD2BB69}" dt="2024-02-14T13:10:49.240" v="32670" actId="21"/>
          <ac:spMkLst>
            <pc:docMk/>
            <pc:sldMk cId="2203577419" sldId="951"/>
            <ac:spMk id="2254" creationId="{F0D6AD59-B1AA-68D3-1B0C-63C79635BDC9}"/>
          </ac:spMkLst>
        </pc:spChg>
        <pc:spChg chg="add del mod">
          <ac:chgData name="Paula Vázquez-Valero" userId="3a0e46d7-2099-40af-a155-aa45b68bfff3" providerId="ADAL" clId="{57DA573B-B202-45D5-8B0F-E0DB3FD2BB69}" dt="2024-02-14T13:10:49.240" v="32670" actId="21"/>
          <ac:spMkLst>
            <pc:docMk/>
            <pc:sldMk cId="2203577419" sldId="951"/>
            <ac:spMk id="2255" creationId="{D5924092-42E8-2539-E6AC-E7453EC93929}"/>
          </ac:spMkLst>
        </pc:spChg>
        <pc:spChg chg="add del mod">
          <ac:chgData name="Paula Vázquez-Valero" userId="3a0e46d7-2099-40af-a155-aa45b68bfff3" providerId="ADAL" clId="{57DA573B-B202-45D5-8B0F-E0DB3FD2BB69}" dt="2024-02-14T13:10:49.240" v="32670" actId="21"/>
          <ac:spMkLst>
            <pc:docMk/>
            <pc:sldMk cId="2203577419" sldId="951"/>
            <ac:spMk id="2256" creationId="{D5AB83BB-D5C5-1187-7356-D415B089E922}"/>
          </ac:spMkLst>
        </pc:spChg>
        <pc:spChg chg="add del mod">
          <ac:chgData name="Paula Vázquez-Valero" userId="3a0e46d7-2099-40af-a155-aa45b68bfff3" providerId="ADAL" clId="{57DA573B-B202-45D5-8B0F-E0DB3FD2BB69}" dt="2024-02-14T13:10:49.240" v="32670" actId="21"/>
          <ac:spMkLst>
            <pc:docMk/>
            <pc:sldMk cId="2203577419" sldId="951"/>
            <ac:spMk id="2257" creationId="{99808F26-2216-AA62-C85E-6C46AF5937B4}"/>
          </ac:spMkLst>
        </pc:spChg>
        <pc:spChg chg="add del mod">
          <ac:chgData name="Paula Vázquez-Valero" userId="3a0e46d7-2099-40af-a155-aa45b68bfff3" providerId="ADAL" clId="{57DA573B-B202-45D5-8B0F-E0DB3FD2BB69}" dt="2024-02-14T13:10:49.240" v="32670" actId="21"/>
          <ac:spMkLst>
            <pc:docMk/>
            <pc:sldMk cId="2203577419" sldId="951"/>
            <ac:spMk id="2258" creationId="{F50D96F8-A705-EB0F-FF4D-741F2B9A3032}"/>
          </ac:spMkLst>
        </pc:spChg>
        <pc:spChg chg="add del mod">
          <ac:chgData name="Paula Vázquez-Valero" userId="3a0e46d7-2099-40af-a155-aa45b68bfff3" providerId="ADAL" clId="{57DA573B-B202-45D5-8B0F-E0DB3FD2BB69}" dt="2024-02-14T13:10:49.240" v="32670" actId="21"/>
          <ac:spMkLst>
            <pc:docMk/>
            <pc:sldMk cId="2203577419" sldId="951"/>
            <ac:spMk id="2259" creationId="{06AD684E-518B-03F1-043B-AA960D12C65F}"/>
          </ac:spMkLst>
        </pc:spChg>
        <pc:spChg chg="add del mod">
          <ac:chgData name="Paula Vázquez-Valero" userId="3a0e46d7-2099-40af-a155-aa45b68bfff3" providerId="ADAL" clId="{57DA573B-B202-45D5-8B0F-E0DB3FD2BB69}" dt="2024-02-14T13:10:49.240" v="32670" actId="21"/>
          <ac:spMkLst>
            <pc:docMk/>
            <pc:sldMk cId="2203577419" sldId="951"/>
            <ac:spMk id="2260" creationId="{1EFA40CA-297E-A532-C104-E691EA298605}"/>
          </ac:spMkLst>
        </pc:spChg>
        <pc:spChg chg="add del mod">
          <ac:chgData name="Paula Vázquez-Valero" userId="3a0e46d7-2099-40af-a155-aa45b68bfff3" providerId="ADAL" clId="{57DA573B-B202-45D5-8B0F-E0DB3FD2BB69}" dt="2024-02-14T13:10:49.240" v="32670" actId="21"/>
          <ac:spMkLst>
            <pc:docMk/>
            <pc:sldMk cId="2203577419" sldId="951"/>
            <ac:spMk id="2261" creationId="{484CC76A-5750-4C37-CBC5-15B7F4301F07}"/>
          </ac:spMkLst>
        </pc:spChg>
        <pc:spChg chg="add del">
          <ac:chgData name="Paula Vázquez-Valero" userId="3a0e46d7-2099-40af-a155-aa45b68bfff3" providerId="ADAL" clId="{57DA573B-B202-45D5-8B0F-E0DB3FD2BB69}" dt="2024-02-14T13:10:11.608" v="32653" actId="22"/>
          <ac:spMkLst>
            <pc:docMk/>
            <pc:sldMk cId="2203577419" sldId="951"/>
            <ac:spMk id="2268" creationId="{1326462E-5D97-F855-F20D-CC018F85C188}"/>
          </ac:spMkLst>
        </pc:spChg>
        <pc:spChg chg="add del mod">
          <ac:chgData name="Paula Vázquez-Valero" userId="3a0e46d7-2099-40af-a155-aa45b68bfff3" providerId="ADAL" clId="{57DA573B-B202-45D5-8B0F-E0DB3FD2BB69}" dt="2024-02-14T13:10:33.579" v="32662" actId="21"/>
          <ac:spMkLst>
            <pc:docMk/>
            <pc:sldMk cId="2203577419" sldId="951"/>
            <ac:spMk id="2271" creationId="{55FC9588-8895-A311-3E13-B3FBDCF34E39}"/>
          </ac:spMkLst>
        </pc:spChg>
        <pc:spChg chg="add del mo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73" creationId="{3E1455E4-8E02-2E9C-13CD-FAA61A4815D1}"/>
          </ac:spMkLst>
        </pc:spChg>
        <pc:spChg chg="add del mo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74" creationId="{0323CD24-A2E4-B06A-9E7C-2859A765B479}"/>
          </ac:spMkLst>
        </pc:spChg>
        <pc:spChg chg="add del mo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75" creationId="{4765347D-3B02-DDB8-5298-E00745E6B627}"/>
          </ac:spMkLst>
        </pc:spChg>
        <pc:spChg chg="add del mo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76" creationId="{57253014-8D15-C240-4C4E-43EF028EEF23}"/>
          </ac:spMkLst>
        </pc:spChg>
        <pc:spChg chg="add del mo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77" creationId="{F88E478D-DD64-BEFB-9A0F-C72186674B07}"/>
          </ac:spMkLst>
        </pc:spChg>
        <pc:spChg chg="add del mo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78" creationId="{80A34168-E66D-69D6-CD1E-159C5D3DC8F6}"/>
          </ac:spMkLst>
        </pc:spChg>
        <pc:spChg chg="add del mo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79" creationId="{737D2F51-2FC6-241A-1367-C90957C63CEF}"/>
          </ac:spMkLst>
        </pc:spChg>
        <pc:spChg chg="add del mo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80" creationId="{9C14EF31-B84E-9499-B7C4-8ABC7987BDD0}"/>
          </ac:spMkLst>
        </pc:spChg>
        <pc:spChg chg="add del mod ord">
          <ac:chgData name="Paula Vázquez-Valero" userId="3a0e46d7-2099-40af-a155-aa45b68bfff3" providerId="ADAL" clId="{57DA573B-B202-45D5-8B0F-E0DB3FD2BB69}" dt="2024-02-14T13:14:37.848" v="32860" actId="21"/>
          <ac:spMkLst>
            <pc:docMk/>
            <pc:sldMk cId="2203577419" sldId="951"/>
            <ac:spMk id="2287" creationId="{E9F9953A-C86D-EE43-7BCB-B8D15AA84898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0" creationId="{BCF3250A-3B7C-A7AB-E3AA-65403C51B904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1" creationId="{C817F3E6-7798-D0ED-DE00-4BBAFDFAAD38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2" creationId="{28102F7F-404C-9484-140A-E5749AE43FD8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3" creationId="{CB7E528F-9DCA-E6C7-A957-76E130D6AF7A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4" creationId="{BE7DE3B0-14DD-F70C-4E3D-6246898D0E11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5" creationId="{AAD404E9-B8DF-77C9-EEF0-B17C191C68DC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6" creationId="{E12828B2-F2BA-5752-798C-9A1881D7E4A1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7" creationId="{0D9BEEF7-5A1D-31EB-A0D4-EF7DB18F234A}"/>
          </ac:spMkLst>
        </pc:spChg>
        <pc:spChg chg="add mod">
          <ac:chgData name="Paula Vázquez-Valero" userId="3a0e46d7-2099-40af-a155-aa45b68bfff3" providerId="ADAL" clId="{57DA573B-B202-45D5-8B0F-E0DB3FD2BB69}" dt="2024-02-14T13:17:53.127" v="33085" actId="1035"/>
          <ac:spMkLst>
            <pc:docMk/>
            <pc:sldMk cId="2203577419" sldId="951"/>
            <ac:spMk id="2298" creationId="{962EE83B-1966-DE9E-F3B2-3700C39ABDDA}"/>
          </ac:spMkLst>
        </pc:spChg>
        <pc:grpChg chg="add mod">
          <ac:chgData name="Paula Vázquez-Valero" userId="3a0e46d7-2099-40af-a155-aa45b68bfff3" providerId="ADAL" clId="{57DA573B-B202-45D5-8B0F-E0DB3FD2BB69}" dt="2024-02-14T12:59:42.211" v="32051" actId="1037"/>
          <ac:grpSpMkLst>
            <pc:docMk/>
            <pc:sldMk cId="2203577419" sldId="951"/>
            <ac:grpSpMk id="5" creationId="{94BF2829-BAEC-5E13-6BF8-6E9CF2177BA5}"/>
          </ac:grpSpMkLst>
        </pc:grpChg>
        <pc:grpChg chg="del">
          <ac:chgData name="Paula Vázquez-Valero" userId="3a0e46d7-2099-40af-a155-aa45b68bfff3" providerId="ADAL" clId="{57DA573B-B202-45D5-8B0F-E0DB3FD2BB69}" dt="2024-02-14T12:59:29.750" v="32045" actId="478"/>
          <ac:grpSpMkLst>
            <pc:docMk/>
            <pc:sldMk cId="2203577419" sldId="951"/>
            <ac:grpSpMk id="10" creationId="{BC7E2C0C-8E61-608B-C678-69CAF599FE82}"/>
          </ac:grpSpMkLst>
        </pc:grpChg>
        <pc:grpChg chg="add mod">
          <ac:chgData name="Paula Vázquez-Valero" userId="3a0e46d7-2099-40af-a155-aa45b68bfff3" providerId="ADAL" clId="{57DA573B-B202-45D5-8B0F-E0DB3FD2BB69}" dt="2024-02-14T13:17:53.127" v="33085" actId="1035"/>
          <ac:grpSpMkLst>
            <pc:docMk/>
            <pc:sldMk cId="2203577419" sldId="951"/>
            <ac:grpSpMk id="24" creationId="{85BF895C-DB59-F2E4-AE9E-194A8206224D}"/>
          </ac:grpSpMkLst>
        </pc:grpChg>
        <pc:grpChg chg="add mod">
          <ac:chgData name="Paula Vázquez-Valero" userId="3a0e46d7-2099-40af-a155-aa45b68bfff3" providerId="ADAL" clId="{57DA573B-B202-45D5-8B0F-E0DB3FD2BB69}" dt="2024-02-14T13:17:53.127" v="33085" actId="1035"/>
          <ac:grpSpMkLst>
            <pc:docMk/>
            <pc:sldMk cId="2203577419" sldId="951"/>
            <ac:grpSpMk id="27" creationId="{E92DF0C9-E9F9-7D14-EB97-7C95FE53C505}"/>
          </ac:grpSpMkLst>
        </pc:grpChg>
        <pc:grpChg chg="add del mod">
          <ac:chgData name="Paula Vázquez-Valero" userId="3a0e46d7-2099-40af-a155-aa45b68bfff3" providerId="ADAL" clId="{57DA573B-B202-45D5-8B0F-E0DB3FD2BB69}" dt="2024-02-14T13:07:15.461" v="32533" actId="478"/>
          <ac:grpSpMkLst>
            <pc:docMk/>
            <pc:sldMk cId="2203577419" sldId="951"/>
            <ac:grpSpMk id="39" creationId="{A67245F4-99D2-C3B3-7656-B152BF0FDAF0}"/>
          </ac:grpSpMkLst>
        </pc:grpChg>
        <pc:grpChg chg="del">
          <ac:chgData name="Paula Vázquez-Valero" userId="3a0e46d7-2099-40af-a155-aa45b68bfff3" providerId="ADAL" clId="{57DA573B-B202-45D5-8B0F-E0DB3FD2BB69}" dt="2024-02-14T12:59:29.750" v="32045" actId="478"/>
          <ac:grpSpMkLst>
            <pc:docMk/>
            <pc:sldMk cId="2203577419" sldId="951"/>
            <ac:grpSpMk id="40" creationId="{EFAEB95C-54C0-7375-E22F-E7CEC2E25CA7}"/>
          </ac:grpSpMkLst>
        </pc:grpChg>
        <pc:grpChg chg="add mod">
          <ac:chgData name="Paula Vázquez-Valero" userId="3a0e46d7-2099-40af-a155-aa45b68bfff3" providerId="ADAL" clId="{57DA573B-B202-45D5-8B0F-E0DB3FD2BB69}" dt="2024-02-14T13:17:57.183" v="33098" actId="1036"/>
          <ac:grpSpMkLst>
            <pc:docMk/>
            <pc:sldMk cId="2203577419" sldId="951"/>
            <ac:grpSpMk id="1030" creationId="{D7748EDE-7F7F-6DD4-499B-DF46DFB50474}"/>
          </ac:grpSpMkLst>
        </pc:grpChg>
        <pc:grpChg chg="del">
          <ac:chgData name="Paula Vázquez-Valero" userId="3a0e46d7-2099-40af-a155-aa45b68bfff3" providerId="ADAL" clId="{57DA573B-B202-45D5-8B0F-E0DB3FD2BB69}" dt="2024-02-14T12:59:29.750" v="32045" actId="478"/>
          <ac:grpSpMkLst>
            <pc:docMk/>
            <pc:sldMk cId="2203577419" sldId="951"/>
            <ac:grpSpMk id="1048" creationId="{25085B02-CB18-176B-68DF-3423649C6517}"/>
          </ac:grpSpMkLst>
        </pc:grpChg>
        <pc:grpChg chg="add del mod">
          <ac:chgData name="Paula Vázquez-Valero" userId="3a0e46d7-2099-40af-a155-aa45b68bfff3" providerId="ADAL" clId="{57DA573B-B202-45D5-8B0F-E0DB3FD2BB69}" dt="2024-02-14T13:19:24.107" v="33117"/>
          <ac:grpSpMkLst>
            <pc:docMk/>
            <pc:sldMk cId="2203577419" sldId="951"/>
            <ac:grpSpMk id="1054" creationId="{8F9EF08C-F0F3-6C3B-2F4C-E839F8B4BEC3}"/>
          </ac:grpSpMkLst>
        </pc:grpChg>
        <pc:grpChg chg="del">
          <ac:chgData name="Paula Vázquez-Valero" userId="3a0e46d7-2099-40af-a155-aa45b68bfff3" providerId="ADAL" clId="{57DA573B-B202-45D5-8B0F-E0DB3FD2BB69}" dt="2024-02-14T12:59:29.750" v="32045" actId="478"/>
          <ac:grpSpMkLst>
            <pc:docMk/>
            <pc:sldMk cId="2203577419" sldId="951"/>
            <ac:grpSpMk id="2087" creationId="{E2F932DE-63EC-72DE-6EA2-E8108BF82B4A}"/>
          </ac:grpSpMkLst>
        </pc:grpChg>
        <pc:grpChg chg="del">
          <ac:chgData name="Paula Vázquez-Valero" userId="3a0e46d7-2099-40af-a155-aa45b68bfff3" providerId="ADAL" clId="{57DA573B-B202-45D5-8B0F-E0DB3FD2BB69}" dt="2024-02-14T12:59:29.750" v="32045" actId="478"/>
          <ac:grpSpMkLst>
            <pc:docMk/>
            <pc:sldMk cId="2203577419" sldId="951"/>
            <ac:grpSpMk id="2098" creationId="{EC534C5A-87ED-CFE0-2E4E-AFD57BABDB35}"/>
          </ac:grpSpMkLst>
        </pc:grpChg>
        <pc:grpChg chg="add del mod">
          <ac:chgData name="Paula Vázquez-Valero" userId="3a0e46d7-2099-40af-a155-aa45b68bfff3" providerId="ADAL" clId="{57DA573B-B202-45D5-8B0F-E0DB3FD2BB69}" dt="2024-02-14T13:14:20.033" v="32851" actId="21"/>
          <ac:grpSpMkLst>
            <pc:docMk/>
            <pc:sldMk cId="2203577419" sldId="951"/>
            <ac:grpSpMk id="2250" creationId="{563C8526-5AB2-A084-C963-9354DC6A4DF2}"/>
          </ac:grpSpMkLst>
        </pc:grpChg>
        <pc:grpChg chg="add mod">
          <ac:chgData name="Paula Vázquez-Valero" userId="3a0e46d7-2099-40af-a155-aa45b68bfff3" providerId="ADAL" clId="{57DA573B-B202-45D5-8B0F-E0DB3FD2BB69}" dt="2024-02-14T13:17:53.127" v="33085" actId="1035"/>
          <ac:grpSpMkLst>
            <pc:docMk/>
            <pc:sldMk cId="2203577419" sldId="951"/>
            <ac:grpSpMk id="2303" creationId="{F9737F0E-6485-CB59-9B34-27AF1D2E9EB1}"/>
          </ac:grpSpMkLst>
        </pc:grpChg>
        <pc:graphicFrameChg chg="add mod modGraphic">
          <ac:chgData name="Paula Vázquez-Valero" userId="3a0e46d7-2099-40af-a155-aa45b68bfff3" providerId="ADAL" clId="{57DA573B-B202-45D5-8B0F-E0DB3FD2BB69}" dt="2024-02-14T13:17:45.517" v="33064" actId="1036"/>
          <ac:graphicFrameMkLst>
            <pc:docMk/>
            <pc:sldMk cId="2203577419" sldId="951"/>
            <ac:graphicFrameMk id="9" creationId="{B3AF2813-CEDE-9E00-017F-37253F8773DF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3:17:53.127" v="33085" actId="1035"/>
          <ac:graphicFrameMkLst>
            <pc:docMk/>
            <pc:sldMk cId="2203577419" sldId="951"/>
            <ac:graphicFrameMk id="16" creationId="{690220CA-4854-75E9-004B-B9521CDBD7EF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2:59:29.750" v="32045" actId="478"/>
          <ac:graphicFrameMkLst>
            <pc:docMk/>
            <pc:sldMk cId="2203577419" sldId="951"/>
            <ac:graphicFrameMk id="43" creationId="{6E11DC2B-2372-B21D-5464-02192EA39E62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2:59:29.750" v="32045" actId="478"/>
          <ac:graphicFrameMkLst>
            <pc:docMk/>
            <pc:sldMk cId="2203577419" sldId="951"/>
            <ac:graphicFrameMk id="49" creationId="{E6A6184B-640E-8A0A-51B2-CB784018BA87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3:17:59.578" v="33099" actId="14100"/>
          <ac:graphicFrameMkLst>
            <pc:docMk/>
            <pc:sldMk cId="2203577419" sldId="951"/>
            <ac:graphicFrameMk id="1038" creationId="{E49EBC68-877F-5CF5-CAF5-82973F0E9DBE}"/>
          </ac:graphicFrameMkLst>
        </pc:graphicFrameChg>
        <pc:picChg chg="mod">
          <ac:chgData name="Paula Vázquez-Valero" userId="3a0e46d7-2099-40af-a155-aa45b68bfff3" providerId="ADAL" clId="{57DA573B-B202-45D5-8B0F-E0DB3FD2BB69}" dt="2024-02-14T12:59:37.032" v="32047"/>
          <ac:picMkLst>
            <pc:docMk/>
            <pc:sldMk cId="2203577419" sldId="951"/>
            <ac:picMk id="7" creationId="{0E380879-C919-F6B3-81E4-71667501C0BC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3" creationId="{D8851C3F-79A8-C975-2BB7-A89A6FCB795B}"/>
          </ac:picMkLst>
        </pc:picChg>
        <pc:picChg chg="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9" creationId="{1CBD5243-4021-E253-ACF9-9771C41EB2C7}"/>
          </ac:picMkLst>
        </pc:picChg>
        <pc:picChg chg="add del mod">
          <ac:chgData name="Paula Vázquez-Valero" userId="3a0e46d7-2099-40af-a155-aa45b68bfff3" providerId="ADAL" clId="{57DA573B-B202-45D5-8B0F-E0DB3FD2BB69}" dt="2024-02-14T13:05:45.671" v="32463" actId="478"/>
          <ac:picMkLst>
            <pc:docMk/>
            <pc:sldMk cId="2203577419" sldId="951"/>
            <ac:picMk id="30" creationId="{78E55C3D-CBAB-AA26-5AA9-72B386249959}"/>
          </ac:picMkLst>
        </pc:picChg>
        <pc:picChg chg="add del mod">
          <ac:chgData name="Paula Vázquez-Valero" userId="3a0e46d7-2099-40af-a155-aa45b68bfff3" providerId="ADAL" clId="{57DA573B-B202-45D5-8B0F-E0DB3FD2BB69}" dt="2024-02-14T13:05:45.671" v="32463" actId="478"/>
          <ac:picMkLst>
            <pc:docMk/>
            <pc:sldMk cId="2203577419" sldId="951"/>
            <ac:picMk id="31" creationId="{E66E35DA-B052-E8DE-2203-F656FF2919A7}"/>
          </ac:picMkLst>
        </pc:picChg>
        <pc:picChg chg="add del mod">
          <ac:chgData name="Paula Vázquez-Valero" userId="3a0e46d7-2099-40af-a155-aa45b68bfff3" providerId="ADAL" clId="{57DA573B-B202-45D5-8B0F-E0DB3FD2BB69}" dt="2024-02-14T13:07:15.461" v="32533" actId="478"/>
          <ac:picMkLst>
            <pc:docMk/>
            <pc:sldMk cId="2203577419" sldId="951"/>
            <ac:picMk id="32" creationId="{FCA56829-2BF5-9FA0-DBB4-19EB088A364F}"/>
          </ac:picMkLst>
        </pc:picChg>
        <pc:picChg chg="add del mod">
          <ac:chgData name="Paula Vázquez-Valero" userId="3a0e46d7-2099-40af-a155-aa45b68bfff3" providerId="ADAL" clId="{57DA573B-B202-45D5-8B0F-E0DB3FD2BB69}" dt="2024-02-14T13:05:45.671" v="32463" actId="478"/>
          <ac:picMkLst>
            <pc:docMk/>
            <pc:sldMk cId="2203577419" sldId="951"/>
            <ac:picMk id="33" creationId="{F3B8E7EE-E5A5-087E-720E-740636047B08}"/>
          </ac:picMkLst>
        </pc:picChg>
        <pc:picChg chg="add del mod">
          <ac:chgData name="Paula Vázquez-Valero" userId="3a0e46d7-2099-40af-a155-aa45b68bfff3" providerId="ADAL" clId="{57DA573B-B202-45D5-8B0F-E0DB3FD2BB69}" dt="2024-02-14T13:05:45.671" v="32463" actId="478"/>
          <ac:picMkLst>
            <pc:docMk/>
            <pc:sldMk cId="2203577419" sldId="951"/>
            <ac:picMk id="34" creationId="{0437B2DA-D7E5-BD0D-850D-F25428F4EB23}"/>
          </ac:picMkLst>
        </pc:picChg>
        <pc:picChg chg="mod">
          <ac:chgData name="Paula Vázquez-Valero" userId="3a0e46d7-2099-40af-a155-aa45b68bfff3" providerId="ADAL" clId="{57DA573B-B202-45D5-8B0F-E0DB3FD2BB69}" dt="2024-02-14T13:04:52.340" v="32423" actId="1036"/>
          <ac:picMkLst>
            <pc:docMk/>
            <pc:sldMk cId="2203577419" sldId="951"/>
            <ac:picMk id="45" creationId="{3535A65C-573B-A502-295D-350B545BE21A}"/>
          </ac:picMkLst>
        </pc:picChg>
        <pc:picChg chg="mod">
          <ac:chgData name="Paula Vázquez-Valero" userId="3a0e46d7-2099-40af-a155-aa45b68bfff3" providerId="ADAL" clId="{57DA573B-B202-45D5-8B0F-E0DB3FD2BB69}" dt="2024-02-14T13:04:52.340" v="32423" actId="1036"/>
          <ac:picMkLst>
            <pc:docMk/>
            <pc:sldMk cId="2203577419" sldId="951"/>
            <ac:picMk id="46" creationId="{B1DAE4B0-577F-013B-4041-FFF1AE48B402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50" creationId="{2A02D870-CE38-B5E3-6494-5BFDF7F83C76}"/>
          </ac:picMkLst>
        </pc:picChg>
        <pc:picChg chg="add del mod">
          <ac:chgData name="Paula Vázquez-Valero" userId="3a0e46d7-2099-40af-a155-aa45b68bfff3" providerId="ADAL" clId="{57DA573B-B202-45D5-8B0F-E0DB3FD2BB69}" dt="2024-02-14T13:09:04.609" v="32607" actId="478"/>
          <ac:picMkLst>
            <pc:docMk/>
            <pc:sldMk cId="2203577419" sldId="951"/>
            <ac:picMk id="51" creationId="{2CE1151A-53D6-B876-DBE9-A28728DEFBF0}"/>
          </ac:picMkLst>
        </pc:picChg>
        <pc:picChg chg="add del mod">
          <ac:chgData name="Paula Vázquez-Valero" userId="3a0e46d7-2099-40af-a155-aa45b68bfff3" providerId="ADAL" clId="{57DA573B-B202-45D5-8B0F-E0DB3FD2BB69}" dt="2024-02-14T13:09:04.609" v="32607" actId="478"/>
          <ac:picMkLst>
            <pc:docMk/>
            <pc:sldMk cId="2203577419" sldId="951"/>
            <ac:picMk id="52" creationId="{8208F579-70CD-D2D4-036D-0264A3D7B5F0}"/>
          </ac:picMkLst>
        </pc:picChg>
        <pc:picChg chg="add del mod">
          <ac:chgData name="Paula Vázquez-Valero" userId="3a0e46d7-2099-40af-a155-aa45b68bfff3" providerId="ADAL" clId="{57DA573B-B202-45D5-8B0F-E0DB3FD2BB69}" dt="2024-02-14T13:07:15.461" v="32533" actId="478"/>
          <ac:picMkLst>
            <pc:docMk/>
            <pc:sldMk cId="2203577419" sldId="951"/>
            <ac:picMk id="54" creationId="{1B48E27E-03FD-91C3-FE7F-61A409DC25D5}"/>
          </ac:picMkLst>
        </pc:picChg>
        <pc:picChg chg="add del mod">
          <ac:chgData name="Paula Vázquez-Valero" userId="3a0e46d7-2099-40af-a155-aa45b68bfff3" providerId="ADAL" clId="{57DA573B-B202-45D5-8B0F-E0DB3FD2BB69}" dt="2024-02-14T13:09:04.609" v="32607" actId="478"/>
          <ac:picMkLst>
            <pc:docMk/>
            <pc:sldMk cId="2203577419" sldId="951"/>
            <ac:picMk id="55" creationId="{E7A1AB9F-6DFF-CFD7-D085-C612D442C3F9}"/>
          </ac:picMkLst>
        </pc:picChg>
        <pc:picChg chg="add del mod">
          <ac:chgData name="Paula Vázquez-Valero" userId="3a0e46d7-2099-40af-a155-aa45b68bfff3" providerId="ADAL" clId="{57DA573B-B202-45D5-8B0F-E0DB3FD2BB69}" dt="2024-02-14T13:06:47.623" v="32511" actId="21"/>
          <ac:picMkLst>
            <pc:docMk/>
            <pc:sldMk cId="2203577419" sldId="951"/>
            <ac:picMk id="57" creationId="{CFF2F9AC-5B2E-B8ED-063F-D8D9EF6193A6}"/>
          </ac:picMkLst>
        </pc:picChg>
        <pc:picChg chg="add del mod">
          <ac:chgData name="Paula Vázquez-Valero" userId="3a0e46d7-2099-40af-a155-aa45b68bfff3" providerId="ADAL" clId="{57DA573B-B202-45D5-8B0F-E0DB3FD2BB69}" dt="2024-02-14T13:09:04.609" v="32607" actId="478"/>
          <ac:picMkLst>
            <pc:docMk/>
            <pc:sldMk cId="2203577419" sldId="951"/>
            <ac:picMk id="59" creationId="{98186D4F-5D6B-F96D-2923-007F0989D3D7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1026" creationId="{2933E545-8E7C-AF8F-7E19-C85ABA659352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1029" creationId="{2805635E-8F27-4EB7-B3B2-A7281DE5EEE1}"/>
          </ac:picMkLst>
        </pc:picChg>
        <pc:picChg chg="mod">
          <ac:chgData name="Paula Vázquez-Valero" userId="3a0e46d7-2099-40af-a155-aa45b68bfff3" providerId="ADAL" clId="{57DA573B-B202-45D5-8B0F-E0DB3FD2BB69}" dt="2024-02-14T13:14:59.188" v="32864"/>
          <ac:picMkLst>
            <pc:docMk/>
            <pc:sldMk cId="2203577419" sldId="951"/>
            <ac:picMk id="1033" creationId="{1D157884-EF99-27E3-0986-E9D9F9BDDE3E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1034" creationId="{6A215357-F50A-F1E2-6D61-3B4FA2BC6086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1036" creationId="{345D24F8-69C4-7FDE-79CC-3C27AC242944}"/>
          </ac:picMkLst>
        </pc:picChg>
        <pc:picChg chg="add mod">
          <ac:chgData name="Paula Vázquez-Valero" userId="3a0e46d7-2099-40af-a155-aa45b68bfff3" providerId="ADAL" clId="{57DA573B-B202-45D5-8B0F-E0DB3FD2BB69}" dt="2024-02-14T13:15:01.518" v="32867" actId="1035"/>
          <ac:picMkLst>
            <pc:docMk/>
            <pc:sldMk cId="2203577419" sldId="951"/>
            <ac:picMk id="1040" creationId="{AAFA401F-01DA-D943-7BC4-19A477E02F1F}"/>
          </ac:picMkLst>
        </pc:picChg>
        <pc:picChg chg="add mod">
          <ac:chgData name="Paula Vázquez-Valero" userId="3a0e46d7-2099-40af-a155-aa45b68bfff3" providerId="ADAL" clId="{57DA573B-B202-45D5-8B0F-E0DB3FD2BB69}" dt="2024-02-14T13:18:02.413" v="33106" actId="1035"/>
          <ac:picMkLst>
            <pc:docMk/>
            <pc:sldMk cId="2203577419" sldId="951"/>
            <ac:picMk id="1041" creationId="{B29920A1-F605-9FFF-13D2-6D109DB8CD7B}"/>
          </ac:picMkLst>
        </pc:picChg>
        <pc:picChg chg="add mod">
          <ac:chgData name="Paula Vázquez-Valero" userId="3a0e46d7-2099-40af-a155-aa45b68bfff3" providerId="ADAL" clId="{57DA573B-B202-45D5-8B0F-E0DB3FD2BB69}" dt="2024-02-14T13:18:02.413" v="33106" actId="1035"/>
          <ac:picMkLst>
            <pc:docMk/>
            <pc:sldMk cId="2203577419" sldId="951"/>
            <ac:picMk id="1042" creationId="{50FD4F35-45B7-416B-E3D2-137CAAC56094}"/>
          </ac:picMkLst>
        </pc:picChg>
        <pc:picChg chg="add mod">
          <ac:chgData name="Paula Vázquez-Valero" userId="3a0e46d7-2099-40af-a155-aa45b68bfff3" providerId="ADAL" clId="{57DA573B-B202-45D5-8B0F-E0DB3FD2BB69}" dt="2024-02-14T13:18:02.413" v="33106" actId="1035"/>
          <ac:picMkLst>
            <pc:docMk/>
            <pc:sldMk cId="2203577419" sldId="951"/>
            <ac:picMk id="1043" creationId="{17CE1C0D-83C7-EEA0-5CF5-3A33EBF73A03}"/>
          </ac:picMkLst>
        </pc:picChg>
        <pc:picChg chg="mod">
          <ac:chgData name="Paula Vázquez-Valero" userId="3a0e46d7-2099-40af-a155-aa45b68bfff3" providerId="ADAL" clId="{57DA573B-B202-45D5-8B0F-E0DB3FD2BB69}" dt="2024-02-14T13:19:23.227" v="33116"/>
          <ac:picMkLst>
            <pc:docMk/>
            <pc:sldMk cId="2203577419" sldId="951"/>
            <ac:picMk id="1056" creationId="{6AEFF310-3004-2F07-5FBC-B90E8A13334D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2070" creationId="{1853E618-8AC6-F795-17ED-FE66018E8A98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2075" creationId="{054B1230-2983-3CC2-77DA-66290F36E43B}"/>
          </ac:picMkLst>
        </pc:picChg>
        <pc:picChg chg="mod">
          <ac:chgData name="Paula Vázquez-Valero" userId="3a0e46d7-2099-40af-a155-aa45b68bfff3" providerId="ADAL" clId="{57DA573B-B202-45D5-8B0F-E0DB3FD2BB69}" dt="2024-02-14T13:17:17.738" v="33037" actId="166"/>
          <ac:picMkLst>
            <pc:docMk/>
            <pc:sldMk cId="2203577419" sldId="951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2214" creationId="{0E3E0EA7-8C72-E872-A0DA-1B0D86CACE23}"/>
          </ac:picMkLst>
        </pc:picChg>
        <pc:picChg chg="del">
          <ac:chgData name="Paula Vázquez-Valero" userId="3a0e46d7-2099-40af-a155-aa45b68bfff3" providerId="ADAL" clId="{57DA573B-B202-45D5-8B0F-E0DB3FD2BB69}" dt="2024-02-14T12:59:32.280" v="32046" actId="478"/>
          <ac:picMkLst>
            <pc:docMk/>
            <pc:sldMk cId="2203577419" sldId="951"/>
            <ac:picMk id="2215" creationId="{5A251166-83FE-B8C9-0BDC-D91669A39ECD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2216" creationId="{090A5DAE-7B0C-AFCC-B037-598F89242816}"/>
          </ac:picMkLst>
        </pc:picChg>
        <pc:picChg chg="del">
          <ac:chgData name="Paula Vázquez-Valero" userId="3a0e46d7-2099-40af-a155-aa45b68bfff3" providerId="ADAL" clId="{57DA573B-B202-45D5-8B0F-E0DB3FD2BB69}" dt="2024-02-14T12:59:32.280" v="32046" actId="478"/>
          <ac:picMkLst>
            <pc:docMk/>
            <pc:sldMk cId="2203577419" sldId="951"/>
            <ac:picMk id="2241" creationId="{F59E0BAB-558B-86AA-3F2F-EC01E7A24351}"/>
          </ac:picMkLst>
        </pc:picChg>
        <pc:picChg chg="del">
          <ac:chgData name="Paula Vázquez-Valero" userId="3a0e46d7-2099-40af-a155-aa45b68bfff3" providerId="ADAL" clId="{57DA573B-B202-45D5-8B0F-E0DB3FD2BB69}" dt="2024-02-14T12:59:29.750" v="32045" actId="478"/>
          <ac:picMkLst>
            <pc:docMk/>
            <pc:sldMk cId="2203577419" sldId="951"/>
            <ac:picMk id="2242" creationId="{F1A50EE2-5499-EBA3-5006-6315E52AAC66}"/>
          </ac:picMkLst>
        </pc:picChg>
        <pc:picChg chg="del">
          <ac:chgData name="Paula Vázquez-Valero" userId="3a0e46d7-2099-40af-a155-aa45b68bfff3" providerId="ADAL" clId="{57DA573B-B202-45D5-8B0F-E0DB3FD2BB69}" dt="2024-02-14T12:59:32.280" v="32046" actId="478"/>
          <ac:picMkLst>
            <pc:docMk/>
            <pc:sldMk cId="2203577419" sldId="951"/>
            <ac:picMk id="2243" creationId="{5953030E-4923-F2F0-D3F6-606812147827}"/>
          </ac:picMkLst>
        </pc:picChg>
        <pc:picChg chg="add del">
          <ac:chgData name="Paula Vázquez-Valero" userId="3a0e46d7-2099-40af-a155-aa45b68bfff3" providerId="ADAL" clId="{57DA573B-B202-45D5-8B0F-E0DB3FD2BB69}" dt="2024-02-14T13:07:17.890" v="32535" actId="22"/>
          <ac:picMkLst>
            <pc:docMk/>
            <pc:sldMk cId="2203577419" sldId="951"/>
            <ac:picMk id="2244" creationId="{D3891B2E-C863-6398-52C9-30142748EFD8}"/>
          </ac:picMkLst>
        </pc:picChg>
        <pc:picChg chg="add del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248" creationId="{5E0E6B60-49FC-4493-666A-BC15D52B625F}"/>
          </ac:picMkLst>
        </pc:picChg>
        <pc:picChg chg="mod">
          <ac:chgData name="Paula Vázquez-Valero" userId="3a0e46d7-2099-40af-a155-aa45b68bfff3" providerId="ADAL" clId="{57DA573B-B202-45D5-8B0F-E0DB3FD2BB69}" dt="2024-02-14T13:13:51.538" v="32827" actId="1035"/>
          <ac:picMkLst>
            <pc:docMk/>
            <pc:sldMk cId="2203577419" sldId="951"/>
            <ac:picMk id="2252" creationId="{77ADBB47-8650-C23C-2096-8A607B4F6BEC}"/>
          </ac:picMkLst>
        </pc:picChg>
        <pc:picChg chg="add del mod">
          <ac:chgData name="Paula Vázquez-Valero" userId="3a0e46d7-2099-40af-a155-aa45b68bfff3" providerId="ADAL" clId="{57DA573B-B202-45D5-8B0F-E0DB3FD2BB69}" dt="2024-02-14T13:10:49.240" v="32670" actId="21"/>
          <ac:picMkLst>
            <pc:docMk/>
            <pc:sldMk cId="2203577419" sldId="951"/>
            <ac:picMk id="2262" creationId="{966EDBBF-5B3D-26B2-3D10-610AE540A226}"/>
          </ac:picMkLst>
        </pc:picChg>
        <pc:picChg chg="add del mod">
          <ac:chgData name="Paula Vázquez-Valero" userId="3a0e46d7-2099-40af-a155-aa45b68bfff3" providerId="ADAL" clId="{57DA573B-B202-45D5-8B0F-E0DB3FD2BB69}" dt="2024-02-14T13:10:49.240" v="32670" actId="21"/>
          <ac:picMkLst>
            <pc:docMk/>
            <pc:sldMk cId="2203577419" sldId="951"/>
            <ac:picMk id="2263" creationId="{A5F1D722-A666-3BE7-EC6F-ECE2F94DF5F3}"/>
          </ac:picMkLst>
        </pc:picChg>
        <pc:picChg chg="add del mod">
          <ac:chgData name="Paula Vázquez-Valero" userId="3a0e46d7-2099-40af-a155-aa45b68bfff3" providerId="ADAL" clId="{57DA573B-B202-45D5-8B0F-E0DB3FD2BB69}" dt="2024-02-14T13:10:49.240" v="32670" actId="21"/>
          <ac:picMkLst>
            <pc:docMk/>
            <pc:sldMk cId="2203577419" sldId="951"/>
            <ac:picMk id="2264" creationId="{F74E9555-738A-A56D-B6CE-A549BF1FB20F}"/>
          </ac:picMkLst>
        </pc:picChg>
        <pc:picChg chg="add del mod">
          <ac:chgData name="Paula Vázquez-Valero" userId="3a0e46d7-2099-40af-a155-aa45b68bfff3" providerId="ADAL" clId="{57DA573B-B202-45D5-8B0F-E0DB3FD2BB69}" dt="2024-02-14T13:10:49.240" v="32670" actId="21"/>
          <ac:picMkLst>
            <pc:docMk/>
            <pc:sldMk cId="2203577419" sldId="951"/>
            <ac:picMk id="2265" creationId="{4FA340DC-9B53-8E91-30E5-DED2A358F812}"/>
          </ac:picMkLst>
        </pc:picChg>
        <pc:picChg chg="add del mod">
          <ac:chgData name="Paula Vázquez-Valero" userId="3a0e46d7-2099-40af-a155-aa45b68bfff3" providerId="ADAL" clId="{57DA573B-B202-45D5-8B0F-E0DB3FD2BB69}" dt="2024-02-14T13:10:49.240" v="32670" actId="21"/>
          <ac:picMkLst>
            <pc:docMk/>
            <pc:sldMk cId="2203577419" sldId="951"/>
            <ac:picMk id="2266" creationId="{33760C4B-77A0-8FCC-87D1-A4AB83933B61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269" creationId="{74C2C900-8FA2-B465-7002-02F6AA182700}"/>
          </ac:picMkLst>
        </pc:picChg>
        <pc:picChg chg="add del mod">
          <ac:chgData name="Paula Vázquez-Valero" userId="3a0e46d7-2099-40af-a155-aa45b68bfff3" providerId="ADAL" clId="{57DA573B-B202-45D5-8B0F-E0DB3FD2BB69}" dt="2024-02-14T13:10:33.579" v="32662" actId="21"/>
          <ac:picMkLst>
            <pc:docMk/>
            <pc:sldMk cId="2203577419" sldId="951"/>
            <ac:picMk id="2270" creationId="{DE4119AF-9066-4F25-688E-AD87E27914B8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272" creationId="{B2D3E661-68B8-EC6B-528D-BDB940D4051D}"/>
          </ac:picMkLst>
        </pc:picChg>
        <pc:picChg chg="add del mod">
          <ac:chgData name="Paula Vázquez-Valero" userId="3a0e46d7-2099-40af-a155-aa45b68bfff3" providerId="ADAL" clId="{57DA573B-B202-45D5-8B0F-E0DB3FD2BB69}" dt="2024-02-14T13:14:37.848" v="32860" actId="21"/>
          <ac:picMkLst>
            <pc:docMk/>
            <pc:sldMk cId="2203577419" sldId="951"/>
            <ac:picMk id="2281" creationId="{CF06ACCF-7AAA-24C1-7C27-D2086480D604}"/>
          </ac:picMkLst>
        </pc:picChg>
        <pc:picChg chg="add del mod">
          <ac:chgData name="Paula Vázquez-Valero" userId="3a0e46d7-2099-40af-a155-aa45b68bfff3" providerId="ADAL" clId="{57DA573B-B202-45D5-8B0F-E0DB3FD2BB69}" dt="2024-02-14T13:14:37.848" v="32860" actId="21"/>
          <ac:picMkLst>
            <pc:docMk/>
            <pc:sldMk cId="2203577419" sldId="951"/>
            <ac:picMk id="2282" creationId="{AAFA9188-8368-8FB1-2E85-3133608CFE1D}"/>
          </ac:picMkLst>
        </pc:picChg>
        <pc:picChg chg="add del mod">
          <ac:chgData name="Paula Vázquez-Valero" userId="3a0e46d7-2099-40af-a155-aa45b68bfff3" providerId="ADAL" clId="{57DA573B-B202-45D5-8B0F-E0DB3FD2BB69}" dt="2024-02-14T13:14:37.848" v="32860" actId="21"/>
          <ac:picMkLst>
            <pc:docMk/>
            <pc:sldMk cId="2203577419" sldId="951"/>
            <ac:picMk id="2283" creationId="{2B0103D7-DCFD-69BF-7DFE-A29CD0768CF1}"/>
          </ac:picMkLst>
        </pc:picChg>
        <pc:picChg chg="add del mod">
          <ac:chgData name="Paula Vázquez-Valero" userId="3a0e46d7-2099-40af-a155-aa45b68bfff3" providerId="ADAL" clId="{57DA573B-B202-45D5-8B0F-E0DB3FD2BB69}" dt="2024-02-14T13:11:45.479" v="32701" actId="21"/>
          <ac:picMkLst>
            <pc:docMk/>
            <pc:sldMk cId="2203577419" sldId="951"/>
            <ac:picMk id="2284" creationId="{71D7EBC6-6EFE-902C-4E75-3A7037E6A359}"/>
          </ac:picMkLst>
        </pc:picChg>
        <pc:picChg chg="add del mod">
          <ac:chgData name="Paula Vázquez-Valero" userId="3a0e46d7-2099-40af-a155-aa45b68bfff3" providerId="ADAL" clId="{57DA573B-B202-45D5-8B0F-E0DB3FD2BB69}" dt="2024-02-14T13:11:45.479" v="32701" actId="21"/>
          <ac:picMkLst>
            <pc:docMk/>
            <pc:sldMk cId="2203577419" sldId="951"/>
            <ac:picMk id="2285" creationId="{8A5628D0-E932-4807-C5B9-289E7754EB4C}"/>
          </ac:picMkLst>
        </pc:picChg>
        <pc:picChg chg="add del mod">
          <ac:chgData name="Paula Vázquez-Valero" userId="3a0e46d7-2099-40af-a155-aa45b68bfff3" providerId="ADAL" clId="{57DA573B-B202-45D5-8B0F-E0DB3FD2BB69}" dt="2024-02-14T13:14:37.848" v="32860" actId="21"/>
          <ac:picMkLst>
            <pc:docMk/>
            <pc:sldMk cId="2203577419" sldId="951"/>
            <ac:picMk id="2286" creationId="{F02885AF-238D-A983-BE99-C3C422872C07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288" creationId="{B15941E3-056E-B412-663C-ECD611706211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289" creationId="{6B1D5A85-4FDB-A49B-166A-70512703E2E4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299" creationId="{4C94C8AA-7D0F-D19A-D045-DC88D2515505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300" creationId="{B118D314-C31F-9A9E-172D-0807E5B66E34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301" creationId="{518C1B97-D19C-300F-58B9-6CEB932789E5}"/>
          </ac:picMkLst>
        </pc:picChg>
        <pc:picChg chg="add mod">
          <ac:chgData name="Paula Vázquez-Valero" userId="3a0e46d7-2099-40af-a155-aa45b68bfff3" providerId="ADAL" clId="{57DA573B-B202-45D5-8B0F-E0DB3FD2BB69}" dt="2024-02-14T13:17:53.127" v="33085" actId="1035"/>
          <ac:picMkLst>
            <pc:docMk/>
            <pc:sldMk cId="2203577419" sldId="951"/>
            <ac:picMk id="2302" creationId="{99EFC846-6965-B647-9148-3E82B242F5CA}"/>
          </ac:picMkLst>
        </pc:picChg>
      </pc:sldChg>
      <pc:sldChg chg="addSp delSp modSp add mod addAnim delAnim modAnim">
        <pc:chgData name="Paula Vázquez-Valero" userId="3a0e46d7-2099-40af-a155-aa45b68bfff3" providerId="ADAL" clId="{57DA573B-B202-45D5-8B0F-E0DB3FD2BB69}" dt="2024-02-16T16:16:08.574" v="35936" actId="1076"/>
        <pc:sldMkLst>
          <pc:docMk/>
          <pc:sldMk cId="2489232518" sldId="952"/>
        </pc:sldMkLst>
        <pc:spChg chg="mod">
          <ac:chgData name="Paula Vázquez-Valero" userId="3a0e46d7-2099-40af-a155-aa45b68bfff3" providerId="ADAL" clId="{57DA573B-B202-45D5-8B0F-E0DB3FD2BB69}" dt="2024-02-14T14:10:05.422" v="35084" actId="20577"/>
          <ac:spMkLst>
            <pc:docMk/>
            <pc:sldMk cId="2489232518" sldId="952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3" creationId="{4DCBA144-B73E-6C97-D6A3-DE791CFD70C3}"/>
          </ac:spMkLst>
        </pc:spChg>
        <pc:spChg chg="add mod">
          <ac:chgData name="Paula Vázquez-Valero" userId="3a0e46d7-2099-40af-a155-aa45b68bfff3" providerId="ADAL" clId="{57DA573B-B202-45D5-8B0F-E0DB3FD2BB69}" dt="2024-02-16T16:16:04.536" v="35934" actId="14100"/>
          <ac:spMkLst>
            <pc:docMk/>
            <pc:sldMk cId="2489232518" sldId="952"/>
            <ac:spMk id="3" creationId="{B8B218D4-9EE4-3CBB-C0E1-006FB68297D9}"/>
          </ac:spMkLst>
        </pc:spChg>
        <pc:spChg chg="add mod">
          <ac:chgData name="Paula Vázquez-Valero" userId="3a0e46d7-2099-40af-a155-aa45b68bfff3" providerId="ADAL" clId="{57DA573B-B202-45D5-8B0F-E0DB3FD2BB69}" dt="2024-02-14T13:21:39.293" v="33228" actId="1035"/>
          <ac:spMkLst>
            <pc:docMk/>
            <pc:sldMk cId="2489232518" sldId="952"/>
            <ac:spMk id="4" creationId="{5A6F8694-461C-612D-8387-FBEEA99AD147}"/>
          </ac:spMkLst>
        </pc:spChg>
        <pc:spChg chg="add del mod">
          <ac:chgData name="Paula Vázquez-Valero" userId="3a0e46d7-2099-40af-a155-aa45b68bfff3" providerId="ADAL" clId="{57DA573B-B202-45D5-8B0F-E0DB3FD2BB69}" dt="2024-02-16T16:16:02.653" v="35933" actId="21"/>
          <ac:spMkLst>
            <pc:docMk/>
            <pc:sldMk cId="2489232518" sldId="952"/>
            <ac:spMk id="6" creationId="{1C5C6B76-4E94-2741-D39F-9E97A195E359}"/>
          </ac:spMkLst>
        </pc:spChg>
        <pc:spChg chg="add mod">
          <ac:chgData name="Paula Vázquez-Valero" userId="3a0e46d7-2099-40af-a155-aa45b68bfff3" providerId="ADAL" clId="{57DA573B-B202-45D5-8B0F-E0DB3FD2BB69}" dt="2024-02-16T16:16:08.574" v="35936" actId="1076"/>
          <ac:spMkLst>
            <pc:docMk/>
            <pc:sldMk cId="2489232518" sldId="952"/>
            <ac:spMk id="7" creationId="{2B1F6B68-5905-F69B-74C6-6ECBE98F4AE5}"/>
          </ac:spMkLst>
        </pc:spChg>
        <pc:spChg chg="del mod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11" creationId="{989D4FF1-73CE-8360-8AD3-A5002550D8AE}"/>
          </ac:spMkLst>
        </pc:spChg>
        <pc:spChg chg="del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12" creationId="{AF3061BD-7769-925B-3F79-1AD16F847B77}"/>
          </ac:spMkLst>
        </pc:spChg>
        <pc:spChg chg="mod">
          <ac:chgData name="Paula Vázquez-Valero" userId="3a0e46d7-2099-40af-a155-aa45b68bfff3" providerId="ADAL" clId="{57DA573B-B202-45D5-8B0F-E0DB3FD2BB69}" dt="2024-02-14T13:19:28.601" v="33120"/>
          <ac:spMkLst>
            <pc:docMk/>
            <pc:sldMk cId="2489232518" sldId="952"/>
            <ac:spMk id="13" creationId="{DB9C9620-FC40-7F7F-FDFA-C2F07EBBB490}"/>
          </ac:spMkLst>
        </pc:spChg>
        <pc:spChg chg="del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15" creationId="{D71BE868-CFF8-BE82-B28A-C5FEA284E54E}"/>
          </ac:spMkLst>
        </pc:spChg>
        <pc:spChg chg="mod">
          <ac:chgData name="Paula Vázquez-Valero" userId="3a0e46d7-2099-40af-a155-aa45b68bfff3" providerId="ADAL" clId="{57DA573B-B202-45D5-8B0F-E0DB3FD2BB69}" dt="2024-02-14T13:19:28.601" v="33120"/>
          <ac:spMkLst>
            <pc:docMk/>
            <pc:sldMk cId="2489232518" sldId="952"/>
            <ac:spMk id="17" creationId="{E969DD9A-A9AB-4BB0-4EEC-D51A4DE00299}"/>
          </ac:spMkLst>
        </pc:spChg>
        <pc:spChg chg="add del mod">
          <ac:chgData name="Paula Vázquez-Valero" userId="3a0e46d7-2099-40af-a155-aa45b68bfff3" providerId="ADAL" clId="{57DA573B-B202-45D5-8B0F-E0DB3FD2BB69}" dt="2024-02-14T13:21:01.497" v="33187"/>
          <ac:spMkLst>
            <pc:docMk/>
            <pc:sldMk cId="2489232518" sldId="952"/>
            <ac:spMk id="18" creationId="{672109B5-EE2F-876E-9A08-CBBC203A4CE7}"/>
          </ac:spMkLst>
        </pc:spChg>
        <pc:spChg chg="add del mod">
          <ac:chgData name="Paula Vázquez-Valero" userId="3a0e46d7-2099-40af-a155-aa45b68bfff3" providerId="ADAL" clId="{57DA573B-B202-45D5-8B0F-E0DB3FD2BB69}" dt="2024-02-14T13:20:08.357" v="33146" actId="478"/>
          <ac:spMkLst>
            <pc:docMk/>
            <pc:sldMk cId="2489232518" sldId="952"/>
            <ac:spMk id="20" creationId="{60227A1C-49BF-AB6C-855E-5DE04F2AB96D}"/>
          </ac:spMkLst>
        </pc:spChg>
        <pc:spChg chg="add mod">
          <ac:chgData name="Paula Vázquez-Valero" userId="3a0e46d7-2099-40af-a155-aa45b68bfff3" providerId="ADAL" clId="{57DA573B-B202-45D5-8B0F-E0DB3FD2BB69}" dt="2024-02-14T13:21:43.496" v="33232" actId="1035"/>
          <ac:spMkLst>
            <pc:docMk/>
            <pc:sldMk cId="2489232518" sldId="952"/>
            <ac:spMk id="21" creationId="{6824B853-6CA7-09A1-6C92-C207FCDBED1A}"/>
          </ac:spMkLst>
        </pc:spChg>
        <pc:spChg chg="del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22" creationId="{4F667EDD-E7A8-F085-E627-8DF512C31ACC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30" creationId="{AC98A125-020C-6C3A-9120-7EEEB25BA58E}"/>
          </ac:spMkLst>
        </pc:spChg>
        <pc:spChg chg="add del mod">
          <ac:chgData name="Paula Vázquez-Valero" userId="3a0e46d7-2099-40af-a155-aa45b68bfff3" providerId="ADAL" clId="{57DA573B-B202-45D5-8B0F-E0DB3FD2BB69}" dt="2024-02-14T13:21:47.367" v="33233" actId="478"/>
          <ac:spMkLst>
            <pc:docMk/>
            <pc:sldMk cId="2489232518" sldId="952"/>
            <ac:spMk id="31" creationId="{6081B879-1C1B-ACCA-2851-8F8E6841110B}"/>
          </ac:spMkLst>
        </pc:spChg>
        <pc:spChg chg="add del mod">
          <ac:chgData name="Paula Vázquez-Valero" userId="3a0e46d7-2099-40af-a155-aa45b68bfff3" providerId="ADAL" clId="{57DA573B-B202-45D5-8B0F-E0DB3FD2BB69}" dt="2024-02-14T13:19:51.918" v="33131" actId="478"/>
          <ac:spMkLst>
            <pc:docMk/>
            <pc:sldMk cId="2489232518" sldId="952"/>
            <ac:spMk id="32" creationId="{7E3B0B4D-5D1A-B1DE-CB9B-7619082E80BE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33" creationId="{6F55FD29-C737-38FA-478B-0F8E2751F2E8}"/>
          </ac:spMkLst>
        </pc:spChg>
        <pc:spChg chg="add del mod">
          <ac:chgData name="Paula Vázquez-Valero" userId="3a0e46d7-2099-40af-a155-aa45b68bfff3" providerId="ADAL" clId="{57DA573B-B202-45D5-8B0F-E0DB3FD2BB69}" dt="2024-02-14T13:21:47.367" v="33233" actId="478"/>
          <ac:spMkLst>
            <pc:docMk/>
            <pc:sldMk cId="2489232518" sldId="952"/>
            <ac:spMk id="34" creationId="{D8F20DD0-AE35-9853-E23F-D957C87A0D72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35" creationId="{301079CF-94D1-0C3D-1D11-390442791EED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36" creationId="{885A18B9-A5C5-E717-52B8-9C82C99727DD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37" creationId="{CEDB17FF-50C7-5DCA-353C-74322C910ADC}"/>
          </ac:spMkLst>
        </pc:spChg>
        <pc:spChg chg="add del mod">
          <ac:chgData name="Paula Vázquez-Valero" userId="3a0e46d7-2099-40af-a155-aa45b68bfff3" providerId="ADAL" clId="{57DA573B-B202-45D5-8B0F-E0DB3FD2BB69}" dt="2024-02-14T13:21:01.492" v="33185" actId="478"/>
          <ac:spMkLst>
            <pc:docMk/>
            <pc:sldMk cId="2489232518" sldId="952"/>
            <ac:spMk id="38" creationId="{C765F784-07AB-0D13-C5AE-9AEF2A4266EA}"/>
          </ac:spMkLst>
        </pc:spChg>
        <pc:spChg chg="add del mod">
          <ac:chgData name="Paula Vázquez-Valero" userId="3a0e46d7-2099-40af-a155-aa45b68bfff3" providerId="ADAL" clId="{57DA573B-B202-45D5-8B0F-E0DB3FD2BB69}" dt="2024-02-14T13:21:01.492" v="33185" actId="478"/>
          <ac:spMkLst>
            <pc:docMk/>
            <pc:sldMk cId="2489232518" sldId="952"/>
            <ac:spMk id="39" creationId="{69D6D854-255D-8D36-00BE-1CD913A228A7}"/>
          </ac:spMkLst>
        </pc:spChg>
        <pc:spChg chg="add del mod">
          <ac:chgData name="Paula Vázquez-Valero" userId="3a0e46d7-2099-40af-a155-aa45b68bfff3" providerId="ADAL" clId="{57DA573B-B202-45D5-8B0F-E0DB3FD2BB69}" dt="2024-02-14T13:30:43.980" v="33647" actId="478"/>
          <ac:spMkLst>
            <pc:docMk/>
            <pc:sldMk cId="2489232518" sldId="952"/>
            <ac:spMk id="40" creationId="{04E7E03C-86B9-8E53-CCB0-A465D2407F8D}"/>
          </ac:spMkLst>
        </pc:spChg>
        <pc:spChg chg="add del mod">
          <ac:chgData name="Paula Vázquez-Valero" userId="3a0e46d7-2099-40af-a155-aa45b68bfff3" providerId="ADAL" clId="{57DA573B-B202-45D5-8B0F-E0DB3FD2BB69}" dt="2024-02-14T13:21:51.572" v="33234" actId="478"/>
          <ac:spMkLst>
            <pc:docMk/>
            <pc:sldMk cId="2489232518" sldId="952"/>
            <ac:spMk id="41" creationId="{6C6F3CEB-1828-86B8-96D2-AB310D685D57}"/>
          </ac:spMkLst>
        </pc:spChg>
        <pc:spChg chg="add del mod">
          <ac:chgData name="Paula Vázquez-Valero" userId="3a0e46d7-2099-40af-a155-aa45b68bfff3" providerId="ADAL" clId="{57DA573B-B202-45D5-8B0F-E0DB3FD2BB69}" dt="2024-02-14T13:21:51.572" v="33234" actId="478"/>
          <ac:spMkLst>
            <pc:docMk/>
            <pc:sldMk cId="2489232518" sldId="952"/>
            <ac:spMk id="42" creationId="{055E4D0A-C164-A8AB-55AC-BF1B48048A04}"/>
          </ac:spMkLst>
        </pc:spChg>
        <pc:spChg chg="add del mod">
          <ac:chgData name="Paula Vázquez-Valero" userId="3a0e46d7-2099-40af-a155-aa45b68bfff3" providerId="ADAL" clId="{57DA573B-B202-45D5-8B0F-E0DB3FD2BB69}" dt="2024-02-14T13:21:51.572" v="33234" actId="478"/>
          <ac:spMkLst>
            <pc:docMk/>
            <pc:sldMk cId="2489232518" sldId="952"/>
            <ac:spMk id="43" creationId="{391090CF-73DC-D643-46B5-FC1F566090D5}"/>
          </ac:spMkLst>
        </pc:spChg>
        <pc:spChg chg="add del mod">
          <ac:chgData name="Paula Vázquez-Valero" userId="3a0e46d7-2099-40af-a155-aa45b68bfff3" providerId="ADAL" clId="{57DA573B-B202-45D5-8B0F-E0DB3FD2BB69}" dt="2024-02-14T13:21:51.572" v="33234" actId="478"/>
          <ac:spMkLst>
            <pc:docMk/>
            <pc:sldMk cId="2489232518" sldId="952"/>
            <ac:spMk id="44" creationId="{06FB5360-148E-2559-2DC1-0031A5342132}"/>
          </ac:spMkLst>
        </pc:spChg>
        <pc:spChg chg="add del mod">
          <ac:chgData name="Paula Vázquez-Valero" userId="3a0e46d7-2099-40af-a155-aa45b68bfff3" providerId="ADAL" clId="{57DA573B-B202-45D5-8B0F-E0DB3FD2BB69}" dt="2024-02-14T13:21:51.572" v="33234" actId="478"/>
          <ac:spMkLst>
            <pc:docMk/>
            <pc:sldMk cId="2489232518" sldId="952"/>
            <ac:spMk id="45" creationId="{5810F6B1-60FD-818B-6224-62882BB6CF1E}"/>
          </ac:spMkLst>
        </pc:spChg>
        <pc:spChg chg="add del mod">
          <ac:chgData name="Paula Vázquez-Valero" userId="3a0e46d7-2099-40af-a155-aa45b68bfff3" providerId="ADAL" clId="{57DA573B-B202-45D5-8B0F-E0DB3FD2BB69}" dt="2024-02-14T13:21:51.572" v="33234" actId="478"/>
          <ac:spMkLst>
            <pc:docMk/>
            <pc:sldMk cId="2489232518" sldId="952"/>
            <ac:spMk id="46" creationId="{ECE1621B-5BCD-1001-7235-064196A0CAD6}"/>
          </ac:spMkLst>
        </pc:spChg>
        <pc:spChg chg="add mod">
          <ac:chgData name="Paula Vázquez-Valero" userId="3a0e46d7-2099-40af-a155-aa45b68bfff3" providerId="ADAL" clId="{57DA573B-B202-45D5-8B0F-E0DB3FD2BB69}" dt="2024-02-14T13:32:22.935" v="33700" actId="1076"/>
          <ac:spMkLst>
            <pc:docMk/>
            <pc:sldMk cId="2489232518" sldId="952"/>
            <ac:spMk id="47" creationId="{DFF0F62C-7032-765D-6E0A-1AF73A41C92E}"/>
          </ac:spMkLst>
        </pc:spChg>
        <pc:spChg chg="mod">
          <ac:chgData name="Paula Vázquez-Valero" userId="3a0e46d7-2099-40af-a155-aa45b68bfff3" providerId="ADAL" clId="{57DA573B-B202-45D5-8B0F-E0DB3FD2BB69}" dt="2024-02-14T13:19:36.999" v="33124"/>
          <ac:spMkLst>
            <pc:docMk/>
            <pc:sldMk cId="2489232518" sldId="952"/>
            <ac:spMk id="49" creationId="{387286A5-B657-D55C-A518-73EDFBE36D06}"/>
          </ac:spMkLst>
        </pc:spChg>
        <pc:spChg chg="add del mod">
          <ac:chgData name="Paula Vázquez-Valero" userId="3a0e46d7-2099-40af-a155-aa45b68bfff3" providerId="ADAL" clId="{57DA573B-B202-45D5-8B0F-E0DB3FD2BB69}" dt="2024-02-14T13:21:47.367" v="33233" actId="478"/>
          <ac:spMkLst>
            <pc:docMk/>
            <pc:sldMk cId="2489232518" sldId="952"/>
            <ac:spMk id="54" creationId="{6F3D4B89-2E13-A44D-CD19-10B628A46E3F}"/>
          </ac:spMkLst>
        </pc:spChg>
        <pc:spChg chg="add del mod">
          <ac:chgData name="Paula Vázquez-Valero" userId="3a0e46d7-2099-40af-a155-aa45b68bfff3" providerId="ADAL" clId="{57DA573B-B202-45D5-8B0F-E0DB3FD2BB69}" dt="2024-02-14T13:21:47.367" v="33233" actId="478"/>
          <ac:spMkLst>
            <pc:docMk/>
            <pc:sldMk cId="2489232518" sldId="952"/>
            <ac:spMk id="55" creationId="{0970DA77-7CDF-AAC8-098F-9F1594D6BE8E}"/>
          </ac:spMkLst>
        </pc:spChg>
        <pc:spChg chg="add del mod">
          <ac:chgData name="Paula Vázquez-Valero" userId="3a0e46d7-2099-40af-a155-aa45b68bfff3" providerId="ADAL" clId="{57DA573B-B202-45D5-8B0F-E0DB3FD2BB69}" dt="2024-02-14T13:21:47.367" v="33233" actId="478"/>
          <ac:spMkLst>
            <pc:docMk/>
            <pc:sldMk cId="2489232518" sldId="952"/>
            <ac:spMk id="56" creationId="{B990FC37-6822-DEE1-09C2-1AC321471524}"/>
          </ac:spMkLst>
        </pc:spChg>
        <pc:spChg chg="add del mod">
          <ac:chgData name="Paula Vázquez-Valero" userId="3a0e46d7-2099-40af-a155-aa45b68bfff3" providerId="ADAL" clId="{57DA573B-B202-45D5-8B0F-E0DB3FD2BB69}" dt="2024-02-14T13:21:47.367" v="33233" actId="478"/>
          <ac:spMkLst>
            <pc:docMk/>
            <pc:sldMk cId="2489232518" sldId="952"/>
            <ac:spMk id="57" creationId="{C4DECD9B-6A89-C2CE-1C6C-89AD1D92FA6F}"/>
          </ac:spMkLst>
        </pc:spChg>
        <pc:spChg chg="add del mod">
          <ac:chgData name="Paula Vázquez-Valero" userId="3a0e46d7-2099-40af-a155-aa45b68bfff3" providerId="ADAL" clId="{57DA573B-B202-45D5-8B0F-E0DB3FD2BB69}" dt="2024-02-14T13:21:47.367" v="33233" actId="478"/>
          <ac:spMkLst>
            <pc:docMk/>
            <pc:sldMk cId="2489232518" sldId="952"/>
            <ac:spMk id="58" creationId="{F7A968E4-8DEE-F201-0ACA-4952AD5A5576}"/>
          </ac:spMkLst>
        </pc:spChg>
        <pc:spChg chg="add del mod">
          <ac:chgData name="Paula Vázquez-Valero" userId="3a0e46d7-2099-40af-a155-aa45b68bfff3" providerId="ADAL" clId="{57DA573B-B202-45D5-8B0F-E0DB3FD2BB69}" dt="2024-02-14T13:21:47.367" v="33233" actId="478"/>
          <ac:spMkLst>
            <pc:docMk/>
            <pc:sldMk cId="2489232518" sldId="952"/>
            <ac:spMk id="59" creationId="{2276A9A0-31DD-E3B3-0456-BFE6D6B6CC0F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60" creationId="{1D6CD15D-2AD9-CB22-C532-66FF77BD3A65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61" creationId="{47F4E609-1E18-1E70-E394-ACABB65BF3BF}"/>
          </ac:spMkLst>
        </pc:spChg>
        <pc:spChg chg="add del mod">
          <ac:chgData name="Paula Vázquez-Valero" userId="3a0e46d7-2099-40af-a155-aa45b68bfff3" providerId="ADAL" clId="{57DA573B-B202-45D5-8B0F-E0DB3FD2BB69}" dt="2024-02-14T13:28:28.816" v="33521"/>
          <ac:spMkLst>
            <pc:docMk/>
            <pc:sldMk cId="2489232518" sldId="952"/>
            <ac:spMk id="62" creationId="{98E2F63B-20FB-CEA6-C3B5-6BAEFDE3DD43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63" creationId="{E046BE39-555E-517E-A613-DA9B64840F3C}"/>
          </ac:spMkLst>
        </pc:spChg>
        <pc:spChg chg="del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1028" creationId="{6099FADE-4196-5270-31CC-D8CB4120D98B}"/>
          </ac:spMkLst>
        </pc:spChg>
        <pc:spChg chg="del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1044" creationId="{A45B57FD-73ED-4EE2-1BE0-AECC204D5D67}"/>
          </ac:spMkLst>
        </pc:spChg>
        <pc:spChg chg="del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1045" creationId="{1256847C-5AB8-A99C-E1AF-9FDAFF19F9C1}"/>
          </ac:spMkLst>
        </pc:spChg>
        <pc:spChg chg="del">
          <ac:chgData name="Paula Vázquez-Valero" userId="3a0e46d7-2099-40af-a155-aa45b68bfff3" providerId="ADAL" clId="{57DA573B-B202-45D5-8B0F-E0DB3FD2BB69}" dt="2024-02-14T13:18:10.277" v="33108" actId="478"/>
          <ac:spMkLst>
            <pc:docMk/>
            <pc:sldMk cId="2489232518" sldId="952"/>
            <ac:spMk id="1046" creationId="{FAB89FED-993C-DE20-22D7-AE77B4E0F206}"/>
          </ac:spMkLst>
        </pc:spChg>
        <pc:spChg chg="mod">
          <ac:chgData name="Paula Vázquez-Valero" userId="3a0e46d7-2099-40af-a155-aa45b68bfff3" providerId="ADAL" clId="{57DA573B-B202-45D5-8B0F-E0DB3FD2BB69}" dt="2024-02-14T13:18:13.338" v="33110" actId="20577"/>
          <ac:spMkLst>
            <pc:docMk/>
            <pc:sldMk cId="2489232518" sldId="952"/>
            <ac:spMk id="2089" creationId="{B2AFFFD7-5E0E-9D9C-D583-13787BA98ED2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2240" creationId="{3775D8D8-D8C5-4BEC-0180-4BB9E3C07813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2241" creationId="{9439C57C-6FC8-A2C8-F2DB-6FB07845896C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2242" creationId="{FAE1BC0D-C468-5837-6782-8A4731C2DC1F}"/>
          </ac:spMkLst>
        </pc:spChg>
        <pc:spChg chg="add mod">
          <ac:chgData name="Paula Vázquez-Valero" userId="3a0e46d7-2099-40af-a155-aa45b68bfff3" providerId="ADAL" clId="{57DA573B-B202-45D5-8B0F-E0DB3FD2BB69}" dt="2024-02-14T13:33:59.865" v="33780" actId="1035"/>
          <ac:spMkLst>
            <pc:docMk/>
            <pc:sldMk cId="2489232518" sldId="952"/>
            <ac:spMk id="2243" creationId="{396E4D5E-7542-33DC-BF54-2DFD48EAAE3E}"/>
          </ac:spMkLst>
        </pc:spChg>
        <pc:spChg chg="add mod">
          <ac:chgData name="Paula Vázquez-Valero" userId="3a0e46d7-2099-40af-a155-aa45b68bfff3" providerId="ADAL" clId="{57DA573B-B202-45D5-8B0F-E0DB3FD2BB69}" dt="2024-02-14T13:34:02.865" v="33795" actId="1035"/>
          <ac:spMkLst>
            <pc:docMk/>
            <pc:sldMk cId="2489232518" sldId="952"/>
            <ac:spMk id="2244" creationId="{7B6D5ED9-A7CE-F9D8-FD5A-08F232D08408}"/>
          </ac:spMkLst>
        </pc:spChg>
        <pc:spChg chg="add mod">
          <ac:chgData name="Paula Vázquez-Valero" userId="3a0e46d7-2099-40af-a155-aa45b68bfff3" providerId="ADAL" clId="{57DA573B-B202-45D5-8B0F-E0DB3FD2BB69}" dt="2024-02-14T13:34:02.865" v="33795" actId="1035"/>
          <ac:spMkLst>
            <pc:docMk/>
            <pc:sldMk cId="2489232518" sldId="952"/>
            <ac:spMk id="2246" creationId="{DEE40FE2-6AB7-C79B-EFBE-5A1884CC30C7}"/>
          </ac:spMkLst>
        </pc:spChg>
        <pc:spChg chg="add mod">
          <ac:chgData name="Paula Vázquez-Valero" userId="3a0e46d7-2099-40af-a155-aa45b68bfff3" providerId="ADAL" clId="{57DA573B-B202-45D5-8B0F-E0DB3FD2BB69}" dt="2024-02-14T13:34:02.865" v="33795" actId="1035"/>
          <ac:spMkLst>
            <pc:docMk/>
            <pc:sldMk cId="2489232518" sldId="952"/>
            <ac:spMk id="2247" creationId="{7E5D5C34-4580-504C-978A-58540618570C}"/>
          </ac:spMkLst>
        </pc:spChg>
        <pc:spChg chg="del">
          <ac:chgData name="Paula Vázquez-Valero" userId="3a0e46d7-2099-40af-a155-aa45b68bfff3" providerId="ADAL" clId="{57DA573B-B202-45D5-8B0F-E0DB3FD2BB69}" dt="2024-02-14T13:18:08.117" v="33107" actId="478"/>
          <ac:spMkLst>
            <pc:docMk/>
            <pc:sldMk cId="2489232518" sldId="952"/>
            <ac:spMk id="2249" creationId="{E8F93765-BC69-3EAF-DB83-5DB84FE7C2E0}"/>
          </ac:spMkLst>
        </pc:spChg>
        <pc:spChg chg="add mod">
          <ac:chgData name="Paula Vázquez-Valero" userId="3a0e46d7-2099-40af-a155-aa45b68bfff3" providerId="ADAL" clId="{57DA573B-B202-45D5-8B0F-E0DB3FD2BB69}" dt="2024-02-14T13:34:02.865" v="33795" actId="1035"/>
          <ac:spMkLst>
            <pc:docMk/>
            <pc:sldMk cId="2489232518" sldId="952"/>
            <ac:spMk id="2250" creationId="{BC29F5AE-DE3C-4708-99FA-E96B847143F9}"/>
          </ac:spMkLst>
        </pc:spChg>
        <pc:spChg chg="add mod">
          <ac:chgData name="Paula Vázquez-Valero" userId="3a0e46d7-2099-40af-a155-aa45b68bfff3" providerId="ADAL" clId="{57DA573B-B202-45D5-8B0F-E0DB3FD2BB69}" dt="2024-02-14T13:34:02.865" v="33795" actId="1035"/>
          <ac:spMkLst>
            <pc:docMk/>
            <pc:sldMk cId="2489232518" sldId="952"/>
            <ac:spMk id="2251" creationId="{FF8DD233-80AA-2CE9-B031-773F743385CF}"/>
          </ac:spMkLst>
        </pc:spChg>
        <pc:spChg chg="add mod">
          <ac:chgData name="Paula Vázquez-Valero" userId="3a0e46d7-2099-40af-a155-aa45b68bfff3" providerId="ADAL" clId="{57DA573B-B202-45D5-8B0F-E0DB3FD2BB69}" dt="2024-02-14T13:34:02.865" v="33795" actId="1035"/>
          <ac:spMkLst>
            <pc:docMk/>
            <pc:sldMk cId="2489232518" sldId="952"/>
            <ac:spMk id="2252" creationId="{DC2D2322-1836-02E5-611D-98E22FD86326}"/>
          </ac:spMkLst>
        </pc:spChg>
        <pc:spChg chg="add mod">
          <ac:chgData name="Paula Vázquez-Valero" userId="3a0e46d7-2099-40af-a155-aa45b68bfff3" providerId="ADAL" clId="{57DA573B-B202-45D5-8B0F-E0DB3FD2BB69}" dt="2024-02-14T13:34:02.865" v="33795" actId="1035"/>
          <ac:spMkLst>
            <pc:docMk/>
            <pc:sldMk cId="2489232518" sldId="952"/>
            <ac:spMk id="2253" creationId="{C04BD324-682F-A15B-D238-43E3144C65AC}"/>
          </ac:spMkLst>
        </pc:spChg>
        <pc:spChg chg="add mod">
          <ac:chgData name="Paula Vázquez-Valero" userId="3a0e46d7-2099-40af-a155-aa45b68bfff3" providerId="ADAL" clId="{57DA573B-B202-45D5-8B0F-E0DB3FD2BB69}" dt="2024-02-14T13:34:07.190" v="33805" actId="1036"/>
          <ac:spMkLst>
            <pc:docMk/>
            <pc:sldMk cId="2489232518" sldId="952"/>
            <ac:spMk id="2254" creationId="{00B0B79E-141F-73AF-5DA7-F7A17D453A2B}"/>
          </ac:spMkLst>
        </pc:spChg>
        <pc:spChg chg="add mod">
          <ac:chgData name="Paula Vázquez-Valero" userId="3a0e46d7-2099-40af-a155-aa45b68bfff3" providerId="ADAL" clId="{57DA573B-B202-45D5-8B0F-E0DB3FD2BB69}" dt="2024-02-14T13:48:14.543" v="34393" actId="20577"/>
          <ac:spMkLst>
            <pc:docMk/>
            <pc:sldMk cId="2489232518" sldId="952"/>
            <ac:spMk id="2255" creationId="{9658010A-CE0A-7045-927E-532771C73702}"/>
          </ac:spMkLst>
        </pc:spChg>
        <pc:spChg chg="mod">
          <ac:chgData name="Paula Vázquez-Valero" userId="3a0e46d7-2099-40af-a155-aa45b68bfff3" providerId="ADAL" clId="{57DA573B-B202-45D5-8B0F-E0DB3FD2BB69}" dt="2024-02-14T13:34:15.919" v="33806"/>
          <ac:spMkLst>
            <pc:docMk/>
            <pc:sldMk cId="2489232518" sldId="952"/>
            <ac:spMk id="2257" creationId="{C4D921AE-1FC9-39C3-FFF1-6CF4011CC446}"/>
          </ac:spMkLst>
        </pc:spChg>
        <pc:spChg chg="mod">
          <ac:chgData name="Paula Vázquez-Valero" userId="3a0e46d7-2099-40af-a155-aa45b68bfff3" providerId="ADAL" clId="{57DA573B-B202-45D5-8B0F-E0DB3FD2BB69}" dt="2024-02-14T13:34:15.919" v="33806"/>
          <ac:spMkLst>
            <pc:docMk/>
            <pc:sldMk cId="2489232518" sldId="952"/>
            <ac:spMk id="2259" creationId="{409B5EC2-AF7E-8CC3-9648-2528E1AF40DD}"/>
          </ac:spMkLst>
        </pc:spChg>
        <pc:spChg chg="add mod">
          <ac:chgData name="Paula Vázquez-Valero" userId="3a0e46d7-2099-40af-a155-aa45b68bfff3" providerId="ADAL" clId="{57DA573B-B202-45D5-8B0F-E0DB3FD2BB69}" dt="2024-02-14T13:48:11.343" v="34383" actId="14100"/>
          <ac:spMkLst>
            <pc:docMk/>
            <pc:sldMk cId="2489232518" sldId="952"/>
            <ac:spMk id="2261" creationId="{D427A353-FA0F-DA68-6501-596BFA04FEBD}"/>
          </ac:spMkLst>
        </pc:spChg>
        <pc:spChg chg="add del mod">
          <ac:chgData name="Paula Vázquez-Valero" userId="3a0e46d7-2099-40af-a155-aa45b68bfff3" providerId="ADAL" clId="{57DA573B-B202-45D5-8B0F-E0DB3FD2BB69}" dt="2024-02-14T13:37:20.835" v="33825"/>
          <ac:spMkLst>
            <pc:docMk/>
            <pc:sldMk cId="2489232518" sldId="952"/>
            <ac:spMk id="2262" creationId="{D823B46F-768D-2028-FDBA-B793FCC47FF8}"/>
          </ac:spMkLst>
        </pc:spChg>
        <pc:spChg chg="add mod">
          <ac:chgData name="Paula Vázquez-Valero" userId="3a0e46d7-2099-40af-a155-aa45b68bfff3" providerId="ADAL" clId="{57DA573B-B202-45D5-8B0F-E0DB3FD2BB69}" dt="2024-02-16T16:14:29.140" v="35848" actId="20577"/>
          <ac:spMkLst>
            <pc:docMk/>
            <pc:sldMk cId="2489232518" sldId="952"/>
            <ac:spMk id="2263" creationId="{E7AB90D1-97C2-44F2-626F-12E06F7701DD}"/>
          </ac:spMkLst>
        </pc:spChg>
        <pc:spChg chg="add del mod">
          <ac:chgData name="Paula Vázquez-Valero" userId="3a0e46d7-2099-40af-a155-aa45b68bfff3" providerId="ADAL" clId="{57DA573B-B202-45D5-8B0F-E0DB3FD2BB69}" dt="2024-02-14T13:38:58.874" v="33900" actId="478"/>
          <ac:spMkLst>
            <pc:docMk/>
            <pc:sldMk cId="2489232518" sldId="952"/>
            <ac:spMk id="2265" creationId="{9C5D3142-A482-5F5E-E31A-1755B4847B17}"/>
          </ac:spMkLst>
        </pc:spChg>
        <pc:spChg chg="add del mod">
          <ac:chgData name="Paula Vázquez-Valero" userId="3a0e46d7-2099-40af-a155-aa45b68bfff3" providerId="ADAL" clId="{57DA573B-B202-45D5-8B0F-E0DB3FD2BB69}" dt="2024-02-14T13:38:52.023" v="33899" actId="478"/>
          <ac:spMkLst>
            <pc:docMk/>
            <pc:sldMk cId="2489232518" sldId="952"/>
            <ac:spMk id="2267" creationId="{88A05F76-F5C1-DBD4-B8AA-6D8C10A9F48B}"/>
          </ac:spMkLst>
        </pc:spChg>
        <pc:spChg chg="add del mod">
          <ac:chgData name="Paula Vázquez-Valero" userId="3a0e46d7-2099-40af-a155-aa45b68bfff3" providerId="ADAL" clId="{57DA573B-B202-45D5-8B0F-E0DB3FD2BB69}" dt="2024-02-14T13:39:12.521" v="33904" actId="21"/>
          <ac:spMkLst>
            <pc:docMk/>
            <pc:sldMk cId="2489232518" sldId="952"/>
            <ac:spMk id="2268" creationId="{0895720D-6878-D0AC-80CC-460EC10726FE}"/>
          </ac:spMkLst>
        </pc:spChg>
        <pc:spChg chg="add mod">
          <ac:chgData name="Paula Vázquez-Valero" userId="3a0e46d7-2099-40af-a155-aa45b68bfff3" providerId="ADAL" clId="{57DA573B-B202-45D5-8B0F-E0DB3FD2BB69}" dt="2024-02-14T13:39:26.804" v="33910" actId="1076"/>
          <ac:spMkLst>
            <pc:docMk/>
            <pc:sldMk cId="2489232518" sldId="952"/>
            <ac:spMk id="2271" creationId="{0B7AB5F8-D18E-DEC8-CABF-F5FFDF7D8A77}"/>
          </ac:spMkLst>
        </pc:spChg>
        <pc:grpChg chg="del">
          <ac:chgData name="Paula Vázquez-Valero" userId="3a0e46d7-2099-40af-a155-aa45b68bfff3" providerId="ADAL" clId="{57DA573B-B202-45D5-8B0F-E0DB3FD2BB69}" dt="2024-02-14T13:18:08.117" v="33107" actId="478"/>
          <ac:grpSpMkLst>
            <pc:docMk/>
            <pc:sldMk cId="2489232518" sldId="952"/>
            <ac:grpSpMk id="5" creationId="{94BF2829-BAEC-5E13-6BF8-6E9CF2177BA5}"/>
          </ac:grpSpMkLst>
        </pc:grpChg>
        <pc:grpChg chg="add mod">
          <ac:chgData name="Paula Vázquez-Valero" userId="3a0e46d7-2099-40af-a155-aa45b68bfff3" providerId="ADAL" clId="{57DA573B-B202-45D5-8B0F-E0DB3FD2BB69}" dt="2024-02-14T13:19:28.601" v="33120"/>
          <ac:grpSpMkLst>
            <pc:docMk/>
            <pc:sldMk cId="2489232518" sldId="952"/>
            <ac:grpSpMk id="10" creationId="{F704732D-5592-6255-34CA-4507270B19EE}"/>
          </ac:grpSpMkLst>
        </pc:grpChg>
        <pc:grpChg chg="del">
          <ac:chgData name="Paula Vázquez-Valero" userId="3a0e46d7-2099-40af-a155-aa45b68bfff3" providerId="ADAL" clId="{57DA573B-B202-45D5-8B0F-E0DB3FD2BB69}" dt="2024-02-14T13:18:08.117" v="33107" actId="478"/>
          <ac:grpSpMkLst>
            <pc:docMk/>
            <pc:sldMk cId="2489232518" sldId="952"/>
            <ac:grpSpMk id="24" creationId="{85BF895C-DB59-F2E4-AE9E-194A8206224D}"/>
          </ac:grpSpMkLst>
        </pc:grpChg>
        <pc:grpChg chg="del">
          <ac:chgData name="Paula Vázquez-Valero" userId="3a0e46d7-2099-40af-a155-aa45b68bfff3" providerId="ADAL" clId="{57DA573B-B202-45D5-8B0F-E0DB3FD2BB69}" dt="2024-02-14T13:18:08.117" v="33107" actId="478"/>
          <ac:grpSpMkLst>
            <pc:docMk/>
            <pc:sldMk cId="2489232518" sldId="952"/>
            <ac:grpSpMk id="27" creationId="{E92DF0C9-E9F9-7D14-EB97-7C95FE53C505}"/>
          </ac:grpSpMkLst>
        </pc:grpChg>
        <pc:grpChg chg="add mod">
          <ac:chgData name="Paula Vázquez-Valero" userId="3a0e46d7-2099-40af-a155-aa45b68bfff3" providerId="ADAL" clId="{57DA573B-B202-45D5-8B0F-E0DB3FD2BB69}" dt="2024-02-14T13:32:22.935" v="33700" actId="1076"/>
          <ac:grpSpMkLst>
            <pc:docMk/>
            <pc:sldMk cId="2489232518" sldId="952"/>
            <ac:grpSpMk id="48" creationId="{3067855E-E8CE-1AA9-825F-6DB65A0D5565}"/>
          </ac:grpSpMkLst>
        </pc:grpChg>
        <pc:grpChg chg="del">
          <ac:chgData name="Paula Vázquez-Valero" userId="3a0e46d7-2099-40af-a155-aa45b68bfff3" providerId="ADAL" clId="{57DA573B-B202-45D5-8B0F-E0DB3FD2BB69}" dt="2024-02-14T13:18:08.117" v="33107" actId="478"/>
          <ac:grpSpMkLst>
            <pc:docMk/>
            <pc:sldMk cId="2489232518" sldId="952"/>
            <ac:grpSpMk id="1030" creationId="{D7748EDE-7F7F-6DD4-499B-DF46DFB50474}"/>
          </ac:grpSpMkLst>
        </pc:grpChg>
        <pc:grpChg chg="add del mod">
          <ac:chgData name="Paula Vázquez-Valero" userId="3a0e46d7-2099-40af-a155-aa45b68bfff3" providerId="ADAL" clId="{57DA573B-B202-45D5-8B0F-E0DB3FD2BB69}" dt="2024-02-14T13:48:14.913" v="34394" actId="478"/>
          <ac:grpSpMkLst>
            <pc:docMk/>
            <pc:sldMk cId="2489232518" sldId="952"/>
            <ac:grpSpMk id="2256" creationId="{B1BD7ECB-E555-7C06-D3C3-D289A6179323}"/>
          </ac:grpSpMkLst>
        </pc:grpChg>
        <pc:grpChg chg="del">
          <ac:chgData name="Paula Vázquez-Valero" userId="3a0e46d7-2099-40af-a155-aa45b68bfff3" providerId="ADAL" clId="{57DA573B-B202-45D5-8B0F-E0DB3FD2BB69}" dt="2024-02-14T13:18:08.117" v="33107" actId="478"/>
          <ac:grpSpMkLst>
            <pc:docMk/>
            <pc:sldMk cId="2489232518" sldId="952"/>
            <ac:grpSpMk id="2303" creationId="{F9737F0E-6485-CB59-9B34-27AF1D2E9EB1}"/>
          </ac:grpSpMkLst>
        </pc:grpChg>
        <pc:graphicFrameChg chg="del">
          <ac:chgData name="Paula Vázquez-Valero" userId="3a0e46d7-2099-40af-a155-aa45b68bfff3" providerId="ADAL" clId="{57DA573B-B202-45D5-8B0F-E0DB3FD2BB69}" dt="2024-02-14T13:18:08.117" v="33107" actId="478"/>
          <ac:graphicFrameMkLst>
            <pc:docMk/>
            <pc:sldMk cId="2489232518" sldId="952"/>
            <ac:graphicFrameMk id="9" creationId="{B3AF2813-CEDE-9E00-017F-37253F8773DF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3:18:08.117" v="33107" actId="478"/>
          <ac:graphicFrameMkLst>
            <pc:docMk/>
            <pc:sldMk cId="2489232518" sldId="952"/>
            <ac:graphicFrameMk id="16" creationId="{690220CA-4854-75E9-004B-B9521CDBD7EF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3:33:59.865" v="33780" actId="1035"/>
          <ac:graphicFrameMkLst>
            <pc:docMk/>
            <pc:sldMk cId="2489232518" sldId="952"/>
            <ac:graphicFrameMk id="19" creationId="{E2F0C181-4111-5E66-0BB6-8ACB1AA5FF6A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3:18:10.277" v="33108" actId="478"/>
          <ac:graphicFrameMkLst>
            <pc:docMk/>
            <pc:sldMk cId="2489232518" sldId="952"/>
            <ac:graphicFrameMk id="1038" creationId="{E49EBC68-877F-5CF5-CAF5-82973F0E9DBE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3:34:02.865" v="33795" actId="1035"/>
          <ac:graphicFrameMkLst>
            <pc:docMk/>
            <pc:sldMk cId="2489232518" sldId="952"/>
            <ac:graphicFrameMk id="2245" creationId="{363CE188-1BA6-ECF0-306E-5FAD762AB816}"/>
          </ac:graphicFrameMkLst>
        </pc:graphicFrameChg>
        <pc:picChg chg="mod">
          <ac:chgData name="Paula Vázquez-Valero" userId="3a0e46d7-2099-40af-a155-aa45b68bfff3" providerId="ADAL" clId="{57DA573B-B202-45D5-8B0F-E0DB3FD2BB69}" dt="2024-02-14T13:19:28.601" v="33120"/>
          <ac:picMkLst>
            <pc:docMk/>
            <pc:sldMk cId="2489232518" sldId="952"/>
            <ac:picMk id="14" creationId="{6EB8A64B-B4CA-EF4F-280F-61125885DB1D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23" creationId="{D8851C3F-79A8-C975-2BB7-A89A6FCB795B}"/>
          </ac:picMkLst>
        </pc:picChg>
        <pc:picChg chg="mod">
          <ac:chgData name="Paula Vázquez-Valero" userId="3a0e46d7-2099-40af-a155-aa45b68bfff3" providerId="ADAL" clId="{57DA573B-B202-45D5-8B0F-E0DB3FD2BB69}" dt="2024-02-14T13:19:36.999" v="33124"/>
          <ac:picMkLst>
            <pc:docMk/>
            <pc:sldMk cId="2489232518" sldId="952"/>
            <ac:picMk id="50" creationId="{34185101-4F4E-F616-DC5A-F51B8A44B041}"/>
          </ac:picMkLst>
        </pc:picChg>
        <pc:picChg chg="mod">
          <ac:chgData name="Paula Vázquez-Valero" userId="3a0e46d7-2099-40af-a155-aa45b68bfff3" providerId="ADAL" clId="{57DA573B-B202-45D5-8B0F-E0DB3FD2BB69}" dt="2024-02-14T13:19:36.999" v="33124"/>
          <ac:picMkLst>
            <pc:docMk/>
            <pc:sldMk cId="2489232518" sldId="952"/>
            <ac:picMk id="51" creationId="{36958DF7-A82C-F667-2F01-9AE32191B3D2}"/>
          </ac:picMkLst>
        </pc:picChg>
        <pc:picChg chg="add mod">
          <ac:chgData name="Paula Vázquez-Valero" userId="3a0e46d7-2099-40af-a155-aa45b68bfff3" providerId="ADAL" clId="{57DA573B-B202-45D5-8B0F-E0DB3FD2BB69}" dt="2024-02-14T13:32:22.935" v="33700" actId="1076"/>
          <ac:picMkLst>
            <pc:docMk/>
            <pc:sldMk cId="2489232518" sldId="952"/>
            <ac:picMk id="52" creationId="{885BFB5E-8E53-5C0E-32D3-32BCEC8045C9}"/>
          </ac:picMkLst>
        </pc:picChg>
        <pc:picChg chg="add mod ord">
          <ac:chgData name="Paula Vázquez-Valero" userId="3a0e46d7-2099-40af-a155-aa45b68bfff3" providerId="ADAL" clId="{57DA573B-B202-45D5-8B0F-E0DB3FD2BB69}" dt="2024-02-14T13:34:07.190" v="33805" actId="1036"/>
          <ac:picMkLst>
            <pc:docMk/>
            <pc:sldMk cId="2489232518" sldId="952"/>
            <ac:picMk id="53" creationId="{2E61B920-8AC5-7BBB-C874-C2337BA4314F}"/>
          </ac:picMkLst>
        </pc:picChg>
        <pc:picChg chg="add mod">
          <ac:chgData name="Paula Vázquez-Valero" userId="3a0e46d7-2099-40af-a155-aa45b68bfff3" providerId="ADAL" clId="{57DA573B-B202-45D5-8B0F-E0DB3FD2BB69}" dt="2024-02-14T13:39:14.404" v="33905" actId="1076"/>
          <ac:picMkLst>
            <pc:docMk/>
            <pc:sldMk cId="2489232518" sldId="952"/>
            <ac:picMk id="1026" creationId="{CA7EBBD3-37BB-2AB4-5505-A8D19F90D1B5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1040" creationId="{AAFA401F-01DA-D943-7BC4-19A477E02F1F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1041" creationId="{B29920A1-F605-9FFF-13D2-6D109DB8CD7B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1042" creationId="{50FD4F35-45B7-416B-E3D2-137CAAC56094}"/>
          </ac:picMkLst>
        </pc:picChg>
        <pc:picChg chg="del">
          <ac:chgData name="Paula Vázquez-Valero" userId="3a0e46d7-2099-40af-a155-aa45b68bfff3" providerId="ADAL" clId="{57DA573B-B202-45D5-8B0F-E0DB3FD2BB69}" dt="2024-02-14T13:18:10.277" v="33108" actId="478"/>
          <ac:picMkLst>
            <pc:docMk/>
            <pc:sldMk cId="2489232518" sldId="952"/>
            <ac:picMk id="1043" creationId="{17CE1C0D-83C7-EEA0-5CF5-3A33EBF73A03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2248" creationId="{5E0E6B60-49FC-4493-666A-BC15D52B625F}"/>
          </ac:picMkLst>
        </pc:picChg>
        <pc:picChg chg="mod">
          <ac:chgData name="Paula Vázquez-Valero" userId="3a0e46d7-2099-40af-a155-aa45b68bfff3" providerId="ADAL" clId="{57DA573B-B202-45D5-8B0F-E0DB3FD2BB69}" dt="2024-02-14T13:34:15.919" v="33806"/>
          <ac:picMkLst>
            <pc:docMk/>
            <pc:sldMk cId="2489232518" sldId="952"/>
            <ac:picMk id="2258" creationId="{9492C117-3893-23DC-57D4-BF6D05467BCF}"/>
          </ac:picMkLst>
        </pc:picChg>
        <pc:picChg chg="add del mod">
          <ac:chgData name="Paula Vázquez-Valero" userId="3a0e46d7-2099-40af-a155-aa45b68bfff3" providerId="ADAL" clId="{57DA573B-B202-45D5-8B0F-E0DB3FD2BB69}" dt="2024-02-14T13:38:16.736" v="33870" actId="478"/>
          <ac:picMkLst>
            <pc:docMk/>
            <pc:sldMk cId="2489232518" sldId="952"/>
            <ac:picMk id="2264" creationId="{26C74091-2042-C8A4-A5C8-9C077919ADDD}"/>
          </ac:picMkLst>
        </pc:picChg>
        <pc:picChg chg="add del mod">
          <ac:chgData name="Paula Vázquez-Valero" userId="3a0e46d7-2099-40af-a155-aa45b68bfff3" providerId="ADAL" clId="{57DA573B-B202-45D5-8B0F-E0DB3FD2BB69}" dt="2024-02-14T13:39:12.521" v="33904" actId="21"/>
          <ac:picMkLst>
            <pc:docMk/>
            <pc:sldMk cId="2489232518" sldId="952"/>
            <ac:picMk id="2266" creationId="{E4FB404D-0E12-FD6B-D3C0-8BED556DF54B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2269" creationId="{74C2C900-8FA2-B465-7002-02F6AA182700}"/>
          </ac:picMkLst>
        </pc:picChg>
        <pc:picChg chg="add mod">
          <ac:chgData name="Paula Vázquez-Valero" userId="3a0e46d7-2099-40af-a155-aa45b68bfff3" providerId="ADAL" clId="{57DA573B-B202-45D5-8B0F-E0DB3FD2BB69}" dt="2024-02-14T13:39:14.844" v="33906"/>
          <ac:picMkLst>
            <pc:docMk/>
            <pc:sldMk cId="2489232518" sldId="952"/>
            <ac:picMk id="2270" creationId="{E1D02F70-C24F-2055-02FA-73CC8BF6235A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2272" creationId="{B2D3E661-68B8-EC6B-528D-BDB940D4051D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2288" creationId="{B15941E3-056E-B412-663C-ECD611706211}"/>
          </ac:picMkLst>
        </pc:picChg>
        <pc:picChg chg="del">
          <ac:chgData name="Paula Vázquez-Valero" userId="3a0e46d7-2099-40af-a155-aa45b68bfff3" providerId="ADAL" clId="{57DA573B-B202-45D5-8B0F-E0DB3FD2BB69}" dt="2024-02-14T13:18:08.117" v="33107" actId="478"/>
          <ac:picMkLst>
            <pc:docMk/>
            <pc:sldMk cId="2489232518" sldId="952"/>
            <ac:picMk id="2289" creationId="{6B1D5A85-4FDB-A49B-166A-70512703E2E4}"/>
          </ac:picMkLst>
        </pc:picChg>
      </pc:sldChg>
      <pc:sldChg chg="addSp delSp modSp add mod delAnim">
        <pc:chgData name="Paula Vázquez-Valero" userId="3a0e46d7-2099-40af-a155-aa45b68bfff3" providerId="ADAL" clId="{57DA573B-B202-45D5-8B0F-E0DB3FD2BB69}" dt="2024-02-14T14:09:50.349" v="35078" actId="20577"/>
        <pc:sldMkLst>
          <pc:docMk/>
          <pc:sldMk cId="3359363659" sldId="953"/>
        </pc:sldMkLst>
        <pc:spChg chg="mod">
          <ac:chgData name="Paula Vázquez-Valero" userId="3a0e46d7-2099-40af-a155-aa45b68bfff3" providerId="ADAL" clId="{57DA573B-B202-45D5-8B0F-E0DB3FD2BB69}" dt="2024-02-14T14:09:50.349" v="35078" actId="20577"/>
          <ac:spMkLst>
            <pc:docMk/>
            <pc:sldMk cId="3359363659" sldId="953"/>
            <ac:spMk id="2" creationId="{70740B15-F218-7BA0-9AFB-1B31D779EC2A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4" creationId="{5A6F8694-461C-612D-8387-FBEEA99AD147}"/>
          </ac:spMkLst>
        </pc:spChg>
        <pc:spChg chg="add mod">
          <ac:chgData name="Paula Vázquez-Valero" userId="3a0e46d7-2099-40af-a155-aa45b68bfff3" providerId="ADAL" clId="{57DA573B-B202-45D5-8B0F-E0DB3FD2BB69}" dt="2024-02-14T13:44:19.293" v="34184" actId="1076"/>
          <ac:spMkLst>
            <pc:docMk/>
            <pc:sldMk cId="3359363659" sldId="953"/>
            <ac:spMk id="9" creationId="{B25E9B1C-DD8C-8ACD-E3DC-D206C6CEDE62}"/>
          </ac:spMkLst>
        </pc:spChg>
        <pc:spChg chg="add mod">
          <ac:chgData name="Paula Vázquez-Valero" userId="3a0e46d7-2099-40af-a155-aa45b68bfff3" providerId="ADAL" clId="{57DA573B-B202-45D5-8B0F-E0DB3FD2BB69}" dt="2024-02-14T13:44:15.924" v="34183" actId="1076"/>
          <ac:spMkLst>
            <pc:docMk/>
            <pc:sldMk cId="3359363659" sldId="953"/>
            <ac:spMk id="11" creationId="{F63AF268-BB94-CF83-CA75-DF5602987C9E}"/>
          </ac:spMkLst>
        </pc:spChg>
        <pc:spChg chg="add mod">
          <ac:chgData name="Paula Vázquez-Valero" userId="3a0e46d7-2099-40af-a155-aa45b68bfff3" providerId="ADAL" clId="{57DA573B-B202-45D5-8B0F-E0DB3FD2BB69}" dt="2024-02-14T13:39:52.074" v="33914"/>
          <ac:spMkLst>
            <pc:docMk/>
            <pc:sldMk cId="3359363659" sldId="953"/>
            <ac:spMk id="12" creationId="{84B8FD3A-8837-6FE9-02AF-EAD76548D9A0}"/>
          </ac:spMkLst>
        </pc:spChg>
        <pc:spChg chg="add mod">
          <ac:chgData name="Paula Vázquez-Valero" userId="3a0e46d7-2099-40af-a155-aa45b68bfff3" providerId="ADAL" clId="{57DA573B-B202-45D5-8B0F-E0DB3FD2BB69}" dt="2024-02-14T13:43:26.441" v="34174" actId="1036"/>
          <ac:spMkLst>
            <pc:docMk/>
            <pc:sldMk cId="3359363659" sldId="953"/>
            <ac:spMk id="15" creationId="{C1F8C276-49C4-3391-9094-C2C6C5A3E41C}"/>
          </ac:spMkLst>
        </pc:spChg>
        <pc:spChg chg="mod">
          <ac:chgData name="Paula Vázquez-Valero" userId="3a0e46d7-2099-40af-a155-aa45b68bfff3" providerId="ADAL" clId="{57DA573B-B202-45D5-8B0F-E0DB3FD2BB69}" dt="2024-02-14T13:43:26.441" v="34174" actId="1036"/>
          <ac:spMkLst>
            <pc:docMk/>
            <pc:sldMk cId="3359363659" sldId="953"/>
            <ac:spMk id="18" creationId="{8FB60385-5ABB-A9F0-9A10-00B6326D5E6A}"/>
          </ac:spMkLst>
        </pc:spChg>
        <pc:spChg chg="mod">
          <ac:chgData name="Paula Vázquez-Valero" userId="3a0e46d7-2099-40af-a155-aa45b68bfff3" providerId="ADAL" clId="{57DA573B-B202-45D5-8B0F-E0DB3FD2BB69}" dt="2024-02-14T13:43:26.441" v="34174" actId="1036"/>
          <ac:spMkLst>
            <pc:docMk/>
            <pc:sldMk cId="3359363659" sldId="953"/>
            <ac:spMk id="20" creationId="{D839EC4A-15F0-04D1-29E8-C800975990A0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1" creationId="{6824B853-6CA7-09A1-6C92-C207FCDBED1A}"/>
          </ac:spMkLst>
        </pc:spChg>
        <pc:spChg chg="add del mod">
          <ac:chgData name="Paula Vázquez-Valero" userId="3a0e46d7-2099-40af-a155-aa45b68bfff3" providerId="ADAL" clId="{57DA573B-B202-45D5-8B0F-E0DB3FD2BB69}" dt="2024-02-14T13:40:37.084" v="33943" actId="478"/>
          <ac:spMkLst>
            <pc:docMk/>
            <pc:sldMk cId="3359363659" sldId="953"/>
            <ac:spMk id="23" creationId="{BCDE5801-9571-26E5-6C17-7E226CB23BF9}"/>
          </ac:spMkLst>
        </pc:spChg>
        <pc:spChg chg="mod">
          <ac:chgData name="Paula Vázquez-Valero" userId="3a0e46d7-2099-40af-a155-aa45b68bfff3" providerId="ADAL" clId="{57DA573B-B202-45D5-8B0F-E0DB3FD2BB69}" dt="2024-02-14T13:40:00.184" v="33916" actId="1076"/>
          <ac:spMkLst>
            <pc:docMk/>
            <pc:sldMk cId="3359363659" sldId="953"/>
            <ac:spMk id="25" creationId="{C1537A4C-A3D0-D462-C6A1-49CEC87EAF15}"/>
          </ac:spMkLst>
        </pc:spChg>
        <pc:spChg chg="mod">
          <ac:chgData name="Paula Vázquez-Valero" userId="3a0e46d7-2099-40af-a155-aa45b68bfff3" providerId="ADAL" clId="{57DA573B-B202-45D5-8B0F-E0DB3FD2BB69}" dt="2024-02-14T13:40:00.184" v="33916" actId="1076"/>
          <ac:spMkLst>
            <pc:docMk/>
            <pc:sldMk cId="3359363659" sldId="953"/>
            <ac:spMk id="26" creationId="{64EE08C1-3217-56D9-4A8B-62EFC024DAA9}"/>
          </ac:spMkLst>
        </pc:spChg>
        <pc:spChg chg="add mod">
          <ac:chgData name="Paula Vázquez-Valero" userId="3a0e46d7-2099-40af-a155-aa45b68bfff3" providerId="ADAL" clId="{57DA573B-B202-45D5-8B0F-E0DB3FD2BB69}" dt="2024-02-14T13:44:45.864" v="34191" actId="1035"/>
          <ac:spMkLst>
            <pc:docMk/>
            <pc:sldMk cId="3359363659" sldId="953"/>
            <ac:spMk id="29" creationId="{39186A37-8109-DC1E-F5BE-4CE80CCA3234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30" creationId="{AC98A125-020C-6C3A-9120-7EEEB25BA58E}"/>
          </ac:spMkLst>
        </pc:spChg>
        <pc:spChg chg="add mod">
          <ac:chgData name="Paula Vázquez-Valero" userId="3a0e46d7-2099-40af-a155-aa45b68bfff3" providerId="ADAL" clId="{57DA573B-B202-45D5-8B0F-E0DB3FD2BB69}" dt="2024-02-14T13:42:15.734" v="34121" actId="1035"/>
          <ac:spMkLst>
            <pc:docMk/>
            <pc:sldMk cId="3359363659" sldId="953"/>
            <ac:spMk id="31" creationId="{471A1EED-AC18-3C51-27B8-3E8A6E675761}"/>
          </ac:spMkLst>
        </pc:spChg>
        <pc:spChg chg="add mod">
          <ac:chgData name="Paula Vázquez-Valero" userId="3a0e46d7-2099-40af-a155-aa45b68bfff3" providerId="ADAL" clId="{57DA573B-B202-45D5-8B0F-E0DB3FD2BB69}" dt="2024-02-14T13:42:21.884" v="34124" actId="20577"/>
          <ac:spMkLst>
            <pc:docMk/>
            <pc:sldMk cId="3359363659" sldId="953"/>
            <ac:spMk id="32" creationId="{16430FCD-8063-53D1-9F53-65B84A5ABF7A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33" creationId="{6F55FD29-C737-38FA-478B-0F8E2751F2E8}"/>
          </ac:spMkLst>
        </pc:spChg>
        <pc:spChg chg="add mod">
          <ac:chgData name="Paula Vázquez-Valero" userId="3a0e46d7-2099-40af-a155-aa45b68bfff3" providerId="ADAL" clId="{57DA573B-B202-45D5-8B0F-E0DB3FD2BB69}" dt="2024-02-14T13:42:36.704" v="34130" actId="20577"/>
          <ac:spMkLst>
            <pc:docMk/>
            <pc:sldMk cId="3359363659" sldId="953"/>
            <ac:spMk id="34" creationId="{EBB6C565-E006-10AE-ADF1-555B1BC5976A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35" creationId="{301079CF-94D1-0C3D-1D11-390442791EED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36" creationId="{885A18B9-A5C5-E717-52B8-9C82C99727DD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37" creationId="{CEDB17FF-50C7-5DCA-353C-74322C910ADC}"/>
          </ac:spMkLst>
        </pc:spChg>
        <pc:spChg chg="add del mod">
          <ac:chgData name="Paula Vázquez-Valero" userId="3a0e46d7-2099-40af-a155-aa45b68bfff3" providerId="ADAL" clId="{57DA573B-B202-45D5-8B0F-E0DB3FD2BB69}" dt="2024-02-14T13:42:41.754" v="34136" actId="20577"/>
          <ac:spMkLst>
            <pc:docMk/>
            <pc:sldMk cId="3359363659" sldId="953"/>
            <ac:spMk id="38" creationId="{28C05D10-7E62-92EF-A0F3-36C31FF1256D}"/>
          </ac:spMkLst>
        </pc:spChg>
        <pc:spChg chg="add mod">
          <ac:chgData name="Paula Vázquez-Valero" userId="3a0e46d7-2099-40af-a155-aa45b68bfff3" providerId="ADAL" clId="{57DA573B-B202-45D5-8B0F-E0DB3FD2BB69}" dt="2024-02-14T13:42:48.764" v="34141" actId="20577"/>
          <ac:spMkLst>
            <pc:docMk/>
            <pc:sldMk cId="3359363659" sldId="953"/>
            <ac:spMk id="39" creationId="{ECC7F133-DD35-6951-155B-A7B7C7CE256E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47" creationId="{DFF0F62C-7032-765D-6E0A-1AF73A41C92E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60" creationId="{1D6CD15D-2AD9-CB22-C532-66FF77BD3A65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61" creationId="{47F4E609-1E18-1E70-E394-ACABB65BF3BF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63" creationId="{E046BE39-555E-517E-A613-DA9B64840F3C}"/>
          </ac:spMkLst>
        </pc:spChg>
        <pc:spChg chg="mod">
          <ac:chgData name="Paula Vázquez-Valero" userId="3a0e46d7-2099-40af-a155-aa45b68bfff3" providerId="ADAL" clId="{57DA573B-B202-45D5-8B0F-E0DB3FD2BB69}" dt="2024-02-14T13:44:41.654" v="34189" actId="20577"/>
          <ac:spMkLst>
            <pc:docMk/>
            <pc:sldMk cId="3359363659" sldId="953"/>
            <ac:spMk id="2089" creationId="{B2AFFFD7-5E0E-9D9C-D583-13787BA98ED2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40" creationId="{3775D8D8-D8C5-4BEC-0180-4BB9E3C07813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41" creationId="{9439C57C-6FC8-A2C8-F2DB-6FB07845896C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42" creationId="{FAE1BC0D-C468-5837-6782-8A4731C2DC1F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43" creationId="{396E4D5E-7542-33DC-BF54-2DFD48EAAE3E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44" creationId="{7B6D5ED9-A7CE-F9D8-FD5A-08F232D08408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46" creationId="{DEE40FE2-6AB7-C79B-EFBE-5A1884CC30C7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47" creationId="{7E5D5C34-4580-504C-978A-58540618570C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50" creationId="{BC29F5AE-DE3C-4708-99FA-E96B847143F9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51" creationId="{FF8DD233-80AA-2CE9-B031-773F743385CF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52" creationId="{DC2D2322-1836-02E5-611D-98E22FD86326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53" creationId="{C04BD324-682F-A15B-D238-43E3144C65AC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54" creationId="{00B0B79E-141F-73AF-5DA7-F7A17D453A2B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55" creationId="{9658010A-CE0A-7045-927E-532771C73702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61" creationId="{D427A353-FA0F-DA68-6501-596BFA04FEBD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63" creationId="{E7AB90D1-97C2-44F2-626F-12E06F7701DD}"/>
          </ac:spMkLst>
        </pc:spChg>
        <pc:spChg chg="del">
          <ac:chgData name="Paula Vázquez-Valero" userId="3a0e46d7-2099-40af-a155-aa45b68bfff3" providerId="ADAL" clId="{57DA573B-B202-45D5-8B0F-E0DB3FD2BB69}" dt="2024-02-14T13:39:37.506" v="33912" actId="478"/>
          <ac:spMkLst>
            <pc:docMk/>
            <pc:sldMk cId="3359363659" sldId="953"/>
            <ac:spMk id="2271" creationId="{0B7AB5F8-D18E-DEC8-CABF-F5FFDF7D8A77}"/>
          </ac:spMkLst>
        </pc:spChg>
        <pc:grpChg chg="del">
          <ac:chgData name="Paula Vázquez-Valero" userId="3a0e46d7-2099-40af-a155-aa45b68bfff3" providerId="ADAL" clId="{57DA573B-B202-45D5-8B0F-E0DB3FD2BB69}" dt="2024-02-14T13:39:37.506" v="33912" actId="478"/>
          <ac:grpSpMkLst>
            <pc:docMk/>
            <pc:sldMk cId="3359363659" sldId="953"/>
            <ac:grpSpMk id="10" creationId="{F704732D-5592-6255-34CA-4507270B19EE}"/>
          </ac:grpSpMkLst>
        </pc:grpChg>
        <pc:grpChg chg="add mod">
          <ac:chgData name="Paula Vázquez-Valero" userId="3a0e46d7-2099-40af-a155-aa45b68bfff3" providerId="ADAL" clId="{57DA573B-B202-45D5-8B0F-E0DB3FD2BB69}" dt="2024-02-14T13:43:26.441" v="34174" actId="1036"/>
          <ac:grpSpMkLst>
            <pc:docMk/>
            <pc:sldMk cId="3359363659" sldId="953"/>
            <ac:grpSpMk id="16" creationId="{54FE256F-B159-14F8-1D8E-9515DDFF80C7}"/>
          </ac:grpSpMkLst>
        </pc:grpChg>
        <pc:grpChg chg="add mod">
          <ac:chgData name="Paula Vázquez-Valero" userId="3a0e46d7-2099-40af-a155-aa45b68bfff3" providerId="ADAL" clId="{57DA573B-B202-45D5-8B0F-E0DB3FD2BB69}" dt="2024-02-14T13:40:00.184" v="33916" actId="1076"/>
          <ac:grpSpMkLst>
            <pc:docMk/>
            <pc:sldMk cId="3359363659" sldId="953"/>
            <ac:grpSpMk id="24" creationId="{C3274213-5E61-5B4B-271C-D6780206367A}"/>
          </ac:grpSpMkLst>
        </pc:grpChg>
        <pc:grpChg chg="del">
          <ac:chgData name="Paula Vázquez-Valero" userId="3a0e46d7-2099-40af-a155-aa45b68bfff3" providerId="ADAL" clId="{57DA573B-B202-45D5-8B0F-E0DB3FD2BB69}" dt="2024-02-14T13:39:37.506" v="33912" actId="478"/>
          <ac:grpSpMkLst>
            <pc:docMk/>
            <pc:sldMk cId="3359363659" sldId="953"/>
            <ac:grpSpMk id="48" creationId="{3067855E-E8CE-1AA9-825F-6DB65A0D5565}"/>
          </ac:grpSpMkLst>
        </pc:grpChg>
        <pc:grpChg chg="del">
          <ac:chgData name="Paula Vázquez-Valero" userId="3a0e46d7-2099-40af-a155-aa45b68bfff3" providerId="ADAL" clId="{57DA573B-B202-45D5-8B0F-E0DB3FD2BB69}" dt="2024-02-14T13:39:37.506" v="33912" actId="478"/>
          <ac:grpSpMkLst>
            <pc:docMk/>
            <pc:sldMk cId="3359363659" sldId="953"/>
            <ac:grpSpMk id="2256" creationId="{B1BD7ECB-E555-7C06-D3C3-D289A6179323}"/>
          </ac:grpSpMkLst>
        </pc:grpChg>
        <pc:graphicFrameChg chg="add mod modGraphic">
          <ac:chgData name="Paula Vázquez-Valero" userId="3a0e46d7-2099-40af-a155-aa45b68bfff3" providerId="ADAL" clId="{57DA573B-B202-45D5-8B0F-E0DB3FD2BB69}" dt="2024-02-14T13:44:24.564" v="34185"/>
          <ac:graphicFrameMkLst>
            <pc:docMk/>
            <pc:sldMk cId="3359363659" sldId="953"/>
            <ac:graphicFrameMk id="3" creationId="{B1ED9525-3826-BDEC-4281-31482394C20C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3:39:37.506" v="33912" actId="478"/>
          <ac:graphicFrameMkLst>
            <pc:docMk/>
            <pc:sldMk cId="3359363659" sldId="953"/>
            <ac:graphicFrameMk id="19" creationId="{E2F0C181-4111-5E66-0BB6-8ACB1AA5FF6A}"/>
          </ac:graphicFrameMkLst>
        </pc:graphicFrameChg>
        <pc:graphicFrameChg chg="add mod modGraphic">
          <ac:chgData name="Paula Vázquez-Valero" userId="3a0e46d7-2099-40af-a155-aa45b68bfff3" providerId="ADAL" clId="{57DA573B-B202-45D5-8B0F-E0DB3FD2BB69}" dt="2024-02-14T13:43:18.563" v="34153" actId="20577"/>
          <ac:graphicFrameMkLst>
            <pc:docMk/>
            <pc:sldMk cId="3359363659" sldId="953"/>
            <ac:graphicFrameMk id="28" creationId="{8C18075E-AC02-9E93-9755-7E1E442E93CC}"/>
          </ac:graphicFrameMkLst>
        </pc:graphicFrameChg>
        <pc:graphicFrameChg chg="del">
          <ac:chgData name="Paula Vázquez-Valero" userId="3a0e46d7-2099-40af-a155-aa45b68bfff3" providerId="ADAL" clId="{57DA573B-B202-45D5-8B0F-E0DB3FD2BB69}" dt="2024-02-14T13:39:37.506" v="33912" actId="478"/>
          <ac:graphicFrameMkLst>
            <pc:docMk/>
            <pc:sldMk cId="3359363659" sldId="953"/>
            <ac:graphicFrameMk id="2245" creationId="{363CE188-1BA6-ECF0-306E-5FAD762AB816}"/>
          </ac:graphicFrameMkLst>
        </pc:graphicFrameChg>
        <pc:picChg chg="add mod">
          <ac:chgData name="Paula Vázquez-Valero" userId="3a0e46d7-2099-40af-a155-aa45b68bfff3" providerId="ADAL" clId="{57DA573B-B202-45D5-8B0F-E0DB3FD2BB69}" dt="2024-02-14T13:44:29.628" v="34186" actId="1076"/>
          <ac:picMkLst>
            <pc:docMk/>
            <pc:sldMk cId="3359363659" sldId="953"/>
            <ac:picMk id="5" creationId="{53350420-1187-E0C0-3A5E-0A61AB2E07DF}"/>
          </ac:picMkLst>
        </pc:picChg>
        <pc:picChg chg="add mod">
          <ac:chgData name="Paula Vázquez-Valero" userId="3a0e46d7-2099-40af-a155-aa45b68bfff3" providerId="ADAL" clId="{57DA573B-B202-45D5-8B0F-E0DB3FD2BB69}" dt="2024-02-14T13:44:15.924" v="34183" actId="1076"/>
          <ac:picMkLst>
            <pc:docMk/>
            <pc:sldMk cId="3359363659" sldId="953"/>
            <ac:picMk id="6" creationId="{BB12DD73-0E41-E99C-9696-DA0817A9BB8C}"/>
          </ac:picMkLst>
        </pc:picChg>
        <pc:picChg chg="add mod">
          <ac:chgData name="Paula Vázquez-Valero" userId="3a0e46d7-2099-40af-a155-aa45b68bfff3" providerId="ADAL" clId="{57DA573B-B202-45D5-8B0F-E0DB3FD2BB69}" dt="2024-02-14T13:44:19.293" v="34184" actId="1076"/>
          <ac:picMkLst>
            <pc:docMk/>
            <pc:sldMk cId="3359363659" sldId="953"/>
            <ac:picMk id="7" creationId="{4D1C84CF-0C16-1A75-8BC8-AA689490F847}"/>
          </ac:picMkLst>
        </pc:picChg>
        <pc:picChg chg="add mod">
          <ac:chgData name="Paula Vázquez-Valero" userId="3a0e46d7-2099-40af-a155-aa45b68bfff3" providerId="ADAL" clId="{57DA573B-B202-45D5-8B0F-E0DB3FD2BB69}" dt="2024-02-14T13:39:52.074" v="33914"/>
          <ac:picMkLst>
            <pc:docMk/>
            <pc:sldMk cId="3359363659" sldId="953"/>
            <ac:picMk id="8" creationId="{34816815-5E66-C028-EEE5-DE7AC5500F51}"/>
          </ac:picMkLst>
        </pc:picChg>
        <pc:picChg chg="add mod">
          <ac:chgData name="Paula Vázquez-Valero" userId="3a0e46d7-2099-40af-a155-aa45b68bfff3" providerId="ADAL" clId="{57DA573B-B202-45D5-8B0F-E0DB3FD2BB69}" dt="2024-02-14T13:43:26.441" v="34174" actId="1036"/>
          <ac:picMkLst>
            <pc:docMk/>
            <pc:sldMk cId="3359363659" sldId="953"/>
            <ac:picMk id="22" creationId="{BD127DD6-1F0A-5294-C88C-4FF0CDBD9FB9}"/>
          </ac:picMkLst>
        </pc:picChg>
        <pc:picChg chg="add mod">
          <ac:chgData name="Paula Vázquez-Valero" userId="3a0e46d7-2099-40af-a155-aa45b68bfff3" providerId="ADAL" clId="{57DA573B-B202-45D5-8B0F-E0DB3FD2BB69}" dt="2024-02-14T13:40:00.184" v="33916" actId="1076"/>
          <ac:picMkLst>
            <pc:docMk/>
            <pc:sldMk cId="3359363659" sldId="953"/>
            <ac:picMk id="27" creationId="{1E88E80D-6344-A586-5B86-DCAC4405F297}"/>
          </ac:picMkLst>
        </pc:picChg>
        <pc:picChg chg="del">
          <ac:chgData name="Paula Vázquez-Valero" userId="3a0e46d7-2099-40af-a155-aa45b68bfff3" providerId="ADAL" clId="{57DA573B-B202-45D5-8B0F-E0DB3FD2BB69}" dt="2024-02-14T13:39:37.506" v="33912" actId="478"/>
          <ac:picMkLst>
            <pc:docMk/>
            <pc:sldMk cId="3359363659" sldId="953"/>
            <ac:picMk id="52" creationId="{885BFB5E-8E53-5C0E-32D3-32BCEC8045C9}"/>
          </ac:picMkLst>
        </pc:picChg>
        <pc:picChg chg="del">
          <ac:chgData name="Paula Vázquez-Valero" userId="3a0e46d7-2099-40af-a155-aa45b68bfff3" providerId="ADAL" clId="{57DA573B-B202-45D5-8B0F-E0DB3FD2BB69}" dt="2024-02-14T13:39:37.506" v="33912" actId="478"/>
          <ac:picMkLst>
            <pc:docMk/>
            <pc:sldMk cId="3359363659" sldId="953"/>
            <ac:picMk id="53" creationId="{2E61B920-8AC5-7BBB-C874-C2337BA4314F}"/>
          </ac:picMkLst>
        </pc:picChg>
        <pc:picChg chg="del">
          <ac:chgData name="Paula Vázquez-Valero" userId="3a0e46d7-2099-40af-a155-aa45b68bfff3" providerId="ADAL" clId="{57DA573B-B202-45D5-8B0F-E0DB3FD2BB69}" dt="2024-02-14T13:39:39.114" v="33913" actId="478"/>
          <ac:picMkLst>
            <pc:docMk/>
            <pc:sldMk cId="3359363659" sldId="953"/>
            <ac:picMk id="1026" creationId="{CA7EBBD3-37BB-2AB4-5505-A8D19F90D1B5}"/>
          </ac:picMkLst>
        </pc:picChg>
        <pc:picChg chg="mod">
          <ac:chgData name="Paula Vázquez-Valero" userId="3a0e46d7-2099-40af-a155-aa45b68bfff3" providerId="ADAL" clId="{57DA573B-B202-45D5-8B0F-E0DB3FD2BB69}" dt="2024-02-14T13:44:39.188" v="34187" actId="166"/>
          <ac:picMkLst>
            <pc:docMk/>
            <pc:sldMk cId="3359363659" sldId="953"/>
            <ac:picMk id="2079" creationId="{3A7B6A95-6AB8-3394-AD68-713D43E5E03D}"/>
          </ac:picMkLst>
        </pc:picChg>
        <pc:picChg chg="del">
          <ac:chgData name="Paula Vázquez-Valero" userId="3a0e46d7-2099-40af-a155-aa45b68bfff3" providerId="ADAL" clId="{57DA573B-B202-45D5-8B0F-E0DB3FD2BB69}" dt="2024-02-14T13:39:39.114" v="33913" actId="478"/>
          <ac:picMkLst>
            <pc:docMk/>
            <pc:sldMk cId="3359363659" sldId="953"/>
            <ac:picMk id="2270" creationId="{E1D02F70-C24F-2055-02FA-73CC8BF6235A}"/>
          </ac:picMkLst>
        </pc:picChg>
      </pc:sldChg>
      <pc:sldChg chg="add del">
        <pc:chgData name="Paula Vázquez-Valero" userId="3a0e46d7-2099-40af-a155-aa45b68bfff3" providerId="ADAL" clId="{57DA573B-B202-45D5-8B0F-E0DB3FD2BB69}" dt="2024-02-14T13:33:44.190" v="33764" actId="47"/>
        <pc:sldMkLst>
          <pc:docMk/>
          <pc:sldMk cId="3978361421" sldId="953"/>
        </pc:sldMkLst>
      </pc:sldChg>
      <pc:sldChg chg="add del">
        <pc:chgData name="Paula Vázquez-Valero" userId="3a0e46d7-2099-40af-a155-aa45b68bfff3" providerId="ADAL" clId="{57DA573B-B202-45D5-8B0F-E0DB3FD2BB69}" dt="2024-02-14T13:19:25.887" v="33119"/>
        <pc:sldMkLst>
          <pc:docMk/>
          <pc:sldMk cId="1242408601" sldId="954"/>
        </pc:sldMkLst>
      </pc:sldChg>
      <pc:sldChg chg="delSp modSp add del mod">
        <pc:chgData name="Paula Vázquez-Valero" userId="3a0e46d7-2099-40af-a155-aa45b68bfff3" providerId="ADAL" clId="{57DA573B-B202-45D5-8B0F-E0DB3FD2BB69}" dt="2024-02-14T13:40:52.224" v="33948" actId="47"/>
        <pc:sldMkLst>
          <pc:docMk/>
          <pc:sldMk cId="2217251822" sldId="954"/>
        </pc:sldMkLst>
        <pc:spChg chg="mod">
          <ac:chgData name="Paula Vázquez-Valero" userId="3a0e46d7-2099-40af-a155-aa45b68bfff3" providerId="ADAL" clId="{57DA573B-B202-45D5-8B0F-E0DB3FD2BB69}" dt="2024-02-14T13:40:43.344" v="33945" actId="27636"/>
          <ac:spMkLst>
            <pc:docMk/>
            <pc:sldMk cId="2217251822" sldId="954"/>
            <ac:spMk id="2" creationId="{9E5D7D67-0354-4144-9687-63666CDEA2E4}"/>
          </ac:spMkLst>
        </pc:spChg>
        <pc:graphicFrameChg chg="del mod">
          <ac:chgData name="Paula Vázquez-Valero" userId="3a0e46d7-2099-40af-a155-aa45b68bfff3" providerId="ADAL" clId="{57DA573B-B202-45D5-8B0F-E0DB3FD2BB69}" dt="2024-02-14T13:40:46.364" v="33947" actId="21"/>
          <ac:graphicFrameMkLst>
            <pc:docMk/>
            <pc:sldMk cId="2217251822" sldId="954"/>
            <ac:graphicFrameMk id="17" creationId="{59044B7E-A606-4517-888F-8FEAFEDC3E4A}"/>
          </ac:graphicFrameMkLst>
        </pc:graphicFrameChg>
      </pc:sldChg>
      <pc:sldChg chg="new del">
        <pc:chgData name="Paula Vázquez-Valero" userId="3a0e46d7-2099-40af-a155-aa45b68bfff3" providerId="ADAL" clId="{57DA573B-B202-45D5-8B0F-E0DB3FD2BB69}" dt="2024-02-14T13:50:08.042" v="34432" actId="47"/>
        <pc:sldMkLst>
          <pc:docMk/>
          <pc:sldMk cId="2479078979" sldId="954"/>
        </pc:sldMkLst>
      </pc:sldChg>
      <pc:sldChg chg="addSp modSp new del ord">
        <pc:chgData name="Paula Vázquez-Valero" userId="3a0e46d7-2099-40af-a155-aa45b68bfff3" providerId="ADAL" clId="{57DA573B-B202-45D5-8B0F-E0DB3FD2BB69}" dt="2024-02-14T14:09:08.289" v="35066" actId="47"/>
        <pc:sldMkLst>
          <pc:docMk/>
          <pc:sldMk cId="4092475401" sldId="954"/>
        </pc:sldMkLst>
        <pc:spChg chg="add mod">
          <ac:chgData name="Paula Vázquez-Valero" userId="3a0e46d7-2099-40af-a155-aa45b68bfff3" providerId="ADAL" clId="{57DA573B-B202-45D5-8B0F-E0DB3FD2BB69}" dt="2024-02-14T14:09:05.850" v="35064"/>
          <ac:spMkLst>
            <pc:docMk/>
            <pc:sldMk cId="4092475401" sldId="954"/>
            <ac:spMk id="5" creationId="{1A00277C-7485-1404-4318-2D5E119CD723}"/>
          </ac:spMkLst>
        </pc:spChg>
        <pc:picChg chg="add mod">
          <ac:chgData name="Paula Vázquez-Valero" userId="3a0e46d7-2099-40af-a155-aa45b68bfff3" providerId="ADAL" clId="{57DA573B-B202-45D5-8B0F-E0DB3FD2BB69}" dt="2024-02-14T14:09:05.850" v="35064"/>
          <ac:picMkLst>
            <pc:docMk/>
            <pc:sldMk cId="4092475401" sldId="954"/>
            <ac:picMk id="4" creationId="{5FE12D27-4193-6A0C-9517-855EB22579F6}"/>
          </ac:picMkLst>
        </pc:picChg>
      </pc:sldChg>
      <pc:sldChg chg="addSp delSp modSp add mod">
        <pc:chgData name="Paula Vázquez-Valero" userId="3a0e46d7-2099-40af-a155-aa45b68bfff3" providerId="ADAL" clId="{57DA573B-B202-45D5-8B0F-E0DB3FD2BB69}" dt="2024-02-14T14:09:44.219" v="35076" actId="20577"/>
        <pc:sldMkLst>
          <pc:docMk/>
          <pc:sldMk cId="1731752897" sldId="955"/>
        </pc:sldMkLst>
        <pc:spChg chg="del">
          <ac:chgData name="Paula Vázquez-Valero" userId="3a0e46d7-2099-40af-a155-aa45b68bfff3" providerId="ADAL" clId="{57DA573B-B202-45D5-8B0F-E0DB3FD2BB69}" dt="2024-02-14T14:02:37.171" v="34866" actId="478"/>
          <ac:spMkLst>
            <pc:docMk/>
            <pc:sldMk cId="1731752897" sldId="955"/>
            <ac:spMk id="5" creationId="{CCB75C8A-91FF-A5DC-2157-8C9DD702ED31}"/>
          </ac:spMkLst>
        </pc:spChg>
        <pc:spChg chg="del">
          <ac:chgData name="Paula Vázquez-Valero" userId="3a0e46d7-2099-40af-a155-aa45b68bfff3" providerId="ADAL" clId="{57DA573B-B202-45D5-8B0F-E0DB3FD2BB69}" dt="2024-02-14T14:02:38.971" v="34867" actId="478"/>
          <ac:spMkLst>
            <pc:docMk/>
            <pc:sldMk cId="1731752897" sldId="955"/>
            <ac:spMk id="6" creationId="{0BC73F46-C841-C740-DE4B-D3D2C876D12C}"/>
          </ac:spMkLst>
        </pc:spChg>
        <pc:spChg chg="add del mod">
          <ac:chgData name="Paula Vázquez-Valero" userId="3a0e46d7-2099-40af-a155-aa45b68bfff3" providerId="ADAL" clId="{57DA573B-B202-45D5-8B0F-E0DB3FD2BB69}" dt="2024-02-14T14:02:37.171" v="34866" actId="478"/>
          <ac:spMkLst>
            <pc:docMk/>
            <pc:sldMk cId="1731752897" sldId="955"/>
            <ac:spMk id="10" creationId="{B7FFEFD2-4CB0-9473-365E-72DA307BF881}"/>
          </ac:spMkLst>
        </pc:spChg>
        <pc:spChg chg="mod">
          <ac:chgData name="Paula Vázquez-Valero" userId="3a0e46d7-2099-40af-a155-aa45b68bfff3" providerId="ADAL" clId="{57DA573B-B202-45D5-8B0F-E0DB3FD2BB69}" dt="2024-02-14T14:03:10.197" v="34878" actId="688"/>
          <ac:spMkLst>
            <pc:docMk/>
            <pc:sldMk cId="1731752897" sldId="955"/>
            <ac:spMk id="15" creationId="{F864E5F9-3535-E695-869E-06B0EDEBE999}"/>
          </ac:spMkLst>
        </pc:spChg>
        <pc:spChg chg="mod">
          <ac:chgData name="Paula Vázquez-Valero" userId="3a0e46d7-2099-40af-a155-aa45b68bfff3" providerId="ADAL" clId="{57DA573B-B202-45D5-8B0F-E0DB3FD2BB69}" dt="2024-02-14T14:03:35.746" v="34912" actId="1037"/>
          <ac:spMkLst>
            <pc:docMk/>
            <pc:sldMk cId="1731752897" sldId="955"/>
            <ac:spMk id="18" creationId="{D28A8D89-F6A1-9953-DAB6-519518D80190}"/>
          </ac:spMkLst>
        </pc:spChg>
        <pc:spChg chg="mod">
          <ac:chgData name="Paula Vázquez-Valero" userId="3a0e46d7-2099-40af-a155-aa45b68bfff3" providerId="ADAL" clId="{57DA573B-B202-45D5-8B0F-E0DB3FD2BB69}" dt="2024-02-14T14:03:35.746" v="34912" actId="1037"/>
          <ac:spMkLst>
            <pc:docMk/>
            <pc:sldMk cId="1731752897" sldId="955"/>
            <ac:spMk id="24" creationId="{EC402B69-141E-CE5D-066F-74E54A14553D}"/>
          </ac:spMkLst>
        </pc:spChg>
        <pc:spChg chg="add del mod">
          <ac:chgData name="Paula Vázquez-Valero" userId="3a0e46d7-2099-40af-a155-aa45b68bfff3" providerId="ADAL" clId="{57DA573B-B202-45D5-8B0F-E0DB3FD2BB69}" dt="2024-02-14T14:05:03.580" v="34982"/>
          <ac:spMkLst>
            <pc:docMk/>
            <pc:sldMk cId="1731752897" sldId="955"/>
            <ac:spMk id="28" creationId="{76ACADE9-21B2-134E-AEAD-FB3C3A8B6DEB}"/>
          </ac:spMkLst>
        </pc:spChg>
        <pc:spChg chg="mod">
          <ac:chgData name="Paula Vázquez-Valero" userId="3a0e46d7-2099-40af-a155-aa45b68bfff3" providerId="ADAL" clId="{57DA573B-B202-45D5-8B0F-E0DB3FD2BB69}" dt="2024-02-14T14:05:03.017" v="34981"/>
          <ac:spMkLst>
            <pc:docMk/>
            <pc:sldMk cId="1731752897" sldId="955"/>
            <ac:spMk id="30" creationId="{ACF83A75-634E-C02D-7DF5-6F09F8F4F803}"/>
          </ac:spMkLst>
        </pc:spChg>
        <pc:spChg chg="mod">
          <ac:chgData name="Paula Vázquez-Valero" userId="3a0e46d7-2099-40af-a155-aa45b68bfff3" providerId="ADAL" clId="{57DA573B-B202-45D5-8B0F-E0DB3FD2BB69}" dt="2024-02-14T14:05:03.017" v="34981"/>
          <ac:spMkLst>
            <pc:docMk/>
            <pc:sldMk cId="1731752897" sldId="955"/>
            <ac:spMk id="32" creationId="{6891D90E-C6EA-F7E1-CC7A-7F8DBB5BB709}"/>
          </ac:spMkLst>
        </pc:spChg>
        <pc:spChg chg="mod">
          <ac:chgData name="Paula Vázquez-Valero" userId="3a0e46d7-2099-40af-a155-aa45b68bfff3" providerId="ADAL" clId="{57DA573B-B202-45D5-8B0F-E0DB3FD2BB69}" dt="2024-02-14T14:09:44.219" v="35076" actId="20577"/>
          <ac:spMkLst>
            <pc:docMk/>
            <pc:sldMk cId="1731752897" sldId="955"/>
            <ac:spMk id="2070" creationId="{B7DF0A91-A627-E5D8-913C-AAFB5BC71289}"/>
          </ac:spMkLst>
        </pc:spChg>
        <pc:spChg chg="mod">
          <ac:chgData name="Paula Vázquez-Valero" userId="3a0e46d7-2099-40af-a155-aa45b68bfff3" providerId="ADAL" clId="{57DA573B-B202-45D5-8B0F-E0DB3FD2BB69}" dt="2024-02-14T14:03:02.422" v="34877" actId="20577"/>
          <ac:spMkLst>
            <pc:docMk/>
            <pc:sldMk cId="1731752897" sldId="955"/>
            <ac:spMk id="2088" creationId="{6C797753-1413-54DA-948A-16DC26026C11}"/>
          </ac:spMkLst>
        </pc:spChg>
        <pc:grpChg chg="add del mod">
          <ac:chgData name="Paula Vázquez-Valero" userId="3a0e46d7-2099-40af-a155-aa45b68bfff3" providerId="ADAL" clId="{57DA573B-B202-45D5-8B0F-E0DB3FD2BB69}" dt="2024-02-14T14:03:27.857" v="34894" actId="478"/>
          <ac:grpSpMkLst>
            <pc:docMk/>
            <pc:sldMk cId="1731752897" sldId="955"/>
            <ac:grpSpMk id="11" creationId="{E29017F2-5DB1-CD5A-875E-AE79C77D83F7}"/>
          </ac:grpSpMkLst>
        </pc:grpChg>
        <pc:grpChg chg="add mod">
          <ac:chgData name="Paula Vázquez-Valero" userId="3a0e46d7-2099-40af-a155-aa45b68bfff3" providerId="ADAL" clId="{57DA573B-B202-45D5-8B0F-E0DB3FD2BB69}" dt="2024-02-14T14:03:35.746" v="34912" actId="1037"/>
          <ac:grpSpMkLst>
            <pc:docMk/>
            <pc:sldMk cId="1731752897" sldId="955"/>
            <ac:grpSpMk id="16" creationId="{E095D46A-1D38-41EC-CCAA-99408286AABA}"/>
          </ac:grpSpMkLst>
        </pc:grpChg>
        <pc:grpChg chg="mod">
          <ac:chgData name="Paula Vázquez-Valero" userId="3a0e46d7-2099-40af-a155-aa45b68bfff3" providerId="ADAL" clId="{57DA573B-B202-45D5-8B0F-E0DB3FD2BB69}" dt="2024-02-14T14:03:35.746" v="34912" actId="1037"/>
          <ac:grpSpMkLst>
            <pc:docMk/>
            <pc:sldMk cId="1731752897" sldId="955"/>
            <ac:grpSpMk id="17" creationId="{7B3C9F9C-37B9-6888-235F-19569437FA23}"/>
          </ac:grpSpMkLst>
        </pc:grpChg>
        <pc:grpChg chg="add mod">
          <ac:chgData name="Paula Vázquez-Valero" userId="3a0e46d7-2099-40af-a155-aa45b68bfff3" providerId="ADAL" clId="{57DA573B-B202-45D5-8B0F-E0DB3FD2BB69}" dt="2024-02-14T14:03:35.746" v="34912" actId="1037"/>
          <ac:grpSpMkLst>
            <pc:docMk/>
            <pc:sldMk cId="1731752897" sldId="955"/>
            <ac:grpSpMk id="22" creationId="{C95AC331-DDC1-6216-AD8E-1B6BE95B4448}"/>
          </ac:grpSpMkLst>
        </pc:grpChg>
        <pc:grpChg chg="mod">
          <ac:chgData name="Paula Vázquez-Valero" userId="3a0e46d7-2099-40af-a155-aa45b68bfff3" providerId="ADAL" clId="{57DA573B-B202-45D5-8B0F-E0DB3FD2BB69}" dt="2024-02-14T14:03:35.746" v="34912" actId="1037"/>
          <ac:grpSpMkLst>
            <pc:docMk/>
            <pc:sldMk cId="1731752897" sldId="955"/>
            <ac:grpSpMk id="23" creationId="{E0C845A7-F5F2-A757-168B-BF9AF713A51C}"/>
          </ac:grpSpMkLst>
        </pc:grpChg>
        <pc:grpChg chg="add del mod">
          <ac:chgData name="Paula Vázquez-Valero" userId="3a0e46d7-2099-40af-a155-aa45b68bfff3" providerId="ADAL" clId="{57DA573B-B202-45D5-8B0F-E0DB3FD2BB69}" dt="2024-02-14T14:05:03.580" v="34982"/>
          <ac:grpSpMkLst>
            <pc:docMk/>
            <pc:sldMk cId="1731752897" sldId="955"/>
            <ac:grpSpMk id="29" creationId="{9F43DCDE-758C-FB2C-ED87-F67E5E312B87}"/>
          </ac:grpSpMkLst>
        </pc:grpChg>
        <pc:picChg chg="add del mod">
          <ac:chgData name="Paula Vázquez-Valero" userId="3a0e46d7-2099-40af-a155-aa45b68bfff3" providerId="ADAL" clId="{57DA573B-B202-45D5-8B0F-E0DB3FD2BB69}" dt="2024-02-14T14:02:40.360" v="34868" actId="478"/>
          <ac:picMkLst>
            <pc:docMk/>
            <pc:sldMk cId="1731752897" sldId="955"/>
            <ac:picMk id="2" creationId="{B71462D2-5D4C-0B2D-9698-5DF63B81F4D8}"/>
          </ac:picMkLst>
        </pc:picChg>
        <pc:picChg chg="del">
          <ac:chgData name="Paula Vázquez-Valero" userId="3a0e46d7-2099-40af-a155-aa45b68bfff3" providerId="ADAL" clId="{57DA573B-B202-45D5-8B0F-E0DB3FD2BB69}" dt="2024-02-14T14:02:40.360" v="34868" actId="478"/>
          <ac:picMkLst>
            <pc:docMk/>
            <pc:sldMk cId="1731752897" sldId="955"/>
            <ac:picMk id="3" creationId="{BA36B1B2-8CF5-33F9-C0E0-8FE796C9F40E}"/>
          </ac:picMkLst>
        </pc:picChg>
        <pc:picChg chg="del">
          <ac:chgData name="Paula Vázquez-Valero" userId="3a0e46d7-2099-40af-a155-aa45b68bfff3" providerId="ADAL" clId="{57DA573B-B202-45D5-8B0F-E0DB3FD2BB69}" dt="2024-02-14T14:02:38.971" v="34867" actId="478"/>
          <ac:picMkLst>
            <pc:docMk/>
            <pc:sldMk cId="1731752897" sldId="955"/>
            <ac:picMk id="4" creationId="{30BF366A-A8A6-0ED3-B115-248A2E493FDE}"/>
          </ac:picMkLst>
        </pc:picChg>
        <pc:picChg chg="add del mod">
          <ac:chgData name="Paula Vázquez-Valero" userId="3a0e46d7-2099-40af-a155-aa45b68bfff3" providerId="ADAL" clId="{57DA573B-B202-45D5-8B0F-E0DB3FD2BB69}" dt="2024-02-14T14:02:37.171" v="34866" actId="478"/>
          <ac:picMkLst>
            <pc:docMk/>
            <pc:sldMk cId="1731752897" sldId="955"/>
            <ac:picMk id="9" creationId="{3DDAE0AC-9D9B-6584-0A8F-21AE23D9DC34}"/>
          </ac:picMkLst>
        </pc:picChg>
        <pc:picChg chg="mod">
          <ac:chgData name="Paula Vázquez-Valero" userId="3a0e46d7-2099-40af-a155-aa45b68bfff3" providerId="ADAL" clId="{57DA573B-B202-45D5-8B0F-E0DB3FD2BB69}" dt="2024-02-14T14:03:10.197" v="34878" actId="688"/>
          <ac:picMkLst>
            <pc:docMk/>
            <pc:sldMk cId="1731752897" sldId="955"/>
            <ac:picMk id="12" creationId="{B99BC295-3D67-C498-D9D5-6786FDD7B1A5}"/>
          </ac:picMkLst>
        </pc:picChg>
        <pc:picChg chg="mod">
          <ac:chgData name="Paula Vázquez-Valero" userId="3a0e46d7-2099-40af-a155-aa45b68bfff3" providerId="ADAL" clId="{57DA573B-B202-45D5-8B0F-E0DB3FD2BB69}" dt="2024-02-14T14:03:10.197" v="34878" actId="688"/>
          <ac:picMkLst>
            <pc:docMk/>
            <pc:sldMk cId="1731752897" sldId="955"/>
            <ac:picMk id="13" creationId="{57F34958-B973-7B91-6B7B-6489BDB53CB0}"/>
          </ac:picMkLst>
        </pc:picChg>
        <pc:picChg chg="mod">
          <ac:chgData name="Paula Vázquez-Valero" userId="3a0e46d7-2099-40af-a155-aa45b68bfff3" providerId="ADAL" clId="{57DA573B-B202-45D5-8B0F-E0DB3FD2BB69}" dt="2024-02-14T14:03:10.197" v="34878" actId="688"/>
          <ac:picMkLst>
            <pc:docMk/>
            <pc:sldMk cId="1731752897" sldId="955"/>
            <ac:picMk id="14" creationId="{DAE4148F-46AA-B3AB-3628-BAC8D1C59B6F}"/>
          </ac:picMkLst>
        </pc:picChg>
        <pc:picChg chg="mod">
          <ac:chgData name="Paula Vázquez-Valero" userId="3a0e46d7-2099-40af-a155-aa45b68bfff3" providerId="ADAL" clId="{57DA573B-B202-45D5-8B0F-E0DB3FD2BB69}" dt="2024-02-14T14:03:35.746" v="34912" actId="1037"/>
          <ac:picMkLst>
            <pc:docMk/>
            <pc:sldMk cId="1731752897" sldId="955"/>
            <ac:picMk id="19" creationId="{41D0502B-1375-F569-F147-4B58B1CB2AC2}"/>
          </ac:picMkLst>
        </pc:picChg>
        <pc:picChg chg="mod">
          <ac:chgData name="Paula Vázquez-Valero" userId="3a0e46d7-2099-40af-a155-aa45b68bfff3" providerId="ADAL" clId="{57DA573B-B202-45D5-8B0F-E0DB3FD2BB69}" dt="2024-02-14T14:03:35.746" v="34912" actId="1037"/>
          <ac:picMkLst>
            <pc:docMk/>
            <pc:sldMk cId="1731752897" sldId="955"/>
            <ac:picMk id="20" creationId="{D180AA51-81DB-C8F1-0D34-D570B910660A}"/>
          </ac:picMkLst>
        </pc:picChg>
        <pc:picChg chg="mod">
          <ac:chgData name="Paula Vázquez-Valero" userId="3a0e46d7-2099-40af-a155-aa45b68bfff3" providerId="ADAL" clId="{57DA573B-B202-45D5-8B0F-E0DB3FD2BB69}" dt="2024-02-14T14:03:35.746" v="34912" actId="1037"/>
          <ac:picMkLst>
            <pc:docMk/>
            <pc:sldMk cId="1731752897" sldId="955"/>
            <ac:picMk id="21" creationId="{0E1AE111-F41F-2C64-9668-64EF3E171F5B}"/>
          </ac:picMkLst>
        </pc:picChg>
        <pc:picChg chg="mod">
          <ac:chgData name="Paula Vázquez-Valero" userId="3a0e46d7-2099-40af-a155-aa45b68bfff3" providerId="ADAL" clId="{57DA573B-B202-45D5-8B0F-E0DB3FD2BB69}" dt="2024-02-14T14:03:35.746" v="34912" actId="1037"/>
          <ac:picMkLst>
            <pc:docMk/>
            <pc:sldMk cId="1731752897" sldId="955"/>
            <ac:picMk id="25" creationId="{4AD8F71C-9B5D-8E16-AC97-1414321AFB2E}"/>
          </ac:picMkLst>
        </pc:picChg>
        <pc:picChg chg="mod">
          <ac:chgData name="Paula Vázquez-Valero" userId="3a0e46d7-2099-40af-a155-aa45b68bfff3" providerId="ADAL" clId="{57DA573B-B202-45D5-8B0F-E0DB3FD2BB69}" dt="2024-02-14T14:03:35.746" v="34912" actId="1037"/>
          <ac:picMkLst>
            <pc:docMk/>
            <pc:sldMk cId="1731752897" sldId="955"/>
            <ac:picMk id="26" creationId="{0425A181-312A-8178-6A11-680DD102961C}"/>
          </ac:picMkLst>
        </pc:picChg>
        <pc:picChg chg="mod">
          <ac:chgData name="Paula Vázquez-Valero" userId="3a0e46d7-2099-40af-a155-aa45b68bfff3" providerId="ADAL" clId="{57DA573B-B202-45D5-8B0F-E0DB3FD2BB69}" dt="2024-02-14T14:03:35.746" v="34912" actId="1037"/>
          <ac:picMkLst>
            <pc:docMk/>
            <pc:sldMk cId="1731752897" sldId="955"/>
            <ac:picMk id="27" creationId="{8A474969-31CB-98AD-4BED-D06E77D8EE1B}"/>
          </ac:picMkLst>
        </pc:picChg>
        <pc:picChg chg="mod">
          <ac:chgData name="Paula Vázquez-Valero" userId="3a0e46d7-2099-40af-a155-aa45b68bfff3" providerId="ADAL" clId="{57DA573B-B202-45D5-8B0F-E0DB3FD2BB69}" dt="2024-02-14T14:05:03.017" v="34981"/>
          <ac:picMkLst>
            <pc:docMk/>
            <pc:sldMk cId="1731752897" sldId="955"/>
            <ac:picMk id="31" creationId="{045D5D6A-781D-EDDE-9EF2-1CCF1F8B75BC}"/>
          </ac:picMkLst>
        </pc:picChg>
      </pc:sldChg>
      <pc:sldChg chg="addSp delSp modSp add mod">
        <pc:chgData name="Paula Vázquez-Valero" userId="3a0e46d7-2099-40af-a155-aa45b68bfff3" providerId="ADAL" clId="{57DA573B-B202-45D5-8B0F-E0DB3FD2BB69}" dt="2024-02-14T14:09:42.800" v="35074" actId="20577"/>
        <pc:sldMkLst>
          <pc:docMk/>
          <pc:sldMk cId="2209413859" sldId="956"/>
        </pc:sldMkLst>
        <pc:spChg chg="add mod">
          <ac:chgData name="Paula Vázquez-Valero" userId="3a0e46d7-2099-40af-a155-aa45b68bfff3" providerId="ADAL" clId="{57DA573B-B202-45D5-8B0F-E0DB3FD2BB69}" dt="2024-02-14T14:04:04.771" v="34916" actId="1076"/>
          <ac:spMkLst>
            <pc:docMk/>
            <pc:sldMk cId="2209413859" sldId="956"/>
            <ac:spMk id="2" creationId="{D4852E28-321E-4CC7-ED56-79D8ABA67CAC}"/>
          </ac:spMkLst>
        </pc:spChg>
        <pc:spChg chg="add mod">
          <ac:chgData name="Paula Vázquez-Valero" userId="3a0e46d7-2099-40af-a155-aa45b68bfff3" providerId="ADAL" clId="{57DA573B-B202-45D5-8B0F-E0DB3FD2BB69}" dt="2024-02-14T14:04:25.423" v="34974" actId="113"/>
          <ac:spMkLst>
            <pc:docMk/>
            <pc:sldMk cId="2209413859" sldId="956"/>
            <ac:spMk id="4" creationId="{FF8C5E00-6755-A74E-9AE3-AA1D6A804D61}"/>
          </ac:spMkLst>
        </pc:spChg>
        <pc:spChg chg="mod">
          <ac:chgData name="Paula Vázquez-Valero" userId="3a0e46d7-2099-40af-a155-aa45b68bfff3" providerId="ADAL" clId="{57DA573B-B202-45D5-8B0F-E0DB3FD2BB69}" dt="2024-02-14T14:08:44.800" v="35060" actId="1035"/>
          <ac:spMkLst>
            <pc:docMk/>
            <pc:sldMk cId="2209413859" sldId="956"/>
            <ac:spMk id="6" creationId="{39E63F62-76EE-1A8A-9B93-A45BE05235B9}"/>
          </ac:spMkLst>
        </pc:spChg>
        <pc:spChg chg="add del">
          <ac:chgData name="Paula Vázquez-Valero" userId="3a0e46d7-2099-40af-a155-aa45b68bfff3" providerId="ADAL" clId="{57DA573B-B202-45D5-8B0F-E0DB3FD2BB69}" dt="2024-02-14T14:04:37.205" v="34980" actId="478"/>
          <ac:spMkLst>
            <pc:docMk/>
            <pc:sldMk cId="2209413859" sldId="956"/>
            <ac:spMk id="8" creationId="{9554B90D-5450-3BD5-7470-763824C4D639}"/>
          </ac:spMkLst>
        </pc:spChg>
        <pc:spChg chg="mod">
          <ac:chgData name="Paula Vázquez-Valero" userId="3a0e46d7-2099-40af-a155-aa45b68bfff3" providerId="ADAL" clId="{57DA573B-B202-45D5-8B0F-E0DB3FD2BB69}" dt="2024-02-14T14:04:30.560" v="34976"/>
          <ac:spMkLst>
            <pc:docMk/>
            <pc:sldMk cId="2209413859" sldId="956"/>
            <ac:spMk id="13" creationId="{A4EE916F-8B32-DEE2-D2DC-F65E29BEB6E2}"/>
          </ac:spMkLst>
        </pc:spChg>
        <pc:spChg chg="mod">
          <ac:chgData name="Paula Vázquez-Valero" userId="3a0e46d7-2099-40af-a155-aa45b68bfff3" providerId="ADAL" clId="{57DA573B-B202-45D5-8B0F-E0DB3FD2BB69}" dt="2024-02-14T14:04:30.560" v="34976"/>
          <ac:spMkLst>
            <pc:docMk/>
            <pc:sldMk cId="2209413859" sldId="956"/>
            <ac:spMk id="16" creationId="{6D8D6EE7-6332-AF92-3211-44FCFEA7A0C4}"/>
          </ac:spMkLst>
        </pc:spChg>
        <pc:spChg chg="add mod">
          <ac:chgData name="Paula Vázquez-Valero" userId="3a0e46d7-2099-40af-a155-aa45b68bfff3" providerId="ADAL" clId="{57DA573B-B202-45D5-8B0F-E0DB3FD2BB69}" dt="2024-02-14T14:05:27.210" v="35011" actId="1035"/>
          <ac:spMkLst>
            <pc:docMk/>
            <pc:sldMk cId="2209413859" sldId="956"/>
            <ac:spMk id="21" creationId="{2AA05197-5992-7BC1-AE88-513C812FDA1E}"/>
          </ac:spMkLst>
        </pc:spChg>
        <pc:spChg chg="mod">
          <ac:chgData name="Paula Vázquez-Valero" userId="3a0e46d7-2099-40af-a155-aa45b68bfff3" providerId="ADAL" clId="{57DA573B-B202-45D5-8B0F-E0DB3FD2BB69}" dt="2024-02-14T14:05:04.341" v="34983"/>
          <ac:spMkLst>
            <pc:docMk/>
            <pc:sldMk cId="2209413859" sldId="956"/>
            <ac:spMk id="23" creationId="{7394D450-EC60-41F8-D0D0-DDA599CACA40}"/>
          </ac:spMkLst>
        </pc:spChg>
        <pc:spChg chg="mod">
          <ac:chgData name="Paula Vázquez-Valero" userId="3a0e46d7-2099-40af-a155-aa45b68bfff3" providerId="ADAL" clId="{57DA573B-B202-45D5-8B0F-E0DB3FD2BB69}" dt="2024-02-14T14:05:04.341" v="34983"/>
          <ac:spMkLst>
            <pc:docMk/>
            <pc:sldMk cId="2209413859" sldId="956"/>
            <ac:spMk id="25" creationId="{D14E746C-C697-6EA8-0EC5-0A6A0A4333ED}"/>
          </ac:spMkLst>
        </pc:spChg>
        <pc:spChg chg="mod">
          <ac:chgData name="Paula Vázquez-Valero" userId="3a0e46d7-2099-40af-a155-aa45b68bfff3" providerId="ADAL" clId="{57DA573B-B202-45D5-8B0F-E0DB3FD2BB69}" dt="2024-02-14T14:07:45.702" v="35017" actId="1076"/>
          <ac:spMkLst>
            <pc:docMk/>
            <pc:sldMk cId="2209413859" sldId="956"/>
            <ac:spMk id="31" creationId="{5392A319-6FDE-8E8B-267B-B7876A04E13E}"/>
          </ac:spMkLst>
        </pc:spChg>
        <pc:spChg chg="mod">
          <ac:chgData name="Paula Vázquez-Valero" userId="3a0e46d7-2099-40af-a155-aa45b68bfff3" providerId="ADAL" clId="{57DA573B-B202-45D5-8B0F-E0DB3FD2BB69}" dt="2024-02-14T14:07:48.310" v="35020" actId="14100"/>
          <ac:spMkLst>
            <pc:docMk/>
            <pc:sldMk cId="2209413859" sldId="956"/>
            <ac:spMk id="35" creationId="{3DEBD139-0059-0ACC-6DD6-90D1164DEB6C}"/>
          </ac:spMkLst>
        </pc:spChg>
        <pc:spChg chg="del">
          <ac:chgData name="Paula Vázquez-Valero" userId="3a0e46d7-2099-40af-a155-aa45b68bfff3" providerId="ADAL" clId="{57DA573B-B202-45D5-8B0F-E0DB3FD2BB69}" dt="2024-02-14T14:04:01.603" v="34914" actId="478"/>
          <ac:spMkLst>
            <pc:docMk/>
            <pc:sldMk cId="2209413859" sldId="956"/>
            <ac:spMk id="37" creationId="{DDA7AC9A-D291-4615-A3DF-8ED893BC1143}"/>
          </ac:spMkLst>
        </pc:spChg>
        <pc:spChg chg="del">
          <ac:chgData name="Paula Vázquez-Valero" userId="3a0e46d7-2099-40af-a155-aa45b68bfff3" providerId="ADAL" clId="{57DA573B-B202-45D5-8B0F-E0DB3FD2BB69}" dt="2024-02-14T14:04:01.603" v="34914" actId="478"/>
          <ac:spMkLst>
            <pc:docMk/>
            <pc:sldMk cId="2209413859" sldId="956"/>
            <ac:spMk id="56" creationId="{D65E14E1-5DC5-4FA0-90B0-141C71C7CFD6}"/>
          </ac:spMkLst>
        </pc:spChg>
        <pc:spChg chg="del">
          <ac:chgData name="Paula Vázquez-Valero" userId="3a0e46d7-2099-40af-a155-aa45b68bfff3" providerId="ADAL" clId="{57DA573B-B202-45D5-8B0F-E0DB3FD2BB69}" dt="2024-02-14T14:04:37.205" v="34980" actId="478"/>
          <ac:spMkLst>
            <pc:docMk/>
            <pc:sldMk cId="2209413859" sldId="956"/>
            <ac:spMk id="2055" creationId="{0B67B694-13CB-1E4D-4D39-8CD3D4A57DA5}"/>
          </ac:spMkLst>
        </pc:spChg>
        <pc:spChg chg="del">
          <ac:chgData name="Paula Vázquez-Valero" userId="3a0e46d7-2099-40af-a155-aa45b68bfff3" providerId="ADAL" clId="{57DA573B-B202-45D5-8B0F-E0DB3FD2BB69}" dt="2024-02-14T14:04:37.205" v="34980" actId="478"/>
          <ac:spMkLst>
            <pc:docMk/>
            <pc:sldMk cId="2209413859" sldId="956"/>
            <ac:spMk id="2061" creationId="{28A258AA-5150-77A9-EDF2-43DD58D73F86}"/>
          </ac:spMkLst>
        </pc:spChg>
        <pc:spChg chg="del">
          <ac:chgData name="Paula Vázquez-Valero" userId="3a0e46d7-2099-40af-a155-aa45b68bfff3" providerId="ADAL" clId="{57DA573B-B202-45D5-8B0F-E0DB3FD2BB69}" dt="2024-02-14T14:04:37.205" v="34980" actId="478"/>
          <ac:spMkLst>
            <pc:docMk/>
            <pc:sldMk cId="2209413859" sldId="956"/>
            <ac:spMk id="2063" creationId="{7CB0F575-AEFC-058F-8A05-FD1EEB286045}"/>
          </ac:spMkLst>
        </pc:spChg>
        <pc:spChg chg="del">
          <ac:chgData name="Paula Vázquez-Valero" userId="3a0e46d7-2099-40af-a155-aa45b68bfff3" providerId="ADAL" clId="{57DA573B-B202-45D5-8B0F-E0DB3FD2BB69}" dt="2024-02-14T14:04:37.205" v="34980" actId="478"/>
          <ac:spMkLst>
            <pc:docMk/>
            <pc:sldMk cId="2209413859" sldId="956"/>
            <ac:spMk id="2069" creationId="{83E53079-A457-1183-0B3F-FFBF5F2845C4}"/>
          </ac:spMkLst>
        </pc:spChg>
        <pc:spChg chg="mod">
          <ac:chgData name="Paula Vázquez-Valero" userId="3a0e46d7-2099-40af-a155-aa45b68bfff3" providerId="ADAL" clId="{57DA573B-B202-45D5-8B0F-E0DB3FD2BB69}" dt="2024-02-14T14:09:42.800" v="35074" actId="20577"/>
          <ac:spMkLst>
            <pc:docMk/>
            <pc:sldMk cId="2209413859" sldId="956"/>
            <ac:spMk id="2070" creationId="{B7DF0A91-A627-E5D8-913C-AAFB5BC71289}"/>
          </ac:spMkLst>
        </pc:spChg>
        <pc:spChg chg="del">
          <ac:chgData name="Paula Vázquez-Valero" userId="3a0e46d7-2099-40af-a155-aa45b68bfff3" providerId="ADAL" clId="{57DA573B-B202-45D5-8B0F-E0DB3FD2BB69}" dt="2024-02-14T14:04:37.205" v="34980" actId="478"/>
          <ac:spMkLst>
            <pc:docMk/>
            <pc:sldMk cId="2209413859" sldId="956"/>
            <ac:spMk id="2071" creationId="{400BD710-0A0C-F249-62DB-F163CBDB9CBA}"/>
          </ac:spMkLst>
        </pc:spChg>
        <pc:grpChg chg="add del mod">
          <ac:chgData name="Paula Vázquez-Valero" userId="3a0e46d7-2099-40af-a155-aa45b68bfff3" providerId="ADAL" clId="{57DA573B-B202-45D5-8B0F-E0DB3FD2BB69}" dt="2024-02-14T14:04:31.355" v="34977" actId="21"/>
          <ac:grpSpMkLst>
            <pc:docMk/>
            <pc:sldMk cId="2209413859" sldId="956"/>
            <ac:grpSpMk id="9" creationId="{97A93687-EB6E-810F-74E7-8B74EDC88D9B}"/>
          </ac:grpSpMkLst>
        </pc:grpChg>
        <pc:grpChg chg="add del mod">
          <ac:chgData name="Paula Vázquez-Valero" userId="3a0e46d7-2099-40af-a155-aa45b68bfff3" providerId="ADAL" clId="{57DA573B-B202-45D5-8B0F-E0DB3FD2BB69}" dt="2024-02-14T14:04:31.355" v="34977" actId="21"/>
          <ac:grpSpMkLst>
            <pc:docMk/>
            <pc:sldMk cId="2209413859" sldId="956"/>
            <ac:grpSpMk id="14" creationId="{00DB9B48-963B-35DB-231D-B0D28CE76B3F}"/>
          </ac:grpSpMkLst>
        </pc:grpChg>
        <pc:grpChg chg="mod">
          <ac:chgData name="Paula Vázquez-Valero" userId="3a0e46d7-2099-40af-a155-aa45b68bfff3" providerId="ADAL" clId="{57DA573B-B202-45D5-8B0F-E0DB3FD2BB69}" dt="2024-02-14T14:04:30.560" v="34976"/>
          <ac:grpSpMkLst>
            <pc:docMk/>
            <pc:sldMk cId="2209413859" sldId="956"/>
            <ac:grpSpMk id="15" creationId="{EDD7B5A9-B3B4-1670-C866-6A5EBF534DFB}"/>
          </ac:grpSpMkLst>
        </pc:grpChg>
        <pc:grpChg chg="add mod">
          <ac:chgData name="Paula Vázquez-Valero" userId="3a0e46d7-2099-40af-a155-aa45b68bfff3" providerId="ADAL" clId="{57DA573B-B202-45D5-8B0F-E0DB3FD2BB69}" dt="2024-02-14T14:05:27.210" v="35011" actId="1035"/>
          <ac:grpSpMkLst>
            <pc:docMk/>
            <pc:sldMk cId="2209413859" sldId="956"/>
            <ac:grpSpMk id="22" creationId="{D6857B91-892F-EF87-2561-A510A9DDF99E}"/>
          </ac:grpSpMkLst>
        </pc:grpChg>
        <pc:grpChg chg="add del mod">
          <ac:chgData name="Paula Vázquez-Valero" userId="3a0e46d7-2099-40af-a155-aa45b68bfff3" providerId="ADAL" clId="{57DA573B-B202-45D5-8B0F-E0DB3FD2BB69}" dt="2024-02-14T14:07:57.632" v="35026" actId="21"/>
          <ac:grpSpMkLst>
            <pc:docMk/>
            <pc:sldMk cId="2209413859" sldId="956"/>
            <ac:grpSpMk id="27" creationId="{782E609E-B705-99EF-5288-6C2DE11BE4E7}"/>
          </ac:grpSpMkLst>
        </pc:grpChg>
        <pc:grpChg chg="mod">
          <ac:chgData name="Paula Vázquez-Valero" userId="3a0e46d7-2099-40af-a155-aa45b68bfff3" providerId="ADAL" clId="{57DA573B-B202-45D5-8B0F-E0DB3FD2BB69}" dt="2024-02-14T14:07:45.702" v="35017" actId="1076"/>
          <ac:grpSpMkLst>
            <pc:docMk/>
            <pc:sldMk cId="2209413859" sldId="956"/>
            <ac:grpSpMk id="29" creationId="{5E4E62F2-73D6-98F8-0300-0980304D0658}"/>
          </ac:grpSpMkLst>
        </pc:grpChg>
        <pc:grpChg chg="add del mod">
          <ac:chgData name="Paula Vázquez-Valero" userId="3a0e46d7-2099-40af-a155-aa45b68bfff3" providerId="ADAL" clId="{57DA573B-B202-45D5-8B0F-E0DB3FD2BB69}" dt="2024-02-14T14:07:48.660" v="35021" actId="21"/>
          <ac:grpSpMkLst>
            <pc:docMk/>
            <pc:sldMk cId="2209413859" sldId="956"/>
            <ac:grpSpMk id="32" creationId="{7328E7B4-F07D-D352-F72B-946622CAF5F3}"/>
          </ac:grpSpMkLst>
        </pc:grpChg>
        <pc:grpChg chg="del">
          <ac:chgData name="Paula Vázquez-Valero" userId="3a0e46d7-2099-40af-a155-aa45b68bfff3" providerId="ADAL" clId="{57DA573B-B202-45D5-8B0F-E0DB3FD2BB69}" dt="2024-02-14T14:04:01.603" v="34914" actId="478"/>
          <ac:grpSpMkLst>
            <pc:docMk/>
            <pc:sldMk cId="2209413859" sldId="956"/>
            <ac:grpSpMk id="49" creationId="{043C3B8E-1DC3-25C4-4852-1484BCFC8F65}"/>
          </ac:grpSpMkLst>
        </pc:grpChg>
        <pc:grpChg chg="del">
          <ac:chgData name="Paula Vázquez-Valero" userId="3a0e46d7-2099-40af-a155-aa45b68bfff3" providerId="ADAL" clId="{57DA573B-B202-45D5-8B0F-E0DB3FD2BB69}" dt="2024-02-14T14:04:37.205" v="34980" actId="478"/>
          <ac:grpSpMkLst>
            <pc:docMk/>
            <pc:sldMk cId="2209413859" sldId="956"/>
            <ac:grpSpMk id="2056" creationId="{48A164DF-6646-D29E-575C-846166285E9C}"/>
          </ac:grpSpMkLst>
        </pc:grpChg>
        <pc:grpChg chg="del">
          <ac:chgData name="Paula Vázquez-Valero" userId="3a0e46d7-2099-40af-a155-aa45b68bfff3" providerId="ADAL" clId="{57DA573B-B202-45D5-8B0F-E0DB3FD2BB69}" dt="2024-02-14T14:04:37.205" v="34980" actId="478"/>
          <ac:grpSpMkLst>
            <pc:docMk/>
            <pc:sldMk cId="2209413859" sldId="956"/>
            <ac:grpSpMk id="2064" creationId="{A39F00CF-CE5B-EA47-AD7D-82FF8756A011}"/>
          </ac:grpSpMkLst>
        </pc:grpChg>
        <pc:graphicFrameChg chg="del">
          <ac:chgData name="Paula Vázquez-Valero" userId="3a0e46d7-2099-40af-a155-aa45b68bfff3" providerId="ADAL" clId="{57DA573B-B202-45D5-8B0F-E0DB3FD2BB69}" dt="2024-02-14T14:04:01.603" v="34914" actId="478"/>
          <ac:graphicFrameMkLst>
            <pc:docMk/>
            <pc:sldMk cId="2209413859" sldId="956"/>
            <ac:graphicFrameMk id="2053" creationId="{E454DD90-EB04-07FA-1C1A-A8F9B6CF3041}"/>
          </ac:graphicFrameMkLst>
        </pc:graphicFrameChg>
        <pc:picChg chg="add mod">
          <ac:chgData name="Paula Vázquez-Valero" userId="3a0e46d7-2099-40af-a155-aa45b68bfff3" providerId="ADAL" clId="{57DA573B-B202-45D5-8B0F-E0DB3FD2BB69}" dt="2024-02-14T14:04:04.771" v="34916" actId="1076"/>
          <ac:picMkLst>
            <pc:docMk/>
            <pc:sldMk cId="2209413859" sldId="956"/>
            <ac:picMk id="3" creationId="{196EE351-F440-5760-2715-444C421301CC}"/>
          </ac:picMkLst>
        </pc:picChg>
        <pc:picChg chg="mod">
          <ac:chgData name="Paula Vázquez-Valero" userId="3a0e46d7-2099-40af-a155-aa45b68bfff3" providerId="ADAL" clId="{57DA573B-B202-45D5-8B0F-E0DB3FD2BB69}" dt="2024-02-14T14:04:30.560" v="34976"/>
          <ac:picMkLst>
            <pc:docMk/>
            <pc:sldMk cId="2209413859" sldId="956"/>
            <ac:picMk id="10" creationId="{4D0F3D11-D68B-F58A-99BA-1A0177EC552A}"/>
          </ac:picMkLst>
        </pc:picChg>
        <pc:picChg chg="mod">
          <ac:chgData name="Paula Vázquez-Valero" userId="3a0e46d7-2099-40af-a155-aa45b68bfff3" providerId="ADAL" clId="{57DA573B-B202-45D5-8B0F-E0DB3FD2BB69}" dt="2024-02-14T14:04:30.560" v="34976"/>
          <ac:picMkLst>
            <pc:docMk/>
            <pc:sldMk cId="2209413859" sldId="956"/>
            <ac:picMk id="11" creationId="{086AFB3F-FC2C-0E4E-A33A-DEE8AA1915C3}"/>
          </ac:picMkLst>
        </pc:picChg>
        <pc:picChg chg="mod">
          <ac:chgData name="Paula Vázquez-Valero" userId="3a0e46d7-2099-40af-a155-aa45b68bfff3" providerId="ADAL" clId="{57DA573B-B202-45D5-8B0F-E0DB3FD2BB69}" dt="2024-02-14T14:04:30.560" v="34976"/>
          <ac:picMkLst>
            <pc:docMk/>
            <pc:sldMk cId="2209413859" sldId="956"/>
            <ac:picMk id="12" creationId="{606FECA5-A734-AD25-B00C-63D34CFE1AA4}"/>
          </ac:picMkLst>
        </pc:picChg>
        <pc:picChg chg="mod">
          <ac:chgData name="Paula Vázquez-Valero" userId="3a0e46d7-2099-40af-a155-aa45b68bfff3" providerId="ADAL" clId="{57DA573B-B202-45D5-8B0F-E0DB3FD2BB69}" dt="2024-02-14T14:04:30.560" v="34976"/>
          <ac:picMkLst>
            <pc:docMk/>
            <pc:sldMk cId="2209413859" sldId="956"/>
            <ac:picMk id="17" creationId="{0C882D59-8FD3-C55C-7B97-AEB66299F79B}"/>
          </ac:picMkLst>
        </pc:picChg>
        <pc:picChg chg="mod">
          <ac:chgData name="Paula Vázquez-Valero" userId="3a0e46d7-2099-40af-a155-aa45b68bfff3" providerId="ADAL" clId="{57DA573B-B202-45D5-8B0F-E0DB3FD2BB69}" dt="2024-02-14T14:04:30.560" v="34976"/>
          <ac:picMkLst>
            <pc:docMk/>
            <pc:sldMk cId="2209413859" sldId="956"/>
            <ac:picMk id="18" creationId="{8E136ED8-E95B-32BA-A6BD-B410517A8240}"/>
          </ac:picMkLst>
        </pc:picChg>
        <pc:picChg chg="mod">
          <ac:chgData name="Paula Vázquez-Valero" userId="3a0e46d7-2099-40af-a155-aa45b68bfff3" providerId="ADAL" clId="{57DA573B-B202-45D5-8B0F-E0DB3FD2BB69}" dt="2024-02-14T14:04:30.560" v="34976"/>
          <ac:picMkLst>
            <pc:docMk/>
            <pc:sldMk cId="2209413859" sldId="956"/>
            <ac:picMk id="19" creationId="{29E771C2-BA82-C74F-7612-00676369C9B9}"/>
          </ac:picMkLst>
        </pc:picChg>
        <pc:picChg chg="add mod">
          <ac:chgData name="Paula Vázquez-Valero" userId="3a0e46d7-2099-40af-a155-aa45b68bfff3" providerId="ADAL" clId="{57DA573B-B202-45D5-8B0F-E0DB3FD2BB69}" dt="2024-02-14T14:04:35.050" v="34979" actId="1076"/>
          <ac:picMkLst>
            <pc:docMk/>
            <pc:sldMk cId="2209413859" sldId="956"/>
            <ac:picMk id="20" creationId="{6A285910-914C-0E31-D90A-BEC00FA81A81}"/>
          </ac:picMkLst>
        </pc:picChg>
        <pc:picChg chg="mod">
          <ac:chgData name="Paula Vázquez-Valero" userId="3a0e46d7-2099-40af-a155-aa45b68bfff3" providerId="ADAL" clId="{57DA573B-B202-45D5-8B0F-E0DB3FD2BB69}" dt="2024-02-14T14:05:04.341" v="34983"/>
          <ac:picMkLst>
            <pc:docMk/>
            <pc:sldMk cId="2209413859" sldId="956"/>
            <ac:picMk id="24" creationId="{EED8F13D-978D-791B-B3A9-F2E5E4E7ED74}"/>
          </ac:picMkLst>
        </pc:picChg>
        <pc:picChg chg="add mod">
          <ac:chgData name="Paula Vázquez-Valero" userId="3a0e46d7-2099-40af-a155-aa45b68bfff3" providerId="ADAL" clId="{57DA573B-B202-45D5-8B0F-E0DB3FD2BB69}" dt="2024-02-14T14:08:05.670" v="35030" actId="1076"/>
          <ac:picMkLst>
            <pc:docMk/>
            <pc:sldMk cId="2209413859" sldId="956"/>
            <ac:picMk id="26" creationId="{80CF9530-0A28-22BD-33B9-7C97A419212D}"/>
          </ac:picMkLst>
        </pc:picChg>
        <pc:picChg chg="mod">
          <ac:chgData name="Paula Vázquez-Valero" userId="3a0e46d7-2099-40af-a155-aa45b68bfff3" providerId="ADAL" clId="{57DA573B-B202-45D5-8B0F-E0DB3FD2BB69}" dt="2024-02-14T14:07:45.702" v="35017" actId="1076"/>
          <ac:picMkLst>
            <pc:docMk/>
            <pc:sldMk cId="2209413859" sldId="956"/>
            <ac:picMk id="28" creationId="{93935898-F2C6-27C9-E5E6-39A0C0ACB514}"/>
          </ac:picMkLst>
        </pc:picChg>
        <pc:picChg chg="mod">
          <ac:chgData name="Paula Vázquez-Valero" userId="3a0e46d7-2099-40af-a155-aa45b68bfff3" providerId="ADAL" clId="{57DA573B-B202-45D5-8B0F-E0DB3FD2BB69}" dt="2024-02-14T14:07:45.702" v="35017" actId="1076"/>
          <ac:picMkLst>
            <pc:docMk/>
            <pc:sldMk cId="2209413859" sldId="956"/>
            <ac:picMk id="30" creationId="{63578CF4-0D69-765A-D5F8-1D5FE774F153}"/>
          </ac:picMkLst>
        </pc:picChg>
        <pc:picChg chg="mod">
          <ac:chgData name="Paula Vázquez-Valero" userId="3a0e46d7-2099-40af-a155-aa45b68bfff3" providerId="ADAL" clId="{57DA573B-B202-45D5-8B0F-E0DB3FD2BB69}" dt="2024-02-14T14:07:48.310" v="35020" actId="14100"/>
          <ac:picMkLst>
            <pc:docMk/>
            <pc:sldMk cId="2209413859" sldId="956"/>
            <ac:picMk id="33" creationId="{DE6912BD-EB7D-937E-EA1D-F9B7A6856DCA}"/>
          </ac:picMkLst>
        </pc:picChg>
        <pc:picChg chg="mod">
          <ac:chgData name="Paula Vázquez-Valero" userId="3a0e46d7-2099-40af-a155-aa45b68bfff3" providerId="ADAL" clId="{57DA573B-B202-45D5-8B0F-E0DB3FD2BB69}" dt="2024-02-14T14:07:48.310" v="35020" actId="14100"/>
          <ac:picMkLst>
            <pc:docMk/>
            <pc:sldMk cId="2209413859" sldId="956"/>
            <ac:picMk id="34" creationId="{CA2223A6-EFEB-759C-073E-857D0E5FC727}"/>
          </ac:picMkLst>
        </pc:picChg>
        <pc:picChg chg="add mod">
          <ac:chgData name="Paula Vázquez-Valero" userId="3a0e46d7-2099-40af-a155-aa45b68bfff3" providerId="ADAL" clId="{57DA573B-B202-45D5-8B0F-E0DB3FD2BB69}" dt="2024-02-14T14:08:24.370" v="35049" actId="1038"/>
          <ac:picMkLst>
            <pc:docMk/>
            <pc:sldMk cId="2209413859" sldId="956"/>
            <ac:picMk id="38" creationId="{D023AA71-0977-2458-3201-DB219BEC2AB9}"/>
          </ac:picMkLst>
        </pc:picChg>
        <pc:picChg chg="add mod">
          <ac:chgData name="Paula Vázquez-Valero" userId="3a0e46d7-2099-40af-a155-aa45b68bfff3" providerId="ADAL" clId="{57DA573B-B202-45D5-8B0F-E0DB3FD2BB69}" dt="2024-02-14T14:08:24.370" v="35049" actId="1038"/>
          <ac:picMkLst>
            <pc:docMk/>
            <pc:sldMk cId="2209413859" sldId="956"/>
            <ac:picMk id="39" creationId="{CDC341A5-8BB7-2B2B-2F3F-A1E3342D4C89}"/>
          </ac:picMkLst>
        </pc:picChg>
        <pc:picChg chg="del">
          <ac:chgData name="Paula Vázquez-Valero" userId="3a0e46d7-2099-40af-a155-aa45b68bfff3" providerId="ADAL" clId="{57DA573B-B202-45D5-8B0F-E0DB3FD2BB69}" dt="2024-02-14T14:04:01.603" v="34914" actId="478"/>
          <ac:picMkLst>
            <pc:docMk/>
            <pc:sldMk cId="2209413859" sldId="956"/>
            <ac:picMk id="2052" creationId="{6F8E907A-0062-D38A-73BF-4FF994907D42}"/>
          </ac:picMkLst>
        </pc:picChg>
        <pc:picChg chg="del">
          <ac:chgData name="Paula Vázquez-Valero" userId="3a0e46d7-2099-40af-a155-aa45b68bfff3" providerId="ADAL" clId="{57DA573B-B202-45D5-8B0F-E0DB3FD2BB69}" dt="2024-02-14T14:04:22.171" v="34973" actId="478"/>
          <ac:picMkLst>
            <pc:docMk/>
            <pc:sldMk cId="2209413859" sldId="956"/>
            <ac:picMk id="2054" creationId="{640B9048-B14A-DB6D-702F-BDE846590663}"/>
          </ac:picMkLst>
        </pc:picChg>
        <pc:picChg chg="del">
          <ac:chgData name="Paula Vázquez-Valero" userId="3a0e46d7-2099-40af-a155-aa45b68bfff3" providerId="ADAL" clId="{57DA573B-B202-45D5-8B0F-E0DB3FD2BB69}" dt="2024-02-14T14:04:37.205" v="34980" actId="478"/>
          <ac:picMkLst>
            <pc:docMk/>
            <pc:sldMk cId="2209413859" sldId="956"/>
            <ac:picMk id="2062" creationId="{15CF69BC-2EEC-8F15-AFBF-12F12F0BDCF9}"/>
          </ac:picMkLst>
        </pc:picChg>
        <pc:picChg chg="del">
          <ac:chgData name="Paula Vázquez-Valero" userId="3a0e46d7-2099-40af-a155-aa45b68bfff3" providerId="ADAL" clId="{57DA573B-B202-45D5-8B0F-E0DB3FD2BB69}" dt="2024-02-14T14:04:37.205" v="34980" actId="478"/>
          <ac:picMkLst>
            <pc:docMk/>
            <pc:sldMk cId="2209413859" sldId="956"/>
            <ac:picMk id="2080" creationId="{543796AA-83F2-282B-DD0A-7E80D5B2479D}"/>
          </ac:picMkLst>
        </pc:picChg>
      </pc:sldChg>
      <pc:sldChg chg="addSp modSp new del mod">
        <pc:chgData name="Paula Vázquez-Valero" userId="3a0e46d7-2099-40af-a155-aa45b68bfff3" providerId="ADAL" clId="{57DA573B-B202-45D5-8B0F-E0DB3FD2BB69}" dt="2024-02-16T16:32:31.596" v="36555" actId="47"/>
        <pc:sldMkLst>
          <pc:docMk/>
          <pc:sldMk cId="1171434272" sldId="957"/>
        </pc:sldMkLst>
        <pc:spChg chg="add mod">
          <ac:chgData name="Paula Vázquez-Valero" userId="3a0e46d7-2099-40af-a155-aa45b68bfff3" providerId="ADAL" clId="{57DA573B-B202-45D5-8B0F-E0DB3FD2BB69}" dt="2024-02-16T16:23:35.362" v="36256" actId="1076"/>
          <ac:spMkLst>
            <pc:docMk/>
            <pc:sldMk cId="1171434272" sldId="957"/>
            <ac:spMk id="5" creationId="{1212C0D7-6A60-3056-DEC5-20AA12DB4A2E}"/>
          </ac:spMkLst>
        </pc:spChg>
        <pc:spChg chg="add mod">
          <ac:chgData name="Paula Vázquez-Valero" userId="3a0e46d7-2099-40af-a155-aa45b68bfff3" providerId="ADAL" clId="{57DA573B-B202-45D5-8B0F-E0DB3FD2BB69}" dt="2024-02-16T16:23:35.362" v="36256" actId="1076"/>
          <ac:spMkLst>
            <pc:docMk/>
            <pc:sldMk cId="1171434272" sldId="957"/>
            <ac:spMk id="6" creationId="{AFA4A5FE-D96B-922C-2570-E32D213D273B}"/>
          </ac:spMkLst>
        </pc:spChg>
        <pc:spChg chg="add mod">
          <ac:chgData name="Paula Vázquez-Valero" userId="3a0e46d7-2099-40af-a155-aa45b68bfff3" providerId="ADAL" clId="{57DA573B-B202-45D5-8B0F-E0DB3FD2BB69}" dt="2024-02-16T16:23:35.362" v="36256" actId="1076"/>
          <ac:spMkLst>
            <pc:docMk/>
            <pc:sldMk cId="1171434272" sldId="957"/>
            <ac:spMk id="7" creationId="{6FF0B0BF-7CEC-87E1-98E7-B77D2EB4FE79}"/>
          </ac:spMkLst>
        </pc:spChg>
        <pc:spChg chg="add mod">
          <ac:chgData name="Paula Vázquez-Valero" userId="3a0e46d7-2099-40af-a155-aa45b68bfff3" providerId="ADAL" clId="{57DA573B-B202-45D5-8B0F-E0DB3FD2BB69}" dt="2024-02-16T16:23:35.362" v="36256" actId="1076"/>
          <ac:spMkLst>
            <pc:docMk/>
            <pc:sldMk cId="1171434272" sldId="957"/>
            <ac:spMk id="8" creationId="{29D5A9DF-7663-EE4F-6E38-7129257C66B2}"/>
          </ac:spMkLst>
        </pc:spChg>
        <pc:spChg chg="add mod">
          <ac:chgData name="Paula Vázquez-Valero" userId="3a0e46d7-2099-40af-a155-aa45b68bfff3" providerId="ADAL" clId="{57DA573B-B202-45D5-8B0F-E0DB3FD2BB69}" dt="2024-02-16T16:24:09.628" v="36263" actId="207"/>
          <ac:spMkLst>
            <pc:docMk/>
            <pc:sldMk cId="1171434272" sldId="957"/>
            <ac:spMk id="9" creationId="{B0328375-BFAE-BAF5-AF58-DCE4966FDCE5}"/>
          </ac:spMkLst>
        </pc:spChg>
        <pc:spChg chg="add mod">
          <ac:chgData name="Paula Vázquez-Valero" userId="3a0e46d7-2099-40af-a155-aa45b68bfff3" providerId="ADAL" clId="{57DA573B-B202-45D5-8B0F-E0DB3FD2BB69}" dt="2024-02-16T16:24:12.219" v="36265" actId="1076"/>
          <ac:spMkLst>
            <pc:docMk/>
            <pc:sldMk cId="1171434272" sldId="957"/>
            <ac:spMk id="10" creationId="{CB6F6B8F-23AC-FFF3-9BEC-65D418CFC628}"/>
          </ac:spMkLst>
        </pc:spChg>
        <pc:spChg chg="add mod">
          <ac:chgData name="Paula Vázquez-Valero" userId="3a0e46d7-2099-40af-a155-aa45b68bfff3" providerId="ADAL" clId="{57DA573B-B202-45D5-8B0F-E0DB3FD2BB69}" dt="2024-02-16T16:24:15.391" v="36267" actId="1076"/>
          <ac:spMkLst>
            <pc:docMk/>
            <pc:sldMk cId="1171434272" sldId="957"/>
            <ac:spMk id="11" creationId="{74AF12C0-43BF-0A2E-0EED-EE4F29F98DA6}"/>
          </ac:spMkLst>
        </pc:spChg>
        <pc:spChg chg="add mod">
          <ac:chgData name="Paula Vázquez-Valero" userId="3a0e46d7-2099-40af-a155-aa45b68bfff3" providerId="ADAL" clId="{57DA573B-B202-45D5-8B0F-E0DB3FD2BB69}" dt="2024-02-16T16:24:18.247" v="36269" actId="1076"/>
          <ac:spMkLst>
            <pc:docMk/>
            <pc:sldMk cId="1171434272" sldId="957"/>
            <ac:spMk id="12" creationId="{7DCA93BE-D42A-5682-3B0E-B349F3F7AF2A}"/>
          </ac:spMkLst>
        </pc:spChg>
        <pc:spChg chg="add mod">
          <ac:chgData name="Paula Vázquez-Valero" userId="3a0e46d7-2099-40af-a155-aa45b68bfff3" providerId="ADAL" clId="{57DA573B-B202-45D5-8B0F-E0DB3FD2BB69}" dt="2024-02-16T16:24:20.986" v="36271" actId="1076"/>
          <ac:spMkLst>
            <pc:docMk/>
            <pc:sldMk cId="1171434272" sldId="957"/>
            <ac:spMk id="13" creationId="{D89C6693-8DAB-1F8B-7CF5-63E04B598272}"/>
          </ac:spMkLst>
        </pc:spChg>
        <pc:picChg chg="add mod">
          <ac:chgData name="Paula Vázquez-Valero" userId="3a0e46d7-2099-40af-a155-aa45b68bfff3" providerId="ADAL" clId="{57DA573B-B202-45D5-8B0F-E0DB3FD2BB69}" dt="2024-02-16T16:23:35.362" v="36256" actId="1076"/>
          <ac:picMkLst>
            <pc:docMk/>
            <pc:sldMk cId="1171434272" sldId="957"/>
            <ac:picMk id="4" creationId="{CC4B9814-9CD1-5C2E-23C5-B9FB174365C8}"/>
          </ac:picMkLst>
        </pc:picChg>
      </pc:sldChg>
      <pc:sldChg chg="delSp modSp add del mod">
        <pc:chgData name="Paula Vázquez-Valero" userId="3a0e46d7-2099-40af-a155-aa45b68bfff3" providerId="ADAL" clId="{57DA573B-B202-45D5-8B0F-E0DB3FD2BB69}" dt="2024-02-14T14:09:26.255" v="35070" actId="47"/>
        <pc:sldMkLst>
          <pc:docMk/>
          <pc:sldMk cId="1176785362" sldId="957"/>
        </pc:sldMkLst>
        <pc:spChg chg="del">
          <ac:chgData name="Paula Vázquez-Valero" userId="3a0e46d7-2099-40af-a155-aa45b68bfff3" providerId="ADAL" clId="{57DA573B-B202-45D5-8B0F-E0DB3FD2BB69}" dt="2024-02-14T14:09:12.320" v="35067" actId="478"/>
          <ac:spMkLst>
            <pc:docMk/>
            <pc:sldMk cId="1176785362" sldId="957"/>
            <ac:spMk id="2" creationId="{D4852E28-321E-4CC7-ED56-79D8ABA67CAC}"/>
          </ac:spMkLst>
        </pc:spChg>
        <pc:spChg chg="del">
          <ac:chgData name="Paula Vázquez-Valero" userId="3a0e46d7-2099-40af-a155-aa45b68bfff3" providerId="ADAL" clId="{57DA573B-B202-45D5-8B0F-E0DB3FD2BB69}" dt="2024-02-14T14:09:12.320" v="35067" actId="478"/>
          <ac:spMkLst>
            <pc:docMk/>
            <pc:sldMk cId="1176785362" sldId="957"/>
            <ac:spMk id="4" creationId="{FF8C5E00-6755-A74E-9AE3-AA1D6A804D61}"/>
          </ac:spMkLst>
        </pc:spChg>
        <pc:spChg chg="mod">
          <ac:chgData name="Paula Vázquez-Valero" userId="3a0e46d7-2099-40af-a155-aa45b68bfff3" providerId="ADAL" clId="{57DA573B-B202-45D5-8B0F-E0DB3FD2BB69}" dt="2024-02-14T14:09:16.240" v="35069" actId="20577"/>
          <ac:spMkLst>
            <pc:docMk/>
            <pc:sldMk cId="1176785362" sldId="957"/>
            <ac:spMk id="6" creationId="{39E63F62-76EE-1A8A-9B93-A45BE05235B9}"/>
          </ac:spMkLst>
        </pc:spChg>
        <pc:spChg chg="del">
          <ac:chgData name="Paula Vázquez-Valero" userId="3a0e46d7-2099-40af-a155-aa45b68bfff3" providerId="ADAL" clId="{57DA573B-B202-45D5-8B0F-E0DB3FD2BB69}" dt="2024-02-14T14:09:12.320" v="35067" actId="478"/>
          <ac:spMkLst>
            <pc:docMk/>
            <pc:sldMk cId="1176785362" sldId="957"/>
            <ac:spMk id="21" creationId="{2AA05197-5992-7BC1-AE88-513C812FDA1E}"/>
          </ac:spMkLst>
        </pc:spChg>
        <pc:grpChg chg="del">
          <ac:chgData name="Paula Vázquez-Valero" userId="3a0e46d7-2099-40af-a155-aa45b68bfff3" providerId="ADAL" clId="{57DA573B-B202-45D5-8B0F-E0DB3FD2BB69}" dt="2024-02-14T14:09:12.320" v="35067" actId="478"/>
          <ac:grpSpMkLst>
            <pc:docMk/>
            <pc:sldMk cId="1176785362" sldId="957"/>
            <ac:grpSpMk id="22" creationId="{D6857B91-892F-EF87-2561-A510A9DDF99E}"/>
          </ac:grpSpMkLst>
        </pc:grpChg>
        <pc:picChg chg="del">
          <ac:chgData name="Paula Vázquez-Valero" userId="3a0e46d7-2099-40af-a155-aa45b68bfff3" providerId="ADAL" clId="{57DA573B-B202-45D5-8B0F-E0DB3FD2BB69}" dt="2024-02-14T14:09:12.320" v="35067" actId="478"/>
          <ac:picMkLst>
            <pc:docMk/>
            <pc:sldMk cId="1176785362" sldId="957"/>
            <ac:picMk id="3" creationId="{196EE351-F440-5760-2715-444C421301CC}"/>
          </ac:picMkLst>
        </pc:picChg>
        <pc:picChg chg="del">
          <ac:chgData name="Paula Vázquez-Valero" userId="3a0e46d7-2099-40af-a155-aa45b68bfff3" providerId="ADAL" clId="{57DA573B-B202-45D5-8B0F-E0DB3FD2BB69}" dt="2024-02-14T14:09:12.320" v="35067" actId="478"/>
          <ac:picMkLst>
            <pc:docMk/>
            <pc:sldMk cId="1176785362" sldId="957"/>
            <ac:picMk id="20" creationId="{6A285910-914C-0E31-D90A-BEC00FA81A81}"/>
          </ac:picMkLst>
        </pc:picChg>
        <pc:picChg chg="del">
          <ac:chgData name="Paula Vázquez-Valero" userId="3a0e46d7-2099-40af-a155-aa45b68bfff3" providerId="ADAL" clId="{57DA573B-B202-45D5-8B0F-E0DB3FD2BB69}" dt="2024-02-14T14:09:14.280" v="35068" actId="478"/>
          <ac:picMkLst>
            <pc:docMk/>
            <pc:sldMk cId="1176785362" sldId="957"/>
            <ac:picMk id="26" creationId="{80CF9530-0A28-22BD-33B9-7C97A419212D}"/>
          </ac:picMkLst>
        </pc:picChg>
        <pc:picChg chg="del">
          <ac:chgData name="Paula Vázquez-Valero" userId="3a0e46d7-2099-40af-a155-aa45b68bfff3" providerId="ADAL" clId="{57DA573B-B202-45D5-8B0F-E0DB3FD2BB69}" dt="2024-02-14T14:09:12.320" v="35067" actId="478"/>
          <ac:picMkLst>
            <pc:docMk/>
            <pc:sldMk cId="1176785362" sldId="957"/>
            <ac:picMk id="38" creationId="{D023AA71-0977-2458-3201-DB219BEC2AB9}"/>
          </ac:picMkLst>
        </pc:picChg>
        <pc:picChg chg="del">
          <ac:chgData name="Paula Vázquez-Valero" userId="3a0e46d7-2099-40af-a155-aa45b68bfff3" providerId="ADAL" clId="{57DA573B-B202-45D5-8B0F-E0DB3FD2BB69}" dt="2024-02-14T14:09:12.320" v="35067" actId="478"/>
          <ac:picMkLst>
            <pc:docMk/>
            <pc:sldMk cId="1176785362" sldId="957"/>
            <ac:picMk id="39" creationId="{CDC341A5-8BB7-2B2B-2F3F-A1E3342D4C89}"/>
          </ac:picMkLst>
        </pc:picChg>
      </pc:sldChg>
      <pc:sldChg chg="addSp delSp new mod">
        <pc:chgData name="Paula Vázquez-Valero" userId="3a0e46d7-2099-40af-a155-aa45b68bfff3" providerId="ADAL" clId="{57DA573B-B202-45D5-8B0F-E0DB3FD2BB69}" dt="2024-02-16T16:24:37.566" v="36275" actId="21"/>
        <pc:sldMkLst>
          <pc:docMk/>
          <pc:sldMk cId="639427915" sldId="958"/>
        </pc:sldMkLst>
        <pc:picChg chg="add del">
          <ac:chgData name="Paula Vázquez-Valero" userId="3a0e46d7-2099-40af-a155-aa45b68bfff3" providerId="ADAL" clId="{57DA573B-B202-45D5-8B0F-E0DB3FD2BB69}" dt="2024-02-16T16:24:37.566" v="36275" actId="21"/>
          <ac:picMkLst>
            <pc:docMk/>
            <pc:sldMk cId="639427915" sldId="958"/>
            <ac:picMk id="4" creationId="{08E333FA-317C-8364-1E6E-645DC6E6C81F}"/>
          </ac:picMkLst>
        </pc:picChg>
      </pc:sldChg>
      <pc:sldChg chg="add del">
        <pc:chgData name="Paula Vázquez-Valero" userId="3a0e46d7-2099-40af-a155-aa45b68bfff3" providerId="ADAL" clId="{57DA573B-B202-45D5-8B0F-E0DB3FD2BB69}" dt="2024-02-14T13:52:14.227" v="34526"/>
        <pc:sldMkLst>
          <pc:docMk/>
          <pc:sldMk cId="3007263012" sldId="10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7E13E-E615-455B-96A6-0AA149A194AE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77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9E327-5811-4512-937A-4B71ED70EC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380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131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411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465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817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1435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4702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9619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552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860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4936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72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3628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492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583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520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898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2394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2706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7238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63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073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88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6015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986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4517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77888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2680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8476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0807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7717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1664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2227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19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7182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8682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4962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348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4777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3335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70716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5959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0931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7381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03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2875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4320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2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731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gramática</a:t>
            </a:r>
            <a:endParaRPr lang="en-GB" sz="12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34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35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19E327-5811-4512-937A-4B71ED70ECA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787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85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14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34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403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06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0633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1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8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822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4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049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DC336-2F97-4291-9376-F994FCFD5FAB}" type="datetimeFigureOut">
              <a:rPr lang="en-GB" smtClean="0"/>
              <a:t>19/02/2024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BE95-D79E-4BE0-ADF1-14CB431BC4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0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10" Type="http://schemas.microsoft.com/office/2007/relationships/hdphoto" Target="../media/hdphoto1.wdp"/><Relationship Id="rId4" Type="http://schemas.openxmlformats.org/officeDocument/2006/relationships/image" Target="../media/image75.png"/><Relationship Id="rId9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18" Type="http://schemas.openxmlformats.org/officeDocument/2006/relationships/audio" Target="../media/audio9.wav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55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openxmlformats.org/officeDocument/2006/relationships/image" Target="../media/image54.png"/><Relationship Id="rId19" Type="http://schemas.openxmlformats.org/officeDocument/2006/relationships/image" Target="../media/image80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microsoft.com/office/2007/relationships/hdphoto" Target="../media/hdphoto1.wdp"/><Relationship Id="rId3" Type="http://schemas.openxmlformats.org/officeDocument/2006/relationships/image" Target="../media/image82.png"/><Relationship Id="rId7" Type="http://schemas.openxmlformats.org/officeDocument/2006/relationships/image" Target="../media/image62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63.png"/><Relationship Id="rId5" Type="http://schemas.openxmlformats.org/officeDocument/2006/relationships/image" Target="../media/image70.png"/><Relationship Id="rId10" Type="http://schemas.openxmlformats.org/officeDocument/2006/relationships/audio" Target="../media/audio10.wav"/><Relationship Id="rId4" Type="http://schemas.openxmlformats.org/officeDocument/2006/relationships/image" Target="../media/image83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79.png"/><Relationship Id="rId5" Type="http://schemas.openxmlformats.org/officeDocument/2006/relationships/image" Target="../media/image33.png"/><Relationship Id="rId10" Type="http://schemas.openxmlformats.org/officeDocument/2006/relationships/image" Target="../media/image70.png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2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6.png"/><Relationship Id="rId4" Type="http://schemas.openxmlformats.org/officeDocument/2006/relationships/image" Target="../media/image74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9.png"/><Relationship Id="rId18" Type="http://schemas.openxmlformats.org/officeDocument/2006/relationships/image" Target="../media/image19.gif"/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openxmlformats.org/officeDocument/2006/relationships/image" Target="../media/image23.gif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87.png"/><Relationship Id="rId10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90.png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70.png"/><Relationship Id="rId5" Type="http://schemas.openxmlformats.org/officeDocument/2006/relationships/image" Target="../media/image61.png"/><Relationship Id="rId15" Type="http://schemas.openxmlformats.org/officeDocument/2006/relationships/image" Target="../media/image92.png"/><Relationship Id="rId10" Type="http://schemas.openxmlformats.org/officeDocument/2006/relationships/image" Target="../media/image88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98.png"/><Relationship Id="rId18" Type="http://schemas.openxmlformats.org/officeDocument/2006/relationships/image" Target="../media/image53.png"/><Relationship Id="rId3" Type="http://schemas.openxmlformats.org/officeDocument/2006/relationships/image" Target="../media/image61.png"/><Relationship Id="rId7" Type="http://schemas.openxmlformats.org/officeDocument/2006/relationships/audio" Target="../media/audio12.wav"/><Relationship Id="rId12" Type="http://schemas.openxmlformats.org/officeDocument/2006/relationships/image" Target="../media/image97.png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6.png"/><Relationship Id="rId5" Type="http://schemas.openxmlformats.org/officeDocument/2006/relationships/image" Target="../media/image4.png"/><Relationship Id="rId15" Type="http://schemas.openxmlformats.org/officeDocument/2006/relationships/image" Target="../media/image100.png"/><Relationship Id="rId10" Type="http://schemas.openxmlformats.org/officeDocument/2006/relationships/image" Target="../media/image95.png"/><Relationship Id="rId19" Type="http://schemas.microsoft.com/office/2007/relationships/hdphoto" Target="../media/hdphoto1.wdp"/><Relationship Id="rId4" Type="http://schemas.microsoft.com/office/2007/relationships/hdphoto" Target="../media/hdphoto3.wdp"/><Relationship Id="rId9" Type="http://schemas.openxmlformats.org/officeDocument/2006/relationships/image" Target="../media/image94.png"/><Relationship Id="rId14" Type="http://schemas.openxmlformats.org/officeDocument/2006/relationships/image" Target="../media/image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70.png"/><Relationship Id="rId5" Type="http://schemas.openxmlformats.org/officeDocument/2006/relationships/image" Target="../media/image102.png"/><Relationship Id="rId10" Type="http://schemas.openxmlformats.org/officeDocument/2006/relationships/image" Target="../media/image50.png"/><Relationship Id="rId4" Type="http://schemas.microsoft.com/office/2007/relationships/hdphoto" Target="../media/hdphoto1.wdp"/><Relationship Id="rId9" Type="http://schemas.openxmlformats.org/officeDocument/2006/relationships/image" Target="../media/image105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74.png"/><Relationship Id="rId10" Type="http://schemas.openxmlformats.org/officeDocument/2006/relationships/image" Target="../media/image111.png"/><Relationship Id="rId4" Type="http://schemas.microsoft.com/office/2007/relationships/hdphoto" Target="../media/hdphoto1.wdp"/><Relationship Id="rId9" Type="http://schemas.openxmlformats.org/officeDocument/2006/relationships/image" Target="../media/image110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55.png"/><Relationship Id="rId3" Type="http://schemas.openxmlformats.org/officeDocument/2006/relationships/image" Target="../media/image74.png"/><Relationship Id="rId7" Type="http://schemas.openxmlformats.org/officeDocument/2006/relationships/image" Target="../media/image110.png"/><Relationship Id="rId12" Type="http://schemas.openxmlformats.org/officeDocument/2006/relationships/image" Target="../media/image78.png"/><Relationship Id="rId17" Type="http://schemas.microsoft.com/office/2007/relationships/hdphoto" Target="../media/hdphoto1.wdp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09.png"/><Relationship Id="rId5" Type="http://schemas.openxmlformats.org/officeDocument/2006/relationships/image" Target="../media/image76.png"/><Relationship Id="rId15" Type="http://schemas.openxmlformats.org/officeDocument/2006/relationships/image" Target="../media/image115.png"/><Relationship Id="rId10" Type="http://schemas.openxmlformats.org/officeDocument/2006/relationships/image" Target="../media/image108.png"/><Relationship Id="rId4" Type="http://schemas.openxmlformats.org/officeDocument/2006/relationships/image" Target="../media/image75.png"/><Relationship Id="rId9" Type="http://schemas.openxmlformats.org/officeDocument/2006/relationships/image" Target="../media/image33.png"/><Relationship Id="rId14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17.png"/><Relationship Id="rId18" Type="http://schemas.openxmlformats.org/officeDocument/2006/relationships/image" Target="../media/image121.png"/><Relationship Id="rId3" Type="http://schemas.openxmlformats.org/officeDocument/2006/relationships/image" Target="../media/image116.png"/><Relationship Id="rId21" Type="http://schemas.openxmlformats.org/officeDocument/2006/relationships/image" Target="../media/image124.pn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118.png"/><Relationship Id="rId10" Type="http://schemas.microsoft.com/office/2007/relationships/hdphoto" Target="../media/hdphoto2.wdp"/><Relationship Id="rId19" Type="http://schemas.openxmlformats.org/officeDocument/2006/relationships/image" Target="../media/image122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94.png"/><Relationship Id="rId22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29.png"/><Relationship Id="rId3" Type="http://schemas.openxmlformats.org/officeDocument/2006/relationships/image" Target="../media/image53.png"/><Relationship Id="rId7" Type="http://schemas.openxmlformats.org/officeDocument/2006/relationships/image" Target="../media/image12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11" Type="http://schemas.openxmlformats.org/officeDocument/2006/relationships/image" Target="../media/image51.png"/><Relationship Id="rId5" Type="http://schemas.openxmlformats.org/officeDocument/2006/relationships/image" Target="../media/image70.png"/><Relationship Id="rId10" Type="http://schemas.openxmlformats.org/officeDocument/2006/relationships/image" Target="../media/image128.png"/><Relationship Id="rId4" Type="http://schemas.microsoft.com/office/2007/relationships/hdphoto" Target="../media/hdphoto1.wdp"/><Relationship Id="rId9" Type="http://schemas.openxmlformats.org/officeDocument/2006/relationships/image" Target="../media/image121.png"/><Relationship Id="rId1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13" Type="http://schemas.openxmlformats.org/officeDocument/2006/relationships/image" Target="../media/image33.png"/><Relationship Id="rId18" Type="http://schemas.openxmlformats.org/officeDocument/2006/relationships/image" Target="../media/image55.png"/><Relationship Id="rId3" Type="http://schemas.openxmlformats.org/officeDocument/2006/relationships/image" Target="../media/image53.png"/><Relationship Id="rId21" Type="http://schemas.openxmlformats.org/officeDocument/2006/relationships/image" Target="../media/image76.png"/><Relationship Id="rId7" Type="http://schemas.openxmlformats.org/officeDocument/2006/relationships/image" Target="../media/image62.png"/><Relationship Id="rId12" Type="http://schemas.openxmlformats.org/officeDocument/2006/relationships/image" Target="../media/image108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6" Type="http://schemas.openxmlformats.org/officeDocument/2006/relationships/audio" Target="../media/audio14.wav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30.gif"/><Relationship Id="rId5" Type="http://schemas.openxmlformats.org/officeDocument/2006/relationships/image" Target="../media/image61.png"/><Relationship Id="rId15" Type="http://schemas.openxmlformats.org/officeDocument/2006/relationships/image" Target="../media/image132.png"/><Relationship Id="rId10" Type="http://schemas.openxmlformats.org/officeDocument/2006/relationships/image" Target="../media/image88.png"/><Relationship Id="rId19" Type="http://schemas.openxmlformats.org/officeDocument/2006/relationships/image" Target="../media/image74.png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5.wav"/><Relationship Id="rId7" Type="http://schemas.openxmlformats.org/officeDocument/2006/relationships/image" Target="../media/image107.png"/><Relationship Id="rId12" Type="http://schemas.openxmlformats.org/officeDocument/2006/relationships/audio" Target="../media/audio1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microsoft.com/office/2007/relationships/hdphoto" Target="../media/hdphoto1.wdp"/><Relationship Id="rId5" Type="http://schemas.openxmlformats.org/officeDocument/2006/relationships/image" Target="../media/image133.png"/><Relationship Id="rId10" Type="http://schemas.openxmlformats.org/officeDocument/2006/relationships/image" Target="../media/image53.png"/><Relationship Id="rId4" Type="http://schemas.openxmlformats.org/officeDocument/2006/relationships/image" Target="../media/image70.png"/><Relationship Id="rId9" Type="http://schemas.openxmlformats.org/officeDocument/2006/relationships/image" Target="../media/image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image" Target="../media/image33.pn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53.png"/><Relationship Id="rId5" Type="http://schemas.openxmlformats.org/officeDocument/2006/relationships/audio" Target="../media/audio14.wav"/><Relationship Id="rId10" Type="http://schemas.openxmlformats.org/officeDocument/2006/relationships/image" Target="../media/image76.png"/><Relationship Id="rId4" Type="http://schemas.openxmlformats.org/officeDocument/2006/relationships/image" Target="../media/image110.png"/><Relationship Id="rId9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1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53.png"/><Relationship Id="rId15" Type="http://schemas.openxmlformats.org/officeDocument/2006/relationships/image" Target="../media/image135.pn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microsoft.com/office/2007/relationships/hdphoto" Target="../media/hdphoto2.wdp"/><Relationship Id="rId14" Type="http://schemas.openxmlformats.org/officeDocument/2006/relationships/image" Target="../media/image1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3.gif"/><Relationship Id="rId3" Type="http://schemas.openxmlformats.org/officeDocument/2006/relationships/image" Target="../media/image53.png"/><Relationship Id="rId7" Type="http://schemas.openxmlformats.org/officeDocument/2006/relationships/image" Target="../media/image137.png"/><Relationship Id="rId12" Type="http://schemas.openxmlformats.org/officeDocument/2006/relationships/audio" Target="../media/audio10.wav"/><Relationship Id="rId17" Type="http://schemas.openxmlformats.org/officeDocument/2006/relationships/image" Target="../media/image94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62.png"/><Relationship Id="rId5" Type="http://schemas.openxmlformats.org/officeDocument/2006/relationships/image" Target="../media/image70.png"/><Relationship Id="rId15" Type="http://schemas.openxmlformats.org/officeDocument/2006/relationships/image" Target="../media/image140.gif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61.png"/><Relationship Id="rId14" Type="http://schemas.openxmlformats.org/officeDocument/2006/relationships/image" Target="../media/image13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3.png"/><Relationship Id="rId7" Type="http://schemas.openxmlformats.org/officeDocument/2006/relationships/image" Target="../media/image55.png"/><Relationship Id="rId12" Type="http://schemas.microsoft.com/office/2007/relationships/hdphoto" Target="../media/hdphoto1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53.png"/><Relationship Id="rId5" Type="http://schemas.openxmlformats.org/officeDocument/2006/relationships/image" Target="../media/image142.png"/><Relationship Id="rId10" Type="http://schemas.openxmlformats.org/officeDocument/2006/relationships/image" Target="../media/image76.png"/><Relationship Id="rId4" Type="http://schemas.openxmlformats.org/officeDocument/2006/relationships/image" Target="../media/image141.png"/><Relationship Id="rId9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png"/><Relationship Id="rId18" Type="http://schemas.openxmlformats.org/officeDocument/2006/relationships/image" Target="../media/image20.gif"/><Relationship Id="rId26" Type="http://schemas.openxmlformats.org/officeDocument/2006/relationships/image" Target="../media/image3.png"/><Relationship Id="rId3" Type="http://schemas.openxmlformats.org/officeDocument/2006/relationships/image" Target="../media/image7.gif"/><Relationship Id="rId21" Type="http://schemas.openxmlformats.org/officeDocument/2006/relationships/image" Target="../media/image23.gif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19.gif"/><Relationship Id="rId25" Type="http://schemas.openxmlformats.org/officeDocument/2006/relationships/image" Target="../media/image2.png"/><Relationship Id="rId2" Type="http://schemas.openxmlformats.org/officeDocument/2006/relationships/image" Target="../media/image6.gif"/><Relationship Id="rId16" Type="http://schemas.openxmlformats.org/officeDocument/2006/relationships/image" Target="../media/image5.png"/><Relationship Id="rId20" Type="http://schemas.openxmlformats.org/officeDocument/2006/relationships/image" Target="../media/image22.gif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11" Type="http://schemas.openxmlformats.org/officeDocument/2006/relationships/image" Target="../media/image15.png"/><Relationship Id="rId24" Type="http://schemas.openxmlformats.org/officeDocument/2006/relationships/image" Target="../media/image26.png"/><Relationship Id="rId32" Type="http://schemas.openxmlformats.org/officeDocument/2006/relationships/image" Target="../media/image32.png"/><Relationship Id="rId5" Type="http://schemas.openxmlformats.org/officeDocument/2006/relationships/image" Target="../media/image9.gif"/><Relationship Id="rId15" Type="http://schemas.openxmlformats.org/officeDocument/2006/relationships/image" Target="../media/image4.png"/><Relationship Id="rId23" Type="http://schemas.openxmlformats.org/officeDocument/2006/relationships/image" Target="../media/image25.png"/><Relationship Id="rId28" Type="http://schemas.openxmlformats.org/officeDocument/2006/relationships/image" Target="../media/image28.png"/><Relationship Id="rId10" Type="http://schemas.openxmlformats.org/officeDocument/2006/relationships/image" Target="../media/image14.png"/><Relationship Id="rId19" Type="http://schemas.openxmlformats.org/officeDocument/2006/relationships/image" Target="../media/image21.gif"/><Relationship Id="rId31" Type="http://schemas.openxmlformats.org/officeDocument/2006/relationships/image" Target="../media/image31.png"/><Relationship Id="rId4" Type="http://schemas.openxmlformats.org/officeDocument/2006/relationships/image" Target="../media/image8.gif"/><Relationship Id="rId9" Type="http://schemas.openxmlformats.org/officeDocument/2006/relationships/image" Target="../media/image13.gif"/><Relationship Id="rId14" Type="http://schemas.openxmlformats.org/officeDocument/2006/relationships/image" Target="../media/image18.gif"/><Relationship Id="rId22" Type="http://schemas.openxmlformats.org/officeDocument/2006/relationships/image" Target="../media/image24.png"/><Relationship Id="rId27" Type="http://schemas.openxmlformats.org/officeDocument/2006/relationships/image" Target="../media/image27.gif"/><Relationship Id="rId30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97.png"/><Relationship Id="rId3" Type="http://schemas.openxmlformats.org/officeDocument/2006/relationships/image" Target="../media/image53.png"/><Relationship Id="rId7" Type="http://schemas.openxmlformats.org/officeDocument/2006/relationships/image" Target="../media/image51.png"/><Relationship Id="rId12" Type="http://schemas.openxmlformats.org/officeDocument/2006/relationships/image" Target="../media/image96.png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microsoft.com/office/2007/relationships/hdphoto" Target="../media/hdphoto3.wdp"/><Relationship Id="rId5" Type="http://schemas.openxmlformats.org/officeDocument/2006/relationships/image" Target="../media/image102.png"/><Relationship Id="rId15" Type="http://schemas.openxmlformats.org/officeDocument/2006/relationships/image" Target="../media/image99.png"/><Relationship Id="rId10" Type="http://schemas.openxmlformats.org/officeDocument/2006/relationships/image" Target="../media/image61.png"/><Relationship Id="rId4" Type="http://schemas.microsoft.com/office/2007/relationships/hdphoto" Target="../media/hdphoto1.wdp"/><Relationship Id="rId9" Type="http://schemas.openxmlformats.org/officeDocument/2006/relationships/image" Target="../media/image95.png"/><Relationship Id="rId14" Type="http://schemas.openxmlformats.org/officeDocument/2006/relationships/image" Target="../media/image9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35.png"/><Relationship Id="rId3" Type="http://schemas.openxmlformats.org/officeDocument/2006/relationships/image" Target="../media/image53.png"/><Relationship Id="rId7" Type="http://schemas.openxmlformats.org/officeDocument/2006/relationships/image" Target="../media/image144.pn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76.png"/><Relationship Id="rId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2.png"/><Relationship Id="rId18" Type="http://schemas.openxmlformats.org/officeDocument/2006/relationships/audio" Target="../media/audio16.wav"/><Relationship Id="rId3" Type="http://schemas.openxmlformats.org/officeDocument/2006/relationships/audio" Target="../media/audio6.wav"/><Relationship Id="rId21" Type="http://schemas.openxmlformats.org/officeDocument/2006/relationships/image" Target="../media/image147.pn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5" Type="http://schemas.openxmlformats.org/officeDocument/2006/relationships/image" Target="../media/image8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1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2.png"/><Relationship Id="rId24" Type="http://schemas.openxmlformats.org/officeDocument/2006/relationships/image" Target="../media/image150.png"/><Relationship Id="rId5" Type="http://schemas.openxmlformats.org/officeDocument/2006/relationships/image" Target="../media/image51.png"/><Relationship Id="rId15" Type="http://schemas.openxmlformats.org/officeDocument/2006/relationships/image" Target="../media/image43.png"/><Relationship Id="rId23" Type="http://schemas.openxmlformats.org/officeDocument/2006/relationships/image" Target="../media/image149.png"/><Relationship Id="rId10" Type="http://schemas.openxmlformats.org/officeDocument/2006/relationships/image" Target="../media/image55.png"/><Relationship Id="rId19" Type="http://schemas.openxmlformats.org/officeDocument/2006/relationships/image" Target="../media/image145.png"/><Relationship Id="rId4" Type="http://schemas.openxmlformats.org/officeDocument/2006/relationships/audio" Target="../media/audio7.wav"/><Relationship Id="rId9" Type="http://schemas.microsoft.com/office/2007/relationships/hdphoto" Target="../media/hdphoto2.wdp"/><Relationship Id="rId14" Type="http://schemas.openxmlformats.org/officeDocument/2006/relationships/image" Target="../media/image50.png"/><Relationship Id="rId22" Type="http://schemas.openxmlformats.org/officeDocument/2006/relationships/image" Target="../media/image14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6.png"/><Relationship Id="rId18" Type="http://schemas.openxmlformats.org/officeDocument/2006/relationships/image" Target="../media/image50.png"/><Relationship Id="rId3" Type="http://schemas.openxmlformats.org/officeDocument/2006/relationships/image" Target="../media/image151.gif"/><Relationship Id="rId7" Type="http://schemas.openxmlformats.org/officeDocument/2006/relationships/audio" Target="../media/audio17.wav"/><Relationship Id="rId12" Type="http://schemas.openxmlformats.org/officeDocument/2006/relationships/image" Target="../media/image155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54.png"/><Relationship Id="rId5" Type="http://schemas.microsoft.com/office/2007/relationships/hdphoto" Target="../media/hdphoto1.wdp"/><Relationship Id="rId15" Type="http://schemas.openxmlformats.org/officeDocument/2006/relationships/image" Target="../media/image103.png"/><Relationship Id="rId10" Type="http://schemas.openxmlformats.org/officeDocument/2006/relationships/image" Target="../media/image153.png"/><Relationship Id="rId19" Type="http://schemas.openxmlformats.org/officeDocument/2006/relationships/image" Target="../media/image157.png"/><Relationship Id="rId4" Type="http://schemas.openxmlformats.org/officeDocument/2006/relationships/image" Target="../media/image53.png"/><Relationship Id="rId9" Type="http://schemas.openxmlformats.org/officeDocument/2006/relationships/audio" Target="../media/audio10.wav"/><Relationship Id="rId1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2.png"/><Relationship Id="rId18" Type="http://schemas.openxmlformats.org/officeDocument/2006/relationships/image" Target="../media/image160.png"/><Relationship Id="rId3" Type="http://schemas.openxmlformats.org/officeDocument/2006/relationships/image" Target="../media/image53.png"/><Relationship Id="rId21" Type="http://schemas.openxmlformats.org/officeDocument/2006/relationships/image" Target="../media/image163.png"/><Relationship Id="rId7" Type="http://schemas.openxmlformats.org/officeDocument/2006/relationships/audio" Target="../media/audio10.wav"/><Relationship Id="rId12" Type="http://schemas.openxmlformats.org/officeDocument/2006/relationships/image" Target="../media/image51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8.gif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7.gif"/><Relationship Id="rId19" Type="http://schemas.openxmlformats.org/officeDocument/2006/relationships/image" Target="../media/image161.png"/><Relationship Id="rId4" Type="http://schemas.microsoft.com/office/2007/relationships/hdphoto" Target="../media/hdphoto1.wdp"/><Relationship Id="rId9" Type="http://schemas.openxmlformats.org/officeDocument/2006/relationships/image" Target="../media/image88.png"/><Relationship Id="rId1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66.jpeg"/><Relationship Id="rId18" Type="http://schemas.openxmlformats.org/officeDocument/2006/relationships/image" Target="../media/image5.png"/><Relationship Id="rId3" Type="http://schemas.openxmlformats.org/officeDocument/2006/relationships/image" Target="../media/image53.png"/><Relationship Id="rId21" Type="http://schemas.openxmlformats.org/officeDocument/2006/relationships/image" Target="../media/image169.png"/><Relationship Id="rId7" Type="http://schemas.openxmlformats.org/officeDocument/2006/relationships/image" Target="../media/image62.png"/><Relationship Id="rId12" Type="http://schemas.openxmlformats.org/officeDocument/2006/relationships/image" Target="../media/image165.png"/><Relationship Id="rId1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8.png"/><Relationship Id="rId20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11" Type="http://schemas.openxmlformats.org/officeDocument/2006/relationships/image" Target="../media/image164.jpg"/><Relationship Id="rId5" Type="http://schemas.openxmlformats.org/officeDocument/2006/relationships/image" Target="../media/image89.png"/><Relationship Id="rId15" Type="http://schemas.openxmlformats.org/officeDocument/2006/relationships/image" Target="../media/image168.png"/><Relationship Id="rId10" Type="http://schemas.openxmlformats.org/officeDocument/2006/relationships/image" Target="../media/image149.png"/><Relationship Id="rId19" Type="http://schemas.openxmlformats.org/officeDocument/2006/relationships/image" Target="../media/image70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1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3.png"/><Relationship Id="rId3" Type="http://schemas.openxmlformats.org/officeDocument/2006/relationships/audio" Target="../media/audio18.wav"/><Relationship Id="rId7" Type="http://schemas.openxmlformats.org/officeDocument/2006/relationships/image" Target="../media/image172.png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75.png"/><Relationship Id="rId5" Type="http://schemas.openxmlformats.org/officeDocument/2006/relationships/image" Target="../media/image170.png"/><Relationship Id="rId10" Type="http://schemas.openxmlformats.org/officeDocument/2006/relationships/image" Target="../media/image74.png"/><Relationship Id="rId4" Type="http://schemas.openxmlformats.org/officeDocument/2006/relationships/image" Target="../media/image107.png"/><Relationship Id="rId9" Type="http://schemas.openxmlformats.org/officeDocument/2006/relationships/image" Target="../media/image55.png"/><Relationship Id="rId1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150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microsoft.com/office/2007/relationships/hdphoto" Target="../media/hdphoto1.wdp"/><Relationship Id="rId9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29.png"/><Relationship Id="rId3" Type="http://schemas.openxmlformats.org/officeDocument/2006/relationships/image" Target="../media/image51.png"/><Relationship Id="rId7" Type="http://schemas.microsoft.com/office/2007/relationships/hdphoto" Target="../media/hdphoto2.wdp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44.png"/><Relationship Id="rId5" Type="http://schemas.microsoft.com/office/2007/relationships/hdphoto" Target="../media/hdphoto1.wdp"/><Relationship Id="rId15" Type="http://schemas.openxmlformats.org/officeDocument/2006/relationships/image" Target="../media/image156.png"/><Relationship Id="rId10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52.png"/><Relationship Id="rId14" Type="http://schemas.openxmlformats.org/officeDocument/2006/relationships/image" Target="../media/image17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13" Type="http://schemas.openxmlformats.org/officeDocument/2006/relationships/image" Target="../media/image70.png"/><Relationship Id="rId18" Type="http://schemas.openxmlformats.org/officeDocument/2006/relationships/image" Target="../media/image182.png"/><Relationship Id="rId3" Type="http://schemas.openxmlformats.org/officeDocument/2006/relationships/image" Target="../media/image53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17" Type="http://schemas.openxmlformats.org/officeDocument/2006/relationships/image" Target="../media/image181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9.png"/><Relationship Id="rId5" Type="http://schemas.openxmlformats.org/officeDocument/2006/relationships/image" Target="../media/image61.png"/><Relationship Id="rId15" Type="http://schemas.openxmlformats.org/officeDocument/2006/relationships/image" Target="../media/image5.png"/><Relationship Id="rId10" Type="http://schemas.openxmlformats.org/officeDocument/2006/relationships/image" Target="../media/image178.png"/><Relationship Id="rId19" Type="http://schemas.openxmlformats.org/officeDocument/2006/relationships/image" Target="../media/image51.png"/><Relationship Id="rId4" Type="http://schemas.microsoft.com/office/2007/relationships/hdphoto" Target="../media/hdphoto1.wdp"/><Relationship Id="rId9" Type="http://schemas.openxmlformats.org/officeDocument/2006/relationships/image" Target="../media/image177.png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26" Type="http://schemas.openxmlformats.org/officeDocument/2006/relationships/image" Target="../media/image49.png"/><Relationship Id="rId3" Type="http://schemas.openxmlformats.org/officeDocument/2006/relationships/audio" Target="../media/audio1.wav"/><Relationship Id="rId21" Type="http://schemas.openxmlformats.org/officeDocument/2006/relationships/image" Target="../media/image44.png"/><Relationship Id="rId7" Type="http://schemas.openxmlformats.org/officeDocument/2006/relationships/audio" Target="../media/audio5.wav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audio" Target="../media/audio3.wav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37.png"/><Relationship Id="rId22" Type="http://schemas.openxmlformats.org/officeDocument/2006/relationships/image" Target="../media/image45.png"/><Relationship Id="rId27" Type="http://schemas.openxmlformats.org/officeDocument/2006/relationships/image" Target="../media/image5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audio" Target="../media/audio19.wav"/><Relationship Id="rId3" Type="http://schemas.openxmlformats.org/officeDocument/2006/relationships/image" Target="../media/image183.png"/><Relationship Id="rId7" Type="http://schemas.openxmlformats.org/officeDocument/2006/relationships/image" Target="../media/image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85.png"/><Relationship Id="rId5" Type="http://schemas.microsoft.com/office/2007/relationships/hdphoto" Target="../media/hdphoto3.wdp"/><Relationship Id="rId1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61.png"/><Relationship Id="rId9" Type="http://schemas.openxmlformats.org/officeDocument/2006/relationships/image" Target="../media/image51.png"/><Relationship Id="rId1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0.png"/><Relationship Id="rId18" Type="http://schemas.openxmlformats.org/officeDocument/2006/relationships/image" Target="../media/image70.png"/><Relationship Id="rId3" Type="http://schemas.openxmlformats.org/officeDocument/2006/relationships/audio" Target="../media/audio19.wav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189.png"/><Relationship Id="rId17" Type="http://schemas.openxmlformats.org/officeDocument/2006/relationships/image" Target="../media/image194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93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88.png"/><Relationship Id="rId24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92.png"/><Relationship Id="rId23" Type="http://schemas.openxmlformats.org/officeDocument/2006/relationships/image" Target="../media/image53.png"/><Relationship Id="rId10" Type="http://schemas.openxmlformats.org/officeDocument/2006/relationships/image" Target="../media/image187.png"/><Relationship Id="rId19" Type="http://schemas.openxmlformats.org/officeDocument/2006/relationships/image" Target="../media/image55.png"/><Relationship Id="rId4" Type="http://schemas.openxmlformats.org/officeDocument/2006/relationships/image" Target="../media/image186.jpg"/><Relationship Id="rId9" Type="http://schemas.openxmlformats.org/officeDocument/2006/relationships/audio" Target="../media/audio20.wav"/><Relationship Id="rId14" Type="http://schemas.openxmlformats.org/officeDocument/2006/relationships/image" Target="../media/image191.png"/><Relationship Id="rId22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2.png"/><Relationship Id="rId18" Type="http://schemas.openxmlformats.org/officeDocument/2006/relationships/image" Target="../media/image75.png"/><Relationship Id="rId3" Type="http://schemas.openxmlformats.org/officeDocument/2006/relationships/image" Target="../media/image53.png"/><Relationship Id="rId21" Type="http://schemas.openxmlformats.org/officeDocument/2006/relationships/image" Target="../media/image86.png"/><Relationship Id="rId7" Type="http://schemas.openxmlformats.org/officeDocument/2006/relationships/audio" Target="../media/audio20.wav"/><Relationship Id="rId12" Type="http://schemas.openxmlformats.org/officeDocument/2006/relationships/image" Target="../media/image191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5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90.png"/><Relationship Id="rId5" Type="http://schemas.openxmlformats.org/officeDocument/2006/relationships/image" Target="../media/image61.png"/><Relationship Id="rId15" Type="http://schemas.openxmlformats.org/officeDocument/2006/relationships/image" Target="../media/image194.png"/><Relationship Id="rId10" Type="http://schemas.openxmlformats.org/officeDocument/2006/relationships/image" Target="../media/image189.png"/><Relationship Id="rId19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openxmlformats.org/officeDocument/2006/relationships/image" Target="../media/image188.png"/><Relationship Id="rId14" Type="http://schemas.openxmlformats.org/officeDocument/2006/relationships/image" Target="../media/image193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1.png"/><Relationship Id="rId18" Type="http://schemas.openxmlformats.org/officeDocument/2006/relationships/image" Target="../media/image4.png"/><Relationship Id="rId3" Type="http://schemas.openxmlformats.org/officeDocument/2006/relationships/audio" Target="../media/audio5.wav"/><Relationship Id="rId7" Type="http://schemas.openxmlformats.org/officeDocument/2006/relationships/image" Target="../media/image54.png"/><Relationship Id="rId12" Type="http://schemas.openxmlformats.org/officeDocument/2006/relationships/image" Target="../media/image195.png"/><Relationship Id="rId17" Type="http://schemas.openxmlformats.org/officeDocument/2006/relationships/image" Target="../media/image196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52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53.png"/><Relationship Id="rId15" Type="http://schemas.openxmlformats.org/officeDocument/2006/relationships/image" Target="../media/image47.png"/><Relationship Id="rId10" Type="http://schemas.openxmlformats.org/officeDocument/2006/relationships/image" Target="../media/image33.png"/><Relationship Id="rId19" Type="http://schemas.openxmlformats.org/officeDocument/2006/relationships/image" Target="../media/image5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51.png"/><Relationship Id="rId3" Type="http://schemas.openxmlformats.org/officeDocument/2006/relationships/image" Target="../media/image53.png"/><Relationship Id="rId7" Type="http://schemas.openxmlformats.org/officeDocument/2006/relationships/audio" Target="../media/audio10.wav"/><Relationship Id="rId12" Type="http://schemas.openxmlformats.org/officeDocument/2006/relationships/image" Target="../media/image199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98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197.gif"/><Relationship Id="rId4" Type="http://schemas.microsoft.com/office/2007/relationships/hdphoto" Target="../media/hdphoto1.wdp"/><Relationship Id="rId9" Type="http://schemas.openxmlformats.org/officeDocument/2006/relationships/image" Target="../media/image8.gif"/><Relationship Id="rId1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13" Type="http://schemas.openxmlformats.org/officeDocument/2006/relationships/image" Target="../media/image75.png"/><Relationship Id="rId3" Type="http://schemas.openxmlformats.org/officeDocument/2006/relationships/image" Target="../media/image61.png"/><Relationship Id="rId7" Type="http://schemas.openxmlformats.org/officeDocument/2006/relationships/image" Target="../media/image70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4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55.png"/><Relationship Id="rId5" Type="http://schemas.openxmlformats.org/officeDocument/2006/relationships/audio" Target="../media/audio14.wav"/><Relationship Id="rId15" Type="http://schemas.openxmlformats.org/officeDocument/2006/relationships/image" Target="../media/image53.png"/><Relationship Id="rId10" Type="http://schemas.openxmlformats.org/officeDocument/2006/relationships/image" Target="../media/image5.png"/><Relationship Id="rId4" Type="http://schemas.microsoft.com/office/2007/relationships/hdphoto" Target="../media/hdphoto3.wdp"/><Relationship Id="rId9" Type="http://schemas.openxmlformats.org/officeDocument/2006/relationships/image" Target="../media/image4.png"/><Relationship Id="rId1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microsoft.com/office/2007/relationships/hdphoto" Target="../media/hdphoto1.wdp"/><Relationship Id="rId5" Type="http://schemas.openxmlformats.org/officeDocument/2006/relationships/image" Target="../media/image75.png"/><Relationship Id="rId10" Type="http://schemas.openxmlformats.org/officeDocument/2006/relationships/image" Target="../media/image53.png"/><Relationship Id="rId4" Type="http://schemas.openxmlformats.org/officeDocument/2006/relationships/image" Target="../media/image74.png"/><Relationship Id="rId9" Type="http://schemas.openxmlformats.org/officeDocument/2006/relationships/image" Target="../media/image20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48.png"/><Relationship Id="rId18" Type="http://schemas.openxmlformats.org/officeDocument/2006/relationships/image" Target="../media/image13.gif"/><Relationship Id="rId26" Type="http://schemas.openxmlformats.org/officeDocument/2006/relationships/image" Target="../media/image4.png"/><Relationship Id="rId3" Type="http://schemas.openxmlformats.org/officeDocument/2006/relationships/image" Target="../media/image203.gif"/><Relationship Id="rId21" Type="http://schemas.openxmlformats.org/officeDocument/2006/relationships/audio" Target="../media/audio19.wav"/><Relationship Id="rId7" Type="http://schemas.microsoft.com/office/2007/relationships/hdphoto" Target="../media/hdphoto1.wdp"/><Relationship Id="rId12" Type="http://schemas.openxmlformats.org/officeDocument/2006/relationships/image" Target="../media/image52.png"/><Relationship Id="rId17" Type="http://schemas.openxmlformats.org/officeDocument/2006/relationships/image" Target="../media/image6.gif"/><Relationship Id="rId25" Type="http://schemas.microsoft.com/office/2007/relationships/hdphoto" Target="../media/hdphoto3.wdp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30.png"/><Relationship Id="rId20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33.png"/><Relationship Id="rId24" Type="http://schemas.openxmlformats.org/officeDocument/2006/relationships/image" Target="../media/image61.png"/><Relationship Id="rId5" Type="http://schemas.openxmlformats.org/officeDocument/2006/relationships/image" Target="../media/image51.png"/><Relationship Id="rId15" Type="http://schemas.openxmlformats.org/officeDocument/2006/relationships/image" Target="../media/image31.png"/><Relationship Id="rId23" Type="http://schemas.openxmlformats.org/officeDocument/2006/relationships/image" Target="../media/image207.png"/><Relationship Id="rId28" Type="http://schemas.openxmlformats.org/officeDocument/2006/relationships/image" Target="../media/image208.png"/><Relationship Id="rId10" Type="http://schemas.openxmlformats.org/officeDocument/2006/relationships/image" Target="../media/image55.png"/><Relationship Id="rId19" Type="http://schemas.openxmlformats.org/officeDocument/2006/relationships/image" Target="../media/image7.gif"/><Relationship Id="rId4" Type="http://schemas.openxmlformats.org/officeDocument/2006/relationships/image" Target="../media/image204.png"/><Relationship Id="rId9" Type="http://schemas.microsoft.com/office/2007/relationships/hdphoto" Target="../media/hdphoto2.wdp"/><Relationship Id="rId14" Type="http://schemas.openxmlformats.org/officeDocument/2006/relationships/image" Target="../media/image49.png"/><Relationship Id="rId22" Type="http://schemas.openxmlformats.org/officeDocument/2006/relationships/image" Target="../media/image206.png"/><Relationship Id="rId27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51.png"/><Relationship Id="rId18" Type="http://schemas.openxmlformats.org/officeDocument/2006/relationships/image" Target="../media/image211.png"/><Relationship Id="rId3" Type="http://schemas.openxmlformats.org/officeDocument/2006/relationships/image" Target="../media/image53.png"/><Relationship Id="rId21" Type="http://schemas.openxmlformats.org/officeDocument/2006/relationships/image" Target="../media/image214.png"/><Relationship Id="rId7" Type="http://schemas.openxmlformats.org/officeDocument/2006/relationships/audio" Target="../media/audio10.wav"/><Relationship Id="rId12" Type="http://schemas.openxmlformats.org/officeDocument/2006/relationships/image" Target="../media/image7.gif"/><Relationship Id="rId17" Type="http://schemas.openxmlformats.org/officeDocument/2006/relationships/image" Target="../media/image210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70.png"/><Relationship Id="rId20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09.png"/><Relationship Id="rId5" Type="http://schemas.openxmlformats.org/officeDocument/2006/relationships/image" Target="../media/image61.png"/><Relationship Id="rId15" Type="http://schemas.openxmlformats.org/officeDocument/2006/relationships/image" Target="../media/image50.png"/><Relationship Id="rId10" Type="http://schemas.openxmlformats.org/officeDocument/2006/relationships/image" Target="../media/image198.png"/><Relationship Id="rId19" Type="http://schemas.openxmlformats.org/officeDocument/2006/relationships/image" Target="../media/image212.png"/><Relationship Id="rId4" Type="http://schemas.microsoft.com/office/2007/relationships/hdphoto" Target="../media/hdphoto1.wdp"/><Relationship Id="rId9" Type="http://schemas.openxmlformats.org/officeDocument/2006/relationships/image" Target="../media/image8.gif"/><Relationship Id="rId14" Type="http://schemas.openxmlformats.org/officeDocument/2006/relationships/image" Target="../media/image52.png"/><Relationship Id="rId22" Type="http://schemas.openxmlformats.org/officeDocument/2006/relationships/image" Target="../media/image21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22.gif"/><Relationship Id="rId18" Type="http://schemas.openxmlformats.org/officeDocument/2006/relationships/image" Target="../media/image75.png"/><Relationship Id="rId3" Type="http://schemas.openxmlformats.org/officeDocument/2006/relationships/image" Target="../media/image70.png"/><Relationship Id="rId21" Type="http://schemas.microsoft.com/office/2007/relationships/hdphoto" Target="../media/hdphoto1.wdp"/><Relationship Id="rId7" Type="http://schemas.openxmlformats.org/officeDocument/2006/relationships/image" Target="../media/image216.png"/><Relationship Id="rId12" Type="http://schemas.openxmlformats.org/officeDocument/2006/relationships/image" Target="../media/image221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6" Type="http://schemas.openxmlformats.org/officeDocument/2006/relationships/image" Target="../media/image55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220.png"/><Relationship Id="rId5" Type="http://schemas.openxmlformats.org/officeDocument/2006/relationships/image" Target="../media/image61.png"/><Relationship Id="rId15" Type="http://schemas.openxmlformats.org/officeDocument/2006/relationships/image" Target="../media/image224.png"/><Relationship Id="rId10" Type="http://schemas.openxmlformats.org/officeDocument/2006/relationships/image" Target="../media/image219.png"/><Relationship Id="rId19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218.png"/><Relationship Id="rId14" Type="http://schemas.openxmlformats.org/officeDocument/2006/relationships/image" Target="../media/image2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227.png"/><Relationship Id="rId3" Type="http://schemas.openxmlformats.org/officeDocument/2006/relationships/audio" Target="../media/audio21.wav"/><Relationship Id="rId7" Type="http://schemas.microsoft.com/office/2007/relationships/hdphoto" Target="../media/hdphoto1.wdp"/><Relationship Id="rId12" Type="http://schemas.openxmlformats.org/officeDocument/2006/relationships/audio" Target="../media/audio10.wav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226.jpeg"/><Relationship Id="rId5" Type="http://schemas.openxmlformats.org/officeDocument/2006/relationships/image" Target="../media/image225.jpeg"/><Relationship Id="rId10" Type="http://schemas.openxmlformats.org/officeDocument/2006/relationships/image" Target="../media/image5.png"/><Relationship Id="rId4" Type="http://schemas.openxmlformats.org/officeDocument/2006/relationships/audio" Target="../media/audio22.wav"/><Relationship Id="rId9" Type="http://schemas.openxmlformats.org/officeDocument/2006/relationships/image" Target="../media/image4.png"/><Relationship Id="rId14" Type="http://schemas.openxmlformats.org/officeDocument/2006/relationships/image" Target="../media/image228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image" Target="../media/image5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microsoft.com/office/2007/relationships/hdphoto" Target="../media/hdphoto1.wdp"/><Relationship Id="rId4" Type="http://schemas.openxmlformats.org/officeDocument/2006/relationships/image" Target="../media/image74.png"/><Relationship Id="rId9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13" Type="http://schemas.openxmlformats.org/officeDocument/2006/relationships/image" Target="../media/image233.png"/><Relationship Id="rId3" Type="http://schemas.openxmlformats.org/officeDocument/2006/relationships/image" Target="../media/image53.png"/><Relationship Id="rId7" Type="http://schemas.openxmlformats.org/officeDocument/2006/relationships/image" Target="../media/image230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9.png"/><Relationship Id="rId11" Type="http://schemas.openxmlformats.org/officeDocument/2006/relationships/image" Target="../media/image4.png"/><Relationship Id="rId5" Type="http://schemas.openxmlformats.org/officeDocument/2006/relationships/image" Target="../media/image55.png"/><Relationship Id="rId10" Type="http://schemas.openxmlformats.org/officeDocument/2006/relationships/image" Target="../media/image232.png"/><Relationship Id="rId4" Type="http://schemas.microsoft.com/office/2007/relationships/hdphoto" Target="../media/hdphoto1.wdp"/><Relationship Id="rId9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53.png"/><Relationship Id="rId7" Type="http://schemas.openxmlformats.org/officeDocument/2006/relationships/image" Target="../media/image2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11" Type="http://schemas.openxmlformats.org/officeDocument/2006/relationships/image" Target="../media/image238.png"/><Relationship Id="rId5" Type="http://schemas.openxmlformats.org/officeDocument/2006/relationships/image" Target="../media/image229.png"/><Relationship Id="rId10" Type="http://schemas.openxmlformats.org/officeDocument/2006/relationships/image" Target="../media/image237.png"/><Relationship Id="rId4" Type="http://schemas.microsoft.com/office/2007/relationships/hdphoto" Target="../media/hdphoto1.wdp"/><Relationship Id="rId9" Type="http://schemas.openxmlformats.org/officeDocument/2006/relationships/image" Target="../media/image2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34.png"/><Relationship Id="rId18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6.png"/><Relationship Id="rId10" Type="http://schemas.microsoft.com/office/2007/relationships/hdphoto" Target="../media/hdphoto2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2.png"/><Relationship Id="rId18" Type="http://schemas.openxmlformats.org/officeDocument/2006/relationships/image" Target="../media/image67.jpg"/><Relationship Id="rId3" Type="http://schemas.openxmlformats.org/officeDocument/2006/relationships/image" Target="../media/image53.png"/><Relationship Id="rId21" Type="http://schemas.openxmlformats.org/officeDocument/2006/relationships/image" Target="../media/image50.pn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51.png"/><Relationship Id="rId5" Type="http://schemas.openxmlformats.org/officeDocument/2006/relationships/image" Target="../media/image60.png"/><Relationship Id="rId15" Type="http://schemas.openxmlformats.org/officeDocument/2006/relationships/image" Target="../media/image66.png"/><Relationship Id="rId10" Type="http://schemas.openxmlformats.org/officeDocument/2006/relationships/image" Target="../media/image64.png"/><Relationship Id="rId19" Type="http://schemas.openxmlformats.org/officeDocument/2006/relationships/image" Target="../media/image68.jpg"/><Relationship Id="rId4" Type="http://schemas.microsoft.com/office/2007/relationships/hdphoto" Target="../media/hdphoto1.wdp"/><Relationship Id="rId9" Type="http://schemas.openxmlformats.org/officeDocument/2006/relationships/image" Target="../media/image63.png"/><Relationship Id="rId14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audio" Target="../media/audio8.wav"/><Relationship Id="rId3" Type="http://schemas.openxmlformats.org/officeDocument/2006/relationships/image" Target="../media/image53.png"/><Relationship Id="rId7" Type="http://schemas.openxmlformats.org/officeDocument/2006/relationships/image" Target="../media/image62.png"/><Relationship Id="rId12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61.png"/><Relationship Id="rId5" Type="http://schemas.openxmlformats.org/officeDocument/2006/relationships/image" Target="../media/image70.png"/><Relationship Id="rId10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0" Type="http://schemas.openxmlformats.org/officeDocument/2006/relationships/image" Target="../media/image77.png"/><Relationship Id="rId4" Type="http://schemas.openxmlformats.org/officeDocument/2006/relationships/image" Target="../media/image51.png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1FB667-8AD7-FDD6-DE8F-407F9A63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63" y="615674"/>
            <a:ext cx="5631674" cy="48226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442029-6280-4910-8B6E-57FA5B823DC3}"/>
              </a:ext>
            </a:extLst>
          </p:cNvPr>
          <p:cNvSpPr txBox="1"/>
          <p:nvPr/>
        </p:nvSpPr>
        <p:spPr>
          <a:xfrm>
            <a:off x="26717" y="251241"/>
            <a:ext cx="21923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Modern Love" panose="04090805081005020601" pitchFamily="82" charset="0"/>
                <a:cs typeface="Cavolini" panose="03000502040302020204" pitchFamily="66" charset="0"/>
              </a:rPr>
              <a:t>Azul Term 2 </a:t>
            </a:r>
          </a:p>
        </p:txBody>
      </p:sp>
      <p:pic>
        <p:nvPicPr>
          <p:cNvPr id="9" name="Picture 10" descr="Free Spain Flag vector and picture">
            <a:extLst>
              <a:ext uri="{FF2B5EF4-FFF2-40B4-BE49-F238E27FC236}">
                <a16:creationId xmlns:a16="http://schemas.microsoft.com/office/drawing/2014/main" id="{69A8C4FB-E76B-FACA-B1FE-68E77A208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5399">
            <a:off x="3592271" y="1132036"/>
            <a:ext cx="1047298" cy="6971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06DF9D3A-47BD-898D-C037-147659D43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735">
            <a:off x="970903" y="2948340"/>
            <a:ext cx="617201" cy="39001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07BB80-8440-8EAB-A9F9-AC4DA3114C70}"/>
              </a:ext>
            </a:extLst>
          </p:cNvPr>
          <p:cNvSpPr txBox="1"/>
          <p:nvPr/>
        </p:nvSpPr>
        <p:spPr>
          <a:xfrm rot="21347199">
            <a:off x="3554174" y="2006208"/>
            <a:ext cx="22140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¡</a:t>
            </a:r>
            <a:r>
              <a:rPr lang="en-GB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hola</a:t>
            </a:r>
            <a:r>
              <a:rPr lang="en-GB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!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EE609BE-DA9C-1ED5-9972-9CF693A92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6315" y="6927895"/>
            <a:ext cx="2786246" cy="92975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sz="500" dirty="0">
                <a:solidFill>
                  <a:srgbClr val="EB0505"/>
                </a:solidFill>
              </a:rPr>
              <a:t>español - cover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BBFAF93-A827-F76D-9AED-DDE513CDBF7E}"/>
              </a:ext>
            </a:extLst>
          </p:cNvPr>
          <p:cNvSpPr txBox="1">
            <a:spLocks/>
          </p:cNvSpPr>
          <p:nvPr/>
        </p:nvSpPr>
        <p:spPr>
          <a:xfrm>
            <a:off x="514350" y="5475514"/>
            <a:ext cx="5829300" cy="1728052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338" b="1">
                <a:solidFill>
                  <a:schemeClr val="bg1"/>
                </a:solidFill>
                <a:latin typeface="Segoe Print" panose="02000600000000000000" pitchFamily="2" charset="0"/>
              </a:rPr>
              <a:t>español</a:t>
            </a:r>
            <a:endParaRPr lang="en-GB" sz="9338" b="1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FEBFCB-0CE4-B1D8-3094-AFBFE625FF1F}"/>
              </a:ext>
            </a:extLst>
          </p:cNvPr>
          <p:cNvSpPr txBox="1"/>
          <p:nvPr/>
        </p:nvSpPr>
        <p:spPr>
          <a:xfrm>
            <a:off x="514349" y="7488717"/>
            <a:ext cx="5730487" cy="1285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Nombre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……………………………………………….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Profesor (a)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: ……………………………………..</a:t>
            </a:r>
          </a:p>
          <a:p>
            <a:pPr algn="l">
              <a:lnSpc>
                <a:spcPct val="150000"/>
              </a:lnSpc>
            </a:pP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Clase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: ……………………………………………..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CC77C2-7A4D-F634-B697-1D48D65CCD58}"/>
              </a:ext>
            </a:extLst>
          </p:cNvPr>
          <p:cNvGrpSpPr/>
          <p:nvPr/>
        </p:nvGrpSpPr>
        <p:grpSpPr>
          <a:xfrm>
            <a:off x="5669128" y="4905431"/>
            <a:ext cx="940605" cy="914401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C9F58A5-345D-59DA-A238-DCC0F535366E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977EA7-5B17-15F0-9F95-CC532DCF74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9E028BA-44FF-5419-B006-251F2C9AE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23029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42584" y="186676"/>
            <a:ext cx="1515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4D2259-BF8E-CAFB-D58D-E6CF900B7BE0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924A8-65C3-0646-043D-FAADAC2221F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7083AD9-8CDA-2372-B17D-860A012A5F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32CEA9-4522-2C53-B35D-726AE1C29275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C0566A0-93B1-D7D5-C75C-3B93899652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435063"/>
              </p:ext>
            </p:extLst>
          </p:nvPr>
        </p:nvGraphicFramePr>
        <p:xfrm>
          <a:off x="79051" y="1337510"/>
          <a:ext cx="6611010" cy="34454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8972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553027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973942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2175069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19356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Friday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Wednesday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which?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date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48158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only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enormous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little (bit)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48158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jumper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common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look, watch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light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chicken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481585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cook, cooking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send, sending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09164FD-09A6-1D52-7C2D-0B83B90C6F2A}"/>
              </a:ext>
            </a:extLst>
          </p:cNvPr>
          <p:cNvSpPr txBox="1"/>
          <p:nvPr/>
        </p:nvSpPr>
        <p:spPr>
          <a:xfrm>
            <a:off x="1397451" y="816328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en español.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5BDED1-EFAF-EDDF-55BE-70485F384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04" y="2657983"/>
            <a:ext cx="631934" cy="58121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4A3F5AC-6AAB-AC2E-D92B-F72B3FC11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3" y="1622380"/>
            <a:ext cx="667164" cy="6671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064C6E-BC5C-94F4-FBA5-C33443ABC1ED}"/>
              </a:ext>
            </a:extLst>
          </p:cNvPr>
          <p:cNvSpPr txBox="1"/>
          <p:nvPr/>
        </p:nvSpPr>
        <p:spPr>
          <a:xfrm>
            <a:off x="645790" y="202752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397B13-873A-9BFE-247E-B9F94D0C8E06}"/>
              </a:ext>
            </a:extLst>
          </p:cNvPr>
          <p:cNvSpPr txBox="1"/>
          <p:nvPr/>
        </p:nvSpPr>
        <p:spPr>
          <a:xfrm>
            <a:off x="627492" y="304169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44B801-1FD2-A812-D0DC-5DC3DB4B8A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49" y="4070112"/>
            <a:ext cx="653860" cy="619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7B80FE1-E709-507B-1680-F6B24C3529BC}"/>
              </a:ext>
            </a:extLst>
          </p:cNvPr>
          <p:cNvSpPr txBox="1"/>
          <p:nvPr/>
        </p:nvSpPr>
        <p:spPr>
          <a:xfrm>
            <a:off x="682736" y="450568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C5A0EE2-B32F-3193-5034-9582B08BCD79}"/>
              </a:ext>
            </a:extLst>
          </p:cNvPr>
          <p:cNvGrpSpPr/>
          <p:nvPr/>
        </p:nvGrpSpPr>
        <p:grpSpPr>
          <a:xfrm>
            <a:off x="466350" y="791949"/>
            <a:ext cx="962296" cy="307777"/>
            <a:chOff x="537508" y="810975"/>
            <a:chExt cx="505091" cy="307777"/>
          </a:xfrm>
        </p:grpSpPr>
        <p:sp>
          <p:nvSpPr>
            <p:cNvPr id="16" name="Google Shape;206;p9">
              <a:extLst>
                <a:ext uri="{FF2B5EF4-FFF2-40B4-BE49-F238E27FC236}">
                  <a16:creationId xmlns:a16="http://schemas.microsoft.com/office/drawing/2014/main" id="{3A98C7F6-A081-5B8B-C793-74C627331CB6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F40A972-AA92-7E37-ADD4-ACBD1653FF8C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8" name="Picture 2" descr="Pen, Write, Pencil, Writing Tool, Work, Message, Blue">
            <a:extLst>
              <a:ext uri="{FF2B5EF4-FFF2-40B4-BE49-F238E27FC236}">
                <a16:creationId xmlns:a16="http://schemas.microsoft.com/office/drawing/2014/main" id="{17A3771A-0E2E-6D46-C612-E8E3836A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" y="660797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8D3A91C-025F-A434-DF8B-E9DE4223F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890" y="1148014"/>
            <a:ext cx="572382" cy="43524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B8EE07C-6DDE-9E0C-7612-0B3E701EACCD}"/>
              </a:ext>
            </a:extLst>
          </p:cNvPr>
          <p:cNvSpPr txBox="1"/>
          <p:nvPr/>
        </p:nvSpPr>
        <p:spPr>
          <a:xfrm>
            <a:off x="1424779" y="503603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Reescribe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47927F0-5FD9-0F67-8F15-727A51FC2B22}"/>
              </a:ext>
            </a:extLst>
          </p:cNvPr>
          <p:cNvGrpSpPr/>
          <p:nvPr/>
        </p:nvGrpSpPr>
        <p:grpSpPr>
          <a:xfrm>
            <a:off x="493678" y="5040680"/>
            <a:ext cx="962296" cy="307777"/>
            <a:chOff x="537508" y="810975"/>
            <a:chExt cx="505091" cy="307777"/>
          </a:xfrm>
        </p:grpSpPr>
        <p:sp>
          <p:nvSpPr>
            <p:cNvPr id="27" name="Google Shape;206;p9">
              <a:extLst>
                <a:ext uri="{FF2B5EF4-FFF2-40B4-BE49-F238E27FC236}">
                  <a16:creationId xmlns:a16="http://schemas.microsoft.com/office/drawing/2014/main" id="{50EB656A-C6DA-C1D4-1EFF-61DA97113630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06DDED-F5ED-C9D6-D6A2-46BC833CC415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9" name="Picture 2" descr="Pen, Write, Pencil, Writing Tool, Work, Message, Blue">
            <a:extLst>
              <a:ext uri="{FF2B5EF4-FFF2-40B4-BE49-F238E27FC236}">
                <a16:creationId xmlns:a16="http://schemas.microsoft.com/office/drawing/2014/main" id="{90EC30D2-2D22-A334-639B-CA53B998E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" y="4909528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Table 34">
            <a:extLst>
              <a:ext uri="{FF2B5EF4-FFF2-40B4-BE49-F238E27FC236}">
                <a16:creationId xmlns:a16="http://schemas.microsoft.com/office/drawing/2014/main" id="{10BB2946-B1F7-0051-98AD-05EE8A6D40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185881"/>
              </p:ext>
            </p:extLst>
          </p:nvPr>
        </p:nvGraphicFramePr>
        <p:xfrm>
          <a:off x="186349" y="5647493"/>
          <a:ext cx="6503712" cy="4124177"/>
        </p:xfrm>
        <a:graphic>
          <a:graphicData uri="http://schemas.openxmlformats.org/drawingml/2006/table">
            <a:tbl>
              <a:tblPr firstRow="1" bandRow="1"/>
              <a:tblGrid>
                <a:gridCol w="543103">
                  <a:extLst>
                    <a:ext uri="{9D8B030D-6E8A-4147-A177-3AD203B41FA5}">
                      <a16:colId xmlns:a16="http://schemas.microsoft.com/office/drawing/2014/main" val="1040392634"/>
                    </a:ext>
                  </a:extLst>
                </a:gridCol>
                <a:gridCol w="5960609">
                  <a:extLst>
                    <a:ext uri="{9D8B030D-6E8A-4147-A177-3AD203B41FA5}">
                      <a16:colId xmlns:a16="http://schemas.microsoft.com/office/drawing/2014/main" val="4125356277"/>
                    </a:ext>
                  </a:extLst>
                </a:gridCol>
              </a:tblGrid>
              <a:tr h="626924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España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[we cook]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Paella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[Sundays] [but]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[they cook] [the chicken]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asado. 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2550"/>
                  </a:ext>
                </a:extLst>
              </a:tr>
              <a:tr h="448681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253314"/>
                  </a:ext>
                </a:extLst>
              </a:tr>
              <a:tr h="448681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Fallas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[we look at]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[the lights]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[also] [we listen to]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música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930774"/>
                  </a:ext>
                </a:extLst>
              </a:tr>
              <a:tr h="448681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076609"/>
                  </a:ext>
                </a:extLst>
              </a:tr>
              <a:tr h="626924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[They send] [cards]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Navidad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[but] [here] [we visit]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[the family].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512439"/>
                  </a:ext>
                </a:extLst>
              </a:tr>
              <a:tr h="448681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8230899"/>
                  </a:ext>
                </a:extLst>
              </a:tr>
              <a:tr h="626924">
                <a:tc rowSpan="2"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Valencia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[we dance]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Jota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[and] [we sing] traditional music too.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036450"/>
                  </a:ext>
                </a:extLst>
              </a:tr>
              <a:tr h="448681">
                <a:tc vMerge="1"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9845102"/>
                  </a:ext>
                </a:extLst>
              </a:tr>
            </a:tbl>
          </a:graphicData>
        </a:graphic>
      </p:graphicFrame>
      <p:pic>
        <p:nvPicPr>
          <p:cNvPr id="36" name="Picture 2" descr="Free icon pencil write vector">
            <a:extLst>
              <a:ext uri="{FF2B5EF4-FFF2-40B4-BE49-F238E27FC236}">
                <a16:creationId xmlns:a16="http://schemas.microsoft.com/office/drawing/2014/main" id="{4686D238-8850-6634-7D2D-AF418AF9B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36657" y="638344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Free icon pencil write vector">
            <a:extLst>
              <a:ext uri="{FF2B5EF4-FFF2-40B4-BE49-F238E27FC236}">
                <a16:creationId xmlns:a16="http://schemas.microsoft.com/office/drawing/2014/main" id="{69F8EA56-D0FF-AF4D-4C7B-4486D47FB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59113" y="728289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Free icon pencil write vector">
            <a:extLst>
              <a:ext uri="{FF2B5EF4-FFF2-40B4-BE49-F238E27FC236}">
                <a16:creationId xmlns:a16="http://schemas.microsoft.com/office/drawing/2014/main" id="{B8175325-7886-7674-642B-9C88447826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81480" y="8359286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Free icon pencil write vector">
            <a:extLst>
              <a:ext uri="{FF2B5EF4-FFF2-40B4-BE49-F238E27FC236}">
                <a16:creationId xmlns:a16="http://schemas.microsoft.com/office/drawing/2014/main" id="{71117FC3-E3D1-958A-DD87-251D077913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881480" y="943568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279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143033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284737"/>
              </p:ext>
            </p:extLst>
          </p:nvPr>
        </p:nvGraphicFramePr>
        <p:xfrm>
          <a:off x="98296" y="3622993"/>
          <a:ext cx="6575022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3757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3713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35267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8868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poner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cultura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vencer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prueba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sobre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4936636" y="3067450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912903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Krina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517" y="904530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8360106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862271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84228" y="3249473"/>
            <a:ext cx="45897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08043" y="9560956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9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40387" cy="1316471"/>
            <a:chOff x="4876029" y="582476"/>
            <a:chExt cx="1840387" cy="17226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234461"/>
              <a:ext cx="153899" cy="21586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136612"/>
              <a:ext cx="1600928" cy="8218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1100" dirty="0">
                  <a:latin typeface="Century Gothic" panose="020B0502020202020204" pitchFamily="34" charset="0"/>
                </a:rPr>
                <a:t>Talking about what we and others do in the language class.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1817" y="2936665"/>
            <a:ext cx="707513" cy="53800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B8E2C5F-CB43-CC55-C2DB-E621490CFA4F}"/>
              </a:ext>
            </a:extLst>
          </p:cNvPr>
          <p:cNvSpPr/>
          <p:nvPr/>
        </p:nvSpPr>
        <p:spPr>
          <a:xfrm>
            <a:off x="158737" y="635984"/>
            <a:ext cx="3622394" cy="2262683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78670D-32FF-C047-2E24-DBEBFFDC0B6C}"/>
              </a:ext>
            </a:extLst>
          </p:cNvPr>
          <p:cNvGrpSpPr/>
          <p:nvPr/>
        </p:nvGrpSpPr>
        <p:grpSpPr>
          <a:xfrm>
            <a:off x="2028061" y="794500"/>
            <a:ext cx="1801949" cy="409714"/>
            <a:chOff x="1639842" y="1416995"/>
            <a:chExt cx="1801949" cy="409714"/>
          </a:xfrm>
        </p:grpSpPr>
        <p:sp>
          <p:nvSpPr>
            <p:cNvPr id="27" name="Google Shape;112;p3">
              <a:extLst>
                <a:ext uri="{FF2B5EF4-FFF2-40B4-BE49-F238E27FC236}">
                  <a16:creationId xmlns:a16="http://schemas.microsoft.com/office/drawing/2014/main" id="{BCC23E3D-B134-476D-6592-E8AF7666E89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9F009D8-6DCC-A3BE-C435-A19A7AE37200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3D829D-999F-C23C-6DC0-079D00811875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11" name="Google Shape;176;p8">
            <a:extLst>
              <a:ext uri="{FF2B5EF4-FFF2-40B4-BE49-F238E27FC236}">
                <a16:creationId xmlns:a16="http://schemas.microsoft.com/office/drawing/2014/main" id="{281FDF4A-E8E7-6748-4EE4-3D5C7A7900A5}"/>
              </a:ext>
            </a:extLst>
          </p:cNvPr>
          <p:cNvSpPr txBox="1"/>
          <p:nvPr/>
        </p:nvSpPr>
        <p:spPr>
          <a:xfrm>
            <a:off x="589437" y="9585203"/>
            <a:ext cx="56991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Aprendemos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2" name="Google Shape;183;p8">
            <a:extLst>
              <a:ext uri="{FF2B5EF4-FFF2-40B4-BE49-F238E27FC236}">
                <a16:creationId xmlns:a16="http://schemas.microsoft.com/office/drawing/2014/main" id="{E087ECE0-A539-893A-4EDF-FA2D6587F9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2517" y="9501481"/>
            <a:ext cx="356919" cy="3778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" name="Table 107">
            <a:extLst>
              <a:ext uri="{FF2B5EF4-FFF2-40B4-BE49-F238E27FC236}">
                <a16:creationId xmlns:a16="http://schemas.microsoft.com/office/drawing/2014/main" id="{BB9529F3-E7C2-C184-5EDC-1C6E3C047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684286"/>
              </p:ext>
            </p:extLst>
          </p:nvPr>
        </p:nvGraphicFramePr>
        <p:xfrm>
          <a:off x="220718" y="1325895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447A76B8-10B7-F3BD-F0E4-75EB95D3A9EC}"/>
              </a:ext>
            </a:extLst>
          </p:cNvPr>
          <p:cNvSpPr txBox="1"/>
          <p:nvPr/>
        </p:nvSpPr>
        <p:spPr>
          <a:xfrm>
            <a:off x="284557" y="2066056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nar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5" name="Table 107">
            <a:extLst>
              <a:ext uri="{FF2B5EF4-FFF2-40B4-BE49-F238E27FC236}">
                <a16:creationId xmlns:a16="http://schemas.microsoft.com/office/drawing/2014/main" id="{64454290-43A2-ECB7-BCBB-124704BB42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192540"/>
              </p:ext>
            </p:extLst>
          </p:nvPr>
        </p:nvGraphicFramePr>
        <p:xfrm>
          <a:off x="1430761" y="132826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CA7171B0-F196-15F8-BE67-4448D7533D17}"/>
              </a:ext>
            </a:extLst>
          </p:cNvPr>
          <p:cNvSpPr txBox="1"/>
          <p:nvPr/>
        </p:nvSpPr>
        <p:spPr>
          <a:xfrm>
            <a:off x="1494600" y="206843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2" descr="Trofeo, Ganador, La Copa, Campeón, Oro">
            <a:extLst>
              <a:ext uri="{FF2B5EF4-FFF2-40B4-BE49-F238E27FC236}">
                <a16:creationId xmlns:a16="http://schemas.microsoft.com/office/drawing/2014/main" id="{678FD68A-F93C-D223-B8D7-D7AAFF044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67" y="1619352"/>
            <a:ext cx="394259" cy="50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Łódź, Lago, Articulación, Agua, Playa, Velero, Globo">
            <a:extLst>
              <a:ext uri="{FF2B5EF4-FFF2-40B4-BE49-F238E27FC236}">
                <a16:creationId xmlns:a16="http://schemas.microsoft.com/office/drawing/2014/main" id="{6C65B8D2-F556-40B0-4FA9-2F25CB8C6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850" y="1648837"/>
            <a:ext cx="571767" cy="40440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9" name="Table 107">
            <a:extLst>
              <a:ext uri="{FF2B5EF4-FFF2-40B4-BE49-F238E27FC236}">
                <a16:creationId xmlns:a16="http://schemas.microsoft.com/office/drawing/2014/main" id="{07D14183-7243-209C-EF92-915C5F9AAB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9336539"/>
              </p:ext>
            </p:extLst>
          </p:nvPr>
        </p:nvGraphicFramePr>
        <p:xfrm>
          <a:off x="2631837" y="1324094"/>
          <a:ext cx="1076564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56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05B372B2-2F51-4B5B-3B47-4087DAA31F81}"/>
              </a:ext>
            </a:extLst>
          </p:cNvPr>
          <p:cNvSpPr txBox="1"/>
          <p:nvPr/>
        </p:nvSpPr>
        <p:spPr>
          <a:xfrm>
            <a:off x="2695675" y="2064255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1" name="Picture 6" descr="Lombriz, Gusano, Icono, Dibujos Animados, Dibujo">
            <a:extLst>
              <a:ext uri="{FF2B5EF4-FFF2-40B4-BE49-F238E27FC236}">
                <a16:creationId xmlns:a16="http://schemas.microsoft.com/office/drawing/2014/main" id="{48EB1993-06C0-3752-9317-849BED74F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969" y="1465710"/>
            <a:ext cx="604282" cy="5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2A2A7F6-9491-9441-9AE9-3BEDDB6D0A70}"/>
              </a:ext>
            </a:extLst>
          </p:cNvPr>
          <p:cNvSpPr/>
          <p:nvPr/>
        </p:nvSpPr>
        <p:spPr>
          <a:xfrm>
            <a:off x="161011" y="5070396"/>
            <a:ext cx="6539774" cy="316196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7EC699-F0DC-F257-4039-F85E81AD56AD}"/>
              </a:ext>
            </a:extLst>
          </p:cNvPr>
          <p:cNvSpPr txBox="1"/>
          <p:nvPr/>
        </p:nvSpPr>
        <p:spPr>
          <a:xfrm>
            <a:off x="184896" y="5146224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B6C8732-109C-8ABC-9137-DCF41D7A8620}"/>
              </a:ext>
            </a:extLst>
          </p:cNvPr>
          <p:cNvGrpSpPr/>
          <p:nvPr/>
        </p:nvGrpSpPr>
        <p:grpSpPr>
          <a:xfrm>
            <a:off x="4878095" y="5112569"/>
            <a:ext cx="1943885" cy="588990"/>
            <a:chOff x="115026" y="5917195"/>
            <a:chExt cx="1943885" cy="58899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C977441-E792-7D1F-B0EB-A37983DEF3B2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9FEE151-A8F6-F0CF-B728-E936A7D8A9EF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BFE5319-4ACE-1EC5-99A4-CA0FF656EA94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4" name="Google Shape;171;p8">
            <a:extLst>
              <a:ext uri="{FF2B5EF4-FFF2-40B4-BE49-F238E27FC236}">
                <a16:creationId xmlns:a16="http://schemas.microsoft.com/office/drawing/2014/main" id="{645B77A7-4E8B-81E5-F144-A7FF5A8D995F}"/>
              </a:ext>
            </a:extLst>
          </p:cNvPr>
          <p:cNvSpPr txBox="1"/>
          <p:nvPr/>
        </p:nvSpPr>
        <p:spPr>
          <a:xfrm>
            <a:off x="242044" y="5774788"/>
            <a:ext cx="4947411" cy="38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Remember that some Spanish infinitives ends in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er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53A5E4-7314-E8EE-95D3-6A9B38D2ECA4}"/>
              </a:ext>
            </a:extLst>
          </p:cNvPr>
          <p:cNvSpPr txBox="1"/>
          <p:nvPr/>
        </p:nvSpPr>
        <p:spPr>
          <a:xfrm>
            <a:off x="3041540" y="48016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25FB18B-E436-8AC4-C49E-8B989B53A30E}"/>
              </a:ext>
            </a:extLst>
          </p:cNvPr>
          <p:cNvGrpSpPr/>
          <p:nvPr/>
        </p:nvGrpSpPr>
        <p:grpSpPr>
          <a:xfrm>
            <a:off x="5366778" y="7731050"/>
            <a:ext cx="2124174" cy="1263934"/>
            <a:chOff x="-2782214" y="7852179"/>
            <a:chExt cx="1643707" cy="1119358"/>
          </a:xfrm>
        </p:grpSpPr>
        <p:sp>
          <p:nvSpPr>
            <p:cNvPr id="60" name="Rectangle: Folded Corner 59">
              <a:extLst>
                <a:ext uri="{FF2B5EF4-FFF2-40B4-BE49-F238E27FC236}">
                  <a16:creationId xmlns:a16="http://schemas.microsoft.com/office/drawing/2014/main" id="{C8FB908B-CEAC-8AA8-0A4A-ED9452CD0BA0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3" name="Picture 6" descr="Free Icon Light illustration and picture">
              <a:extLst>
                <a:ext uri="{FF2B5EF4-FFF2-40B4-BE49-F238E27FC236}">
                  <a16:creationId xmlns:a16="http://schemas.microsoft.com/office/drawing/2014/main" id="{A6869834-6F28-F25A-9042-C73CF502F0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49" name="TextBox 2048">
              <a:extLst>
                <a:ext uri="{FF2B5EF4-FFF2-40B4-BE49-F238E27FC236}">
                  <a16:creationId xmlns:a16="http://schemas.microsoft.com/office/drawing/2014/main" id="{3E98C05D-0124-53C9-7CEE-E2514ED1F170}"/>
                </a:ext>
              </a:extLst>
            </p:cNvPr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We don’t</a:t>
              </a:r>
            </a:p>
          </p:txBody>
        </p:sp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AA2F763A-48C2-95EC-730C-3B42B7D68DCC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831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need pronouns because the verb ending tells us who is doing the action.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2052" name="TextBox 2051">
            <a:extLst>
              <a:ext uri="{FF2B5EF4-FFF2-40B4-BE49-F238E27FC236}">
                <a16:creationId xmlns:a16="http://schemas.microsoft.com/office/drawing/2014/main" id="{E31F542D-67EA-275D-AE47-E28AB2A02EE6}"/>
              </a:ext>
            </a:extLst>
          </p:cNvPr>
          <p:cNvSpPr txBox="1"/>
          <p:nvPr/>
        </p:nvSpPr>
        <p:spPr>
          <a:xfrm>
            <a:off x="227143" y="6059613"/>
            <a:ext cx="1285176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‘s/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he,it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er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e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FC3938F6-A4B6-8D9B-A3E9-F590A2E3658C}"/>
              </a:ext>
            </a:extLst>
          </p:cNvPr>
          <p:cNvSpPr txBox="1"/>
          <p:nvPr/>
        </p:nvSpPr>
        <p:spPr>
          <a:xfrm>
            <a:off x="184896" y="5417813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Singular forms vs. ‘we’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76" name="TextBox 2075">
            <a:extLst>
              <a:ext uri="{FF2B5EF4-FFF2-40B4-BE49-F238E27FC236}">
                <a16:creationId xmlns:a16="http://schemas.microsoft.com/office/drawing/2014/main" id="{A115F060-3E61-9855-9C8C-B0D8382BE961}"/>
              </a:ext>
            </a:extLst>
          </p:cNvPr>
          <p:cNvSpPr txBox="1"/>
          <p:nvPr/>
        </p:nvSpPr>
        <p:spPr>
          <a:xfrm>
            <a:off x="226917" y="6409909"/>
            <a:ext cx="1285176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‘we’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er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and add –</a:t>
            </a:r>
            <a:r>
              <a:rPr lang="en-GB" sz="1500" b="1" kern="120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emos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78" name="Google Shape;183;p8">
            <a:extLst>
              <a:ext uri="{FF2B5EF4-FFF2-40B4-BE49-F238E27FC236}">
                <a16:creationId xmlns:a16="http://schemas.microsoft.com/office/drawing/2014/main" id="{F04EA526-B7DA-25C9-E339-CC7BCF9774D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8101" y="769452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84" name="TextBox 2083">
            <a:hlinkClick r:id="" action="ppaction://noaction">
              <a:snd r:embed="rId18" name="es_importante_hablar.wav"/>
            </a:hlinkClick>
            <a:extLst>
              <a:ext uri="{FF2B5EF4-FFF2-40B4-BE49-F238E27FC236}">
                <a16:creationId xmlns:a16="http://schemas.microsoft.com/office/drawing/2014/main" id="{09AF7D4E-FD4C-A566-138A-FF09452D86CC}"/>
              </a:ext>
            </a:extLst>
          </p:cNvPr>
          <p:cNvSpPr txBox="1"/>
          <p:nvPr/>
        </p:nvSpPr>
        <p:spPr>
          <a:xfrm>
            <a:off x="317096" y="7315957"/>
            <a:ext cx="2511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Aprend</a:t>
            </a:r>
            <a:r>
              <a:rPr lang="en-GB" sz="1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8D41880C-F82C-D982-677D-9AE053C824DA}"/>
              </a:ext>
            </a:extLst>
          </p:cNvPr>
          <p:cNvSpPr txBox="1"/>
          <p:nvPr/>
        </p:nvSpPr>
        <p:spPr>
          <a:xfrm>
            <a:off x="562628" y="7695475"/>
            <a:ext cx="2789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learns Spanish.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7" name="Google Shape;171;p8">
            <a:extLst>
              <a:ext uri="{FF2B5EF4-FFF2-40B4-BE49-F238E27FC236}">
                <a16:creationId xmlns:a16="http://schemas.microsoft.com/office/drawing/2014/main" id="{BBB4F4F4-4E60-38C8-B935-D4B365806FEA}"/>
              </a:ext>
            </a:extLst>
          </p:cNvPr>
          <p:cNvSpPr txBox="1"/>
          <p:nvPr/>
        </p:nvSpPr>
        <p:spPr>
          <a:xfrm>
            <a:off x="930213" y="6982315"/>
            <a:ext cx="6272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90" name="Google Shape;171;p8">
            <a:extLst>
              <a:ext uri="{FF2B5EF4-FFF2-40B4-BE49-F238E27FC236}">
                <a16:creationId xmlns:a16="http://schemas.microsoft.com/office/drawing/2014/main" id="{1273CD64-40CE-CB4B-14C0-2257D69A0B52}"/>
              </a:ext>
            </a:extLst>
          </p:cNvPr>
          <p:cNvSpPr txBox="1"/>
          <p:nvPr/>
        </p:nvSpPr>
        <p:spPr>
          <a:xfrm>
            <a:off x="4739381" y="6995040"/>
            <a:ext cx="844635" cy="3077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we</a:t>
            </a:r>
            <a:endParaRPr sz="1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7E2CFC61-CDF5-DC2D-8B8D-62C11DDEA5AB}"/>
              </a:ext>
            </a:extLst>
          </p:cNvPr>
          <p:cNvSpPr txBox="1"/>
          <p:nvPr/>
        </p:nvSpPr>
        <p:spPr>
          <a:xfrm>
            <a:off x="3798562" y="7323168"/>
            <a:ext cx="287816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92" name="Google Shape;183;p8">
            <a:extLst>
              <a:ext uri="{FF2B5EF4-FFF2-40B4-BE49-F238E27FC236}">
                <a16:creationId xmlns:a16="http://schemas.microsoft.com/office/drawing/2014/main" id="{6A4E2D49-349B-E0D0-DFDD-4ADD78FE6FB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26665" y="768977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TextBox 2097">
            <a:extLst>
              <a:ext uri="{FF2B5EF4-FFF2-40B4-BE49-F238E27FC236}">
                <a16:creationId xmlns:a16="http://schemas.microsoft.com/office/drawing/2014/main" id="{6E734E7D-3D89-39AE-3CF5-9BF485E86E19}"/>
              </a:ext>
            </a:extLst>
          </p:cNvPr>
          <p:cNvSpPr txBox="1"/>
          <p:nvPr/>
        </p:nvSpPr>
        <p:spPr>
          <a:xfrm>
            <a:off x="3761189" y="7680991"/>
            <a:ext cx="3172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We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learn English.</a:t>
            </a: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F589905F-64A4-C289-1288-1491F7997E68}"/>
              </a:ext>
            </a:extLst>
          </p:cNvPr>
          <p:cNvSpPr txBox="1"/>
          <p:nvPr/>
        </p:nvSpPr>
        <p:spPr>
          <a:xfrm>
            <a:off x="2683700" y="6687860"/>
            <a:ext cx="343192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</a:t>
            </a:r>
          </a:p>
        </p:txBody>
      </p:sp>
      <p:sp>
        <p:nvSpPr>
          <p:cNvPr id="2101" name="TextBox 2100">
            <a:extLst>
              <a:ext uri="{FF2B5EF4-FFF2-40B4-BE49-F238E27FC236}">
                <a16:creationId xmlns:a16="http://schemas.microsoft.com/office/drawing/2014/main" id="{51EC5F7A-4D2F-5E05-B197-A07A74DC4B21}"/>
              </a:ext>
            </a:extLst>
          </p:cNvPr>
          <p:cNvSpPr txBox="1"/>
          <p:nvPr/>
        </p:nvSpPr>
        <p:spPr>
          <a:xfrm>
            <a:off x="2632995" y="6980518"/>
            <a:ext cx="1061509" cy="323165"/>
          </a:xfrm>
          <a:prstGeom prst="rect">
            <a:avLst/>
          </a:prstGeom>
          <a:solidFill>
            <a:srgbClr val="FFEBFF"/>
          </a:solidFill>
        </p:spPr>
        <p:txBody>
          <a:bodyPr wrap="none" rtlCol="0">
            <a:spAutoFit/>
          </a:bodyPr>
          <a:lstStyle/>
          <a:p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aprender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B5B08253-3A56-832B-92B8-109E11CFF40B}"/>
              </a:ext>
            </a:extLst>
          </p:cNvPr>
          <p:cNvCxnSpPr>
            <a:cxnSpLocks/>
          </p:cNvCxnSpPr>
          <p:nvPr/>
        </p:nvCxnSpPr>
        <p:spPr>
          <a:xfrm>
            <a:off x="3444774" y="7101054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7" name="Straight Connector 2106">
            <a:extLst>
              <a:ext uri="{FF2B5EF4-FFF2-40B4-BE49-F238E27FC236}">
                <a16:creationId xmlns:a16="http://schemas.microsoft.com/office/drawing/2014/main" id="{3CE224DB-22A9-65DF-FDCD-41910ACCB135}"/>
              </a:ext>
            </a:extLst>
          </p:cNvPr>
          <p:cNvCxnSpPr>
            <a:cxnSpLocks/>
          </p:cNvCxnSpPr>
          <p:nvPr/>
        </p:nvCxnSpPr>
        <p:spPr>
          <a:xfrm>
            <a:off x="3444774" y="7173171"/>
            <a:ext cx="14282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8" name="TextBox 2117">
            <a:extLst>
              <a:ext uri="{FF2B5EF4-FFF2-40B4-BE49-F238E27FC236}">
                <a16:creationId xmlns:a16="http://schemas.microsoft.com/office/drawing/2014/main" id="{504DB1E0-E8F0-39B0-69E9-4D6D6CD2E46D}"/>
              </a:ext>
            </a:extLst>
          </p:cNvPr>
          <p:cNvSpPr txBox="1"/>
          <p:nvPr/>
        </p:nvSpPr>
        <p:spPr>
          <a:xfrm rot="20913753">
            <a:off x="3461615" y="2196912"/>
            <a:ext cx="2850460" cy="338554"/>
          </a:xfrm>
          <a:custGeom>
            <a:avLst/>
            <a:gdLst>
              <a:gd name="connsiteX0" fmla="*/ 0 w 2850460"/>
              <a:gd name="connsiteY0" fmla="*/ 0 h 338554"/>
              <a:gd name="connsiteX1" fmla="*/ 2850460 w 2850460"/>
              <a:gd name="connsiteY1" fmla="*/ 0 h 338554"/>
              <a:gd name="connsiteX2" fmla="*/ 2850460 w 2850460"/>
              <a:gd name="connsiteY2" fmla="*/ 338554 h 338554"/>
              <a:gd name="connsiteX3" fmla="*/ 0 w 2850460"/>
              <a:gd name="connsiteY3" fmla="*/ 338554 h 338554"/>
              <a:gd name="connsiteX4" fmla="*/ 0 w 2850460"/>
              <a:gd name="connsiteY4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0460" h="338554" fill="none" extrusionOk="0">
                <a:moveTo>
                  <a:pt x="0" y="0"/>
                </a:moveTo>
                <a:cubicBezTo>
                  <a:pt x="401296" y="96918"/>
                  <a:pt x="2060772" y="96253"/>
                  <a:pt x="2850460" y="0"/>
                </a:cubicBezTo>
                <a:cubicBezTo>
                  <a:pt x="2875688" y="138054"/>
                  <a:pt x="2823649" y="277369"/>
                  <a:pt x="2850460" y="338554"/>
                </a:cubicBezTo>
                <a:cubicBezTo>
                  <a:pt x="2080254" y="197112"/>
                  <a:pt x="711187" y="441977"/>
                  <a:pt x="0" y="338554"/>
                </a:cubicBezTo>
                <a:cubicBezTo>
                  <a:pt x="15238" y="277269"/>
                  <a:pt x="-28668" y="159603"/>
                  <a:pt x="0" y="0"/>
                </a:cubicBezTo>
                <a:close/>
              </a:path>
              <a:path w="2850460" h="338554" stroke="0" extrusionOk="0">
                <a:moveTo>
                  <a:pt x="0" y="0"/>
                </a:moveTo>
                <a:cubicBezTo>
                  <a:pt x="997959" y="126390"/>
                  <a:pt x="1881341" y="-22445"/>
                  <a:pt x="2850460" y="0"/>
                </a:cubicBezTo>
                <a:cubicBezTo>
                  <a:pt x="2822383" y="105500"/>
                  <a:pt x="2836923" y="218984"/>
                  <a:pt x="2850460" y="338554"/>
                </a:cubicBezTo>
                <a:cubicBezTo>
                  <a:pt x="2112149" y="179790"/>
                  <a:pt x="329686" y="433292"/>
                  <a:pt x="0" y="338554"/>
                </a:cubicBezTo>
                <a:cubicBezTo>
                  <a:pt x="-30365" y="196226"/>
                  <a:pt x="-3451" y="156659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199655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Forte Forward" pitchFamily="2" charset="0"/>
                <a:cs typeface="Forte Forward" pitchFamily="2" charset="0"/>
              </a:rPr>
              <a:t>En </a:t>
            </a:r>
            <a:r>
              <a:rPr lang="en-GB" sz="1600" dirty="0" err="1">
                <a:latin typeface="Forte Forward" pitchFamily="2" charset="0"/>
                <a:cs typeface="Forte Forward" pitchFamily="2" charset="0"/>
              </a:rPr>
              <a:t>clase</a:t>
            </a:r>
            <a:r>
              <a:rPr lang="en-GB" sz="1600" dirty="0">
                <a:latin typeface="Forte Forward" pitchFamily="2" charset="0"/>
                <a:cs typeface="Forte Forward" pitchFamily="2" charset="0"/>
              </a:rPr>
              <a:t> de </a:t>
            </a:r>
            <a:r>
              <a:rPr lang="en-GB" sz="1600" dirty="0" err="1">
                <a:latin typeface="Forte Forward" pitchFamily="2" charset="0"/>
                <a:cs typeface="Forte Forward" pitchFamily="2" charset="0"/>
              </a:rPr>
              <a:t>inglés</a:t>
            </a:r>
            <a:r>
              <a:rPr lang="en-GB" sz="1600" dirty="0">
                <a:latin typeface="Forte Forward" pitchFamily="2" charset="0"/>
                <a:cs typeface="Forte Forward" pitchFamily="2" charset="0"/>
              </a:rPr>
              <a:t> y </a:t>
            </a:r>
            <a:r>
              <a:rPr lang="en-GB" sz="1600" dirty="0" err="1">
                <a:latin typeface="Forte Forward" pitchFamily="2" charset="0"/>
                <a:cs typeface="Forte Forward" pitchFamily="2" charset="0"/>
              </a:rPr>
              <a:t>español</a:t>
            </a:r>
            <a:endParaRPr lang="en-GB" sz="1600" dirty="0">
              <a:latin typeface="Forte Forward" pitchFamily="2" charset="0"/>
              <a:cs typeface="Forte Forward" pitchFamily="2" charset="0"/>
            </a:endParaRPr>
          </a:p>
        </p:txBody>
      </p:sp>
      <p:pic>
        <p:nvPicPr>
          <p:cNvPr id="2124" name="Picture 2123">
            <a:extLst>
              <a:ext uri="{FF2B5EF4-FFF2-40B4-BE49-F238E27FC236}">
                <a16:creationId xmlns:a16="http://schemas.microsoft.com/office/drawing/2014/main" id="{58DF3D6B-E438-B2D8-475F-6D80E59894C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104533" y="1789086"/>
            <a:ext cx="590256" cy="422724"/>
          </a:xfrm>
          <a:prstGeom prst="rect">
            <a:avLst/>
          </a:prstGeom>
        </p:spPr>
      </p:pic>
      <p:pic>
        <p:nvPicPr>
          <p:cNvPr id="2125" name="Picture 2124">
            <a:extLst>
              <a:ext uri="{FF2B5EF4-FFF2-40B4-BE49-F238E27FC236}">
                <a16:creationId xmlns:a16="http://schemas.microsoft.com/office/drawing/2014/main" id="{AA21244B-BFB9-CD7F-E977-B2FB77793F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72882" y="2320559"/>
            <a:ext cx="785445" cy="65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9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4" grpId="0"/>
      <p:bldP spid="2085" grpId="0"/>
      <p:bldP spid="2091" grpId="0"/>
      <p:bldP spid="2098" grpId="0"/>
      <p:bldP spid="2100" grpId="0"/>
      <p:bldP spid="210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0" name="Picture 2119">
            <a:extLst>
              <a:ext uri="{FF2B5EF4-FFF2-40B4-BE49-F238E27FC236}">
                <a16:creationId xmlns:a16="http://schemas.microsoft.com/office/drawing/2014/main" id="{812BDB45-1E25-5B26-4D98-88FF2BF1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9779" y="4928638"/>
            <a:ext cx="1394070" cy="1564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4" name="Picture 2053">
            <a:extLst>
              <a:ext uri="{FF2B5EF4-FFF2-40B4-BE49-F238E27FC236}">
                <a16:creationId xmlns:a16="http://schemas.microsoft.com/office/drawing/2014/main" id="{812C85E3-D8A2-9943-7CDE-96A352EBF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18" y="1529391"/>
            <a:ext cx="5034400" cy="3580016"/>
          </a:xfrm>
          <a:prstGeom prst="rect">
            <a:avLst/>
          </a:prstGeom>
        </p:spPr>
      </p:pic>
      <p:sp>
        <p:nvSpPr>
          <p:cNvPr id="2055" name="TextBox 2054">
            <a:extLst>
              <a:ext uri="{FF2B5EF4-FFF2-40B4-BE49-F238E27FC236}">
                <a16:creationId xmlns:a16="http://schemas.microsoft.com/office/drawing/2014/main" id="{17193C4A-96C3-FBB2-6183-D24674AD97FD}"/>
              </a:ext>
            </a:extLst>
          </p:cNvPr>
          <p:cNvSpPr txBox="1"/>
          <p:nvPr/>
        </p:nvSpPr>
        <p:spPr>
          <a:xfrm>
            <a:off x="1334716" y="925524"/>
            <a:ext cx="618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Agua 💧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los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deberes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 de Quique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Lee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y </a:t>
            </a:r>
            <a:r>
              <a:rPr lang="en-GB" sz="1600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marca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     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30906B5D-8496-1775-00D2-A303C095D328}"/>
              </a:ext>
            </a:extLst>
          </p:cNvPr>
          <p:cNvGrpSpPr/>
          <p:nvPr/>
        </p:nvGrpSpPr>
        <p:grpSpPr>
          <a:xfrm>
            <a:off x="64328" y="736578"/>
            <a:ext cx="1385515" cy="699697"/>
            <a:chOff x="85157" y="674113"/>
            <a:chExt cx="1072125" cy="541432"/>
          </a:xfrm>
        </p:grpSpPr>
        <p:sp>
          <p:nvSpPr>
            <p:cNvPr id="2057" name="Google Shape;206;p9">
              <a:extLst>
                <a:ext uri="{FF2B5EF4-FFF2-40B4-BE49-F238E27FC236}">
                  <a16:creationId xmlns:a16="http://schemas.microsoft.com/office/drawing/2014/main" id="{F7F358CD-0277-F361-F7F3-2AB658785C9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8" name="Picture 2057">
              <a:extLst>
                <a:ext uri="{FF2B5EF4-FFF2-40B4-BE49-F238E27FC236}">
                  <a16:creationId xmlns:a16="http://schemas.microsoft.com/office/drawing/2014/main" id="{76BEC0EA-9973-99B8-111C-880401792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89138232-CAAE-F6D8-E162-4EAB9BF90A5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060" name="Table 2059">
            <a:extLst>
              <a:ext uri="{FF2B5EF4-FFF2-40B4-BE49-F238E27FC236}">
                <a16:creationId xmlns:a16="http://schemas.microsoft.com/office/drawing/2014/main" id="{13770D49-97EC-CB8E-5CCC-464108776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521745"/>
              </p:ext>
            </p:extLst>
          </p:nvPr>
        </p:nvGraphicFramePr>
        <p:xfrm>
          <a:off x="4754880" y="1718169"/>
          <a:ext cx="1876204" cy="25223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31284">
                  <a:extLst>
                    <a:ext uri="{9D8B030D-6E8A-4147-A177-3AD203B41FA5}">
                      <a16:colId xmlns:a16="http://schemas.microsoft.com/office/drawing/2014/main" val="173089511"/>
                    </a:ext>
                  </a:extLst>
                </a:gridCol>
                <a:gridCol w="805792">
                  <a:extLst>
                    <a:ext uri="{9D8B030D-6E8A-4147-A177-3AD203B41FA5}">
                      <a16:colId xmlns:a16="http://schemas.microsoft.com/office/drawing/2014/main" val="782763337"/>
                    </a:ext>
                  </a:extLst>
                </a:gridCol>
                <a:gridCol w="739128">
                  <a:extLst>
                    <a:ext uri="{9D8B030D-6E8A-4147-A177-3AD203B41FA5}">
                      <a16:colId xmlns:a16="http://schemas.microsoft.com/office/drawing/2014/main" val="3887050633"/>
                    </a:ext>
                  </a:extLst>
                </a:gridCol>
              </a:tblGrid>
              <a:tr h="4799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 &amp; S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(we)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(they)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667663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3104395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1504356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293879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3949491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95184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7619438"/>
                  </a:ext>
                </a:extLst>
              </a:tr>
            </a:tbl>
          </a:graphicData>
        </a:graphic>
      </p:graphicFrame>
      <p:pic>
        <p:nvPicPr>
          <p:cNvPr id="2070" name="Picture 2069">
            <a:extLst>
              <a:ext uri="{FF2B5EF4-FFF2-40B4-BE49-F238E27FC236}">
                <a16:creationId xmlns:a16="http://schemas.microsoft.com/office/drawing/2014/main" id="{4EC69CC3-15D4-0EBF-B1C6-388C2DEB3F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536" y="1046041"/>
            <a:ext cx="1527180" cy="600508"/>
          </a:xfrm>
          <a:prstGeom prst="rect">
            <a:avLst/>
          </a:prstGeom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09DB1D9D-89DB-918A-BD54-395C7C7A9E9C}"/>
              </a:ext>
            </a:extLst>
          </p:cNvPr>
          <p:cNvSpPr txBox="1"/>
          <p:nvPr/>
        </p:nvSpPr>
        <p:spPr>
          <a:xfrm>
            <a:off x="2603436" y="4971691"/>
            <a:ext cx="1832282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1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deberes</a:t>
            </a:r>
            <a:r>
              <a:rPr lang="en-GB" sz="1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</a:t>
            </a:r>
            <a:r>
              <a:rPr lang="en-GB" sz="1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homework</a:t>
            </a:r>
          </a:p>
        </p:txBody>
      </p:sp>
      <p:pic>
        <p:nvPicPr>
          <p:cNvPr id="2072" name="Google Shape;156;p20">
            <a:extLst>
              <a:ext uri="{FF2B5EF4-FFF2-40B4-BE49-F238E27FC236}">
                <a16:creationId xmlns:a16="http://schemas.microsoft.com/office/drawing/2014/main" id="{C74468E8-9499-1C67-8638-8C10E84A49A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9121" y="1253334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Google Shape;402;p19">
            <a:extLst>
              <a:ext uri="{FF2B5EF4-FFF2-40B4-BE49-F238E27FC236}">
                <a16:creationId xmlns:a16="http://schemas.microsoft.com/office/drawing/2014/main" id="{37ADEC84-30C8-3F97-6C44-0B62C962D890}"/>
              </a:ext>
            </a:extLst>
          </p:cNvPr>
          <p:cNvSpPr txBox="1"/>
          <p:nvPr/>
        </p:nvSpPr>
        <p:spPr>
          <a:xfrm>
            <a:off x="1666118" y="5362678"/>
            <a:ext cx="375146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Quique. ¿Es Quique y Sofía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(we)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(she)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82" name="Group 2081">
            <a:extLst>
              <a:ext uri="{FF2B5EF4-FFF2-40B4-BE49-F238E27FC236}">
                <a16:creationId xmlns:a16="http://schemas.microsoft.com/office/drawing/2014/main" id="{22CD6CB6-FFFE-5B61-9BFF-F784D999E908}"/>
              </a:ext>
            </a:extLst>
          </p:cNvPr>
          <p:cNvGrpSpPr/>
          <p:nvPr/>
        </p:nvGrpSpPr>
        <p:grpSpPr>
          <a:xfrm>
            <a:off x="456002" y="5394975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086" name="Google Shape;222;p10">
              <a:extLst>
                <a:ext uri="{FF2B5EF4-FFF2-40B4-BE49-F238E27FC236}">
                  <a16:creationId xmlns:a16="http://schemas.microsoft.com/office/drawing/2014/main" id="{58CA0C49-6E7F-EF6F-2771-F0870B18FD6E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93" name="TextBox 2092">
              <a:extLst>
                <a:ext uri="{FF2B5EF4-FFF2-40B4-BE49-F238E27FC236}">
                  <a16:creationId xmlns:a16="http://schemas.microsoft.com/office/drawing/2014/main" id="{E4283100-5118-835B-2DEC-8893B8A64E3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94" name="Group 2093">
            <a:extLst>
              <a:ext uri="{FF2B5EF4-FFF2-40B4-BE49-F238E27FC236}">
                <a16:creationId xmlns:a16="http://schemas.microsoft.com/office/drawing/2014/main" id="{5FDA8701-6632-6C31-8630-2628D32047F7}"/>
              </a:ext>
            </a:extLst>
          </p:cNvPr>
          <p:cNvGrpSpPr/>
          <p:nvPr/>
        </p:nvGrpSpPr>
        <p:grpSpPr>
          <a:xfrm>
            <a:off x="123801" y="5249067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95" name="Oval 2094">
              <a:extLst>
                <a:ext uri="{FF2B5EF4-FFF2-40B4-BE49-F238E27FC236}">
                  <a16:creationId xmlns:a16="http://schemas.microsoft.com/office/drawing/2014/main" id="{7A1BA629-AFE4-0D19-09F4-00B3301AC047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96" name="Picture 2095" descr="Free speaker sound loud vector">
              <a:extLst>
                <a:ext uri="{FF2B5EF4-FFF2-40B4-BE49-F238E27FC236}">
                  <a16:creationId xmlns:a16="http://schemas.microsoft.com/office/drawing/2014/main" id="{33020B2D-0655-B6C9-6A48-8A540F3B9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097" name="Google Shape;402;p19">
            <a:extLst>
              <a:ext uri="{FF2B5EF4-FFF2-40B4-BE49-F238E27FC236}">
                <a16:creationId xmlns:a16="http://schemas.microsoft.com/office/drawing/2014/main" id="{7C8455EF-27CD-3F18-2E27-BF0BB8357556}"/>
              </a:ext>
            </a:extLst>
          </p:cNvPr>
          <p:cNvSpPr txBox="1"/>
          <p:nvPr/>
        </p:nvSpPr>
        <p:spPr>
          <a:xfrm>
            <a:off x="144745" y="5982864"/>
            <a:ext cx="502846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   la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opción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correcta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escribe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verbo. </a:t>
            </a:r>
            <a:endParaRPr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9" name="Google Shape;156;p20">
            <a:extLst>
              <a:ext uri="{FF2B5EF4-FFF2-40B4-BE49-F238E27FC236}">
                <a16:creationId xmlns:a16="http://schemas.microsoft.com/office/drawing/2014/main" id="{A8579AA9-EAD9-ED62-1DBD-60522382ABE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1586" y="6013720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03" name="Table 2102">
            <a:extLst>
              <a:ext uri="{FF2B5EF4-FFF2-40B4-BE49-F238E27FC236}">
                <a16:creationId xmlns:a16="http://schemas.microsoft.com/office/drawing/2014/main" id="{6E77815E-9213-3B6A-7815-DD6BD13EB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872126"/>
              </p:ext>
            </p:extLst>
          </p:nvPr>
        </p:nvGraphicFramePr>
        <p:xfrm>
          <a:off x="432036" y="6414545"/>
          <a:ext cx="6175082" cy="3415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98190">
                  <a:extLst>
                    <a:ext uri="{9D8B030D-6E8A-4147-A177-3AD203B41FA5}">
                      <a16:colId xmlns:a16="http://schemas.microsoft.com/office/drawing/2014/main" val="1578365701"/>
                    </a:ext>
                  </a:extLst>
                </a:gridCol>
                <a:gridCol w="1868277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290861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367634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s/he ; we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completa</a:t>
                      </a:r>
                      <a:r>
                        <a:rPr lang="en-GB" sz="1400" b="1" baseline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b="1" baseline="0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frase</a:t>
                      </a:r>
                      <a:r>
                        <a:rPr lang="en-GB" sz="1400" b="1" baseline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5229998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7667495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13556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0035826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</a:rPr>
                        <a:t>s/he</a:t>
                      </a:r>
                      <a:endParaRPr lang="en-GB" sz="1400" b="1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0323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GB" sz="2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114680"/>
                  </a:ext>
                </a:extLst>
              </a:tr>
            </a:tbl>
          </a:graphicData>
        </a:graphic>
      </p:graphicFrame>
      <p:sp>
        <p:nvSpPr>
          <p:cNvPr id="2109" name="Action Button: Custom 5">
            <a:hlinkClick r:id="" action="ppaction://noaction" highlightClick="1">
              <a:snd r:embed="rId10" name="L1.1.wav"/>
            </a:hlinkClick>
            <a:extLst>
              <a:ext uri="{FF2B5EF4-FFF2-40B4-BE49-F238E27FC236}">
                <a16:creationId xmlns:a16="http://schemas.microsoft.com/office/drawing/2014/main" id="{0054234A-03E7-B488-62BE-21278C14E5A2}"/>
              </a:ext>
            </a:extLst>
          </p:cNvPr>
          <p:cNvSpPr/>
          <p:nvPr/>
        </p:nvSpPr>
        <p:spPr>
          <a:xfrm>
            <a:off x="140529" y="6857640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110" name="Action Button: Custom 5">
            <a:hlinkClick r:id="" action="ppaction://noaction" highlightClick="1">
              <a:snd r:embed="rId10" name="L1.1.wav"/>
            </a:hlinkClick>
            <a:extLst>
              <a:ext uri="{FF2B5EF4-FFF2-40B4-BE49-F238E27FC236}">
                <a16:creationId xmlns:a16="http://schemas.microsoft.com/office/drawing/2014/main" id="{D9A37E4D-FBB6-34AC-B2D0-C6C69AD48B44}"/>
              </a:ext>
            </a:extLst>
          </p:cNvPr>
          <p:cNvSpPr/>
          <p:nvPr/>
        </p:nvSpPr>
        <p:spPr>
          <a:xfrm>
            <a:off x="140529" y="7493714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113" name="Action Button: Custom 5">
            <a:hlinkClick r:id="" action="ppaction://noaction" highlightClick="1">
              <a:snd r:embed="rId10" name="L1.1.wav"/>
            </a:hlinkClick>
            <a:extLst>
              <a:ext uri="{FF2B5EF4-FFF2-40B4-BE49-F238E27FC236}">
                <a16:creationId xmlns:a16="http://schemas.microsoft.com/office/drawing/2014/main" id="{A5DCB619-9F3C-946E-1685-643894B91808}"/>
              </a:ext>
            </a:extLst>
          </p:cNvPr>
          <p:cNvSpPr/>
          <p:nvPr/>
        </p:nvSpPr>
        <p:spPr>
          <a:xfrm>
            <a:off x="123801" y="8101427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114" name="Action Button: Custom 5">
            <a:hlinkClick r:id="" action="ppaction://noaction" highlightClick="1">
              <a:snd r:embed="rId10" name="L1.1.wav"/>
            </a:hlinkClick>
            <a:extLst>
              <a:ext uri="{FF2B5EF4-FFF2-40B4-BE49-F238E27FC236}">
                <a16:creationId xmlns:a16="http://schemas.microsoft.com/office/drawing/2014/main" id="{7C1AC519-6F8D-F38E-B2DC-C8D827B7C213}"/>
              </a:ext>
            </a:extLst>
          </p:cNvPr>
          <p:cNvSpPr/>
          <p:nvPr/>
        </p:nvSpPr>
        <p:spPr>
          <a:xfrm>
            <a:off x="123801" y="8737501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115" name="Action Button: Custom 5">
            <a:hlinkClick r:id="" action="ppaction://noaction" highlightClick="1">
              <a:snd r:embed="rId10" name="L1.1.wav"/>
            </a:hlinkClick>
            <a:extLst>
              <a:ext uri="{FF2B5EF4-FFF2-40B4-BE49-F238E27FC236}">
                <a16:creationId xmlns:a16="http://schemas.microsoft.com/office/drawing/2014/main" id="{FD3338BF-D34D-9D5C-12BB-5722FE2EFB77}"/>
              </a:ext>
            </a:extLst>
          </p:cNvPr>
          <p:cNvSpPr/>
          <p:nvPr/>
        </p:nvSpPr>
        <p:spPr>
          <a:xfrm>
            <a:off x="105400" y="9320002"/>
            <a:ext cx="367708" cy="385958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2121" name="Picture 2" descr="Bandera, España, Español">
            <a:extLst>
              <a:ext uri="{FF2B5EF4-FFF2-40B4-BE49-F238E27FC236}">
                <a16:creationId xmlns:a16="http://schemas.microsoft.com/office/drawing/2014/main" id="{3B75FA68-A32B-2CD6-0BC4-5753F0F18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420" y="6493474"/>
            <a:ext cx="384539" cy="24622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07" y="9575024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8271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07" y="9575024"/>
            <a:ext cx="3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BE5C9C-DE61-B6F3-C119-4893B9CE8367}"/>
              </a:ext>
            </a:extLst>
          </p:cNvPr>
          <p:cNvGrpSpPr/>
          <p:nvPr/>
        </p:nvGrpSpPr>
        <p:grpSpPr>
          <a:xfrm>
            <a:off x="130140" y="666628"/>
            <a:ext cx="1801949" cy="492309"/>
            <a:chOff x="1639842" y="1416994"/>
            <a:chExt cx="1801949" cy="492309"/>
          </a:xfrm>
        </p:grpSpPr>
        <p:sp>
          <p:nvSpPr>
            <p:cNvPr id="6" name="Google Shape;112;p3">
              <a:extLst>
                <a:ext uri="{FF2B5EF4-FFF2-40B4-BE49-F238E27FC236}">
                  <a16:creationId xmlns:a16="http://schemas.microsoft.com/office/drawing/2014/main" id="{AA8726A2-0BFE-8978-3332-3F122BFB2FAB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5207C49D-6D74-E919-7AAE-9A1415BD1EF1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B2FA85-23BA-2B32-1DF4-8A0519CC0038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2" name="Google Shape;402;p19">
            <a:extLst>
              <a:ext uri="{FF2B5EF4-FFF2-40B4-BE49-F238E27FC236}">
                <a16:creationId xmlns:a16="http://schemas.microsoft.com/office/drawing/2014/main" id="{A4D6F7C2-B7BD-AAF9-BCD5-C011020E01E2}"/>
              </a:ext>
            </a:extLst>
          </p:cNvPr>
          <p:cNvSpPr txBox="1"/>
          <p:nvPr/>
        </p:nvSpPr>
        <p:spPr>
          <a:xfrm>
            <a:off x="1951296" y="792080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b="1" kern="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en-GB" sz="1200" b="1" dirty="0">
              <a:solidFill>
                <a:srgbClr val="3B3838"/>
              </a:solidFill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3E3A3A0-A45F-748B-616B-7A22DE918C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536191"/>
              </p:ext>
            </p:extLst>
          </p:nvPr>
        </p:nvGraphicFramePr>
        <p:xfrm>
          <a:off x="242888" y="1490139"/>
          <a:ext cx="2753437" cy="21819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4512">
                  <a:extLst>
                    <a:ext uri="{9D8B030D-6E8A-4147-A177-3AD203B41FA5}">
                      <a16:colId xmlns:a16="http://schemas.microsoft.com/office/drawing/2014/main" val="3975808170"/>
                    </a:ext>
                  </a:extLst>
                </a:gridCol>
                <a:gridCol w="605819">
                  <a:extLst>
                    <a:ext uri="{9D8B030D-6E8A-4147-A177-3AD203B41FA5}">
                      <a16:colId xmlns:a16="http://schemas.microsoft.com/office/drawing/2014/main" val="3049093502"/>
                    </a:ext>
                  </a:extLst>
                </a:gridCol>
                <a:gridCol w="801553">
                  <a:extLst>
                    <a:ext uri="{9D8B030D-6E8A-4147-A177-3AD203B41FA5}">
                      <a16:colId xmlns:a16="http://schemas.microsoft.com/office/drawing/2014/main" val="1887882018"/>
                    </a:ext>
                  </a:extLst>
                </a:gridCol>
                <a:gridCol w="801553">
                  <a:extLst>
                    <a:ext uri="{9D8B030D-6E8A-4147-A177-3AD203B41FA5}">
                      <a16:colId xmlns:a16="http://schemas.microsoft.com/office/drawing/2014/main" val="459813008"/>
                    </a:ext>
                  </a:extLst>
                </a:gridCol>
              </a:tblGrid>
              <a:tr h="4799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[ga]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[go]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gu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]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31452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34222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15288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80827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653457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369918"/>
                  </a:ext>
                </a:extLst>
              </a:tr>
            </a:tbl>
          </a:graphicData>
        </a:graphic>
      </p:graphicFrame>
      <p:sp>
        <p:nvSpPr>
          <p:cNvPr id="19" name="Oval 18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501E6FF4-7BFE-D0C6-2F39-B6F717B1C89E}"/>
              </a:ext>
            </a:extLst>
          </p:cNvPr>
          <p:cNvSpPr/>
          <p:nvPr/>
        </p:nvSpPr>
        <p:spPr>
          <a:xfrm>
            <a:off x="387971" y="2008288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E7DFA960-D0C5-9C37-3DD9-0AF2E653C495}"/>
              </a:ext>
            </a:extLst>
          </p:cNvPr>
          <p:cNvSpPr/>
          <p:nvPr/>
        </p:nvSpPr>
        <p:spPr>
          <a:xfrm>
            <a:off x="368364" y="2341507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Oval 20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A5767D2F-7BB9-2EF7-BB27-AC265CC70DF6}"/>
              </a:ext>
            </a:extLst>
          </p:cNvPr>
          <p:cNvSpPr/>
          <p:nvPr/>
        </p:nvSpPr>
        <p:spPr>
          <a:xfrm>
            <a:off x="372967" y="2673584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Oval 21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C0AC0C46-2465-13B2-E457-6E2A12EE4A28}"/>
              </a:ext>
            </a:extLst>
          </p:cNvPr>
          <p:cNvSpPr/>
          <p:nvPr/>
        </p:nvSpPr>
        <p:spPr>
          <a:xfrm>
            <a:off x="353360" y="3006803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Oval 22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76C35320-D98C-8914-7C7B-546C001F34F4}"/>
              </a:ext>
            </a:extLst>
          </p:cNvPr>
          <p:cNvSpPr/>
          <p:nvPr/>
        </p:nvSpPr>
        <p:spPr>
          <a:xfrm>
            <a:off x="365311" y="3381611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C7AD66FA-ADBF-34DC-B41F-C055820A8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09485"/>
              </p:ext>
            </p:extLst>
          </p:nvPr>
        </p:nvGraphicFramePr>
        <p:xfrm>
          <a:off x="3106796" y="1498054"/>
          <a:ext cx="3052704" cy="21819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26352">
                  <a:extLst>
                    <a:ext uri="{9D8B030D-6E8A-4147-A177-3AD203B41FA5}">
                      <a16:colId xmlns:a16="http://schemas.microsoft.com/office/drawing/2014/main" val="663550242"/>
                    </a:ext>
                  </a:extLst>
                </a:gridCol>
                <a:gridCol w="1526352">
                  <a:extLst>
                    <a:ext uri="{9D8B030D-6E8A-4147-A177-3AD203B41FA5}">
                      <a16:colId xmlns:a16="http://schemas.microsoft.com/office/drawing/2014/main" val="1936242046"/>
                    </a:ext>
                  </a:extLst>
                </a:gridCol>
              </a:tblGrid>
              <a:tr h="47996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español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 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629981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39364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483216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1549217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321746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77213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5C3D72B0-EACD-5375-791A-79479A600076}"/>
              </a:ext>
            </a:extLst>
          </p:cNvPr>
          <p:cNvSpPr txBox="1"/>
          <p:nvPr/>
        </p:nvSpPr>
        <p:spPr>
          <a:xfrm>
            <a:off x="3062046" y="1154111"/>
            <a:ext cx="46704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Luego, escribe la palabra📝.</a:t>
            </a:r>
            <a:endParaRPr lang="en-GB" sz="15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B9B64EF-93CD-C212-9173-6EE8AAAF7B17}"/>
              </a:ext>
            </a:extLst>
          </p:cNvPr>
          <p:cNvSpPr txBox="1"/>
          <p:nvPr/>
        </p:nvSpPr>
        <p:spPr>
          <a:xfrm>
            <a:off x="178390" y="1151407"/>
            <a:ext cx="46720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   [ga], [go] o [</a:t>
            </a:r>
            <a:r>
              <a:rPr lang="en-GB" sz="1500" kern="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  </a:t>
            </a:r>
            <a:endParaRPr lang="en-GB" sz="1500" dirty="0">
              <a:solidFill>
                <a:srgbClr val="3B3838"/>
              </a:solidFill>
            </a:endParaRPr>
          </a:p>
        </p:txBody>
      </p:sp>
      <p:pic>
        <p:nvPicPr>
          <p:cNvPr id="29" name="Google Shape;156;p20">
            <a:extLst>
              <a:ext uri="{FF2B5EF4-FFF2-40B4-BE49-F238E27FC236}">
                <a16:creationId xmlns:a16="http://schemas.microsoft.com/office/drawing/2014/main" id="{E00D69E7-92D4-4981-0959-3035EA96DD0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71346" y="1181801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" descr="Bandera, España, Español">
            <a:extLst>
              <a:ext uri="{FF2B5EF4-FFF2-40B4-BE49-F238E27FC236}">
                <a16:creationId xmlns:a16="http://schemas.microsoft.com/office/drawing/2014/main" id="{62F6A618-D972-19C7-3008-43CB664DF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98" y="1637951"/>
            <a:ext cx="293327" cy="1878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United, Flag, Kingdom, British, Great, Britain">
            <a:extLst>
              <a:ext uri="{FF2B5EF4-FFF2-40B4-BE49-F238E27FC236}">
                <a16:creationId xmlns:a16="http://schemas.microsoft.com/office/drawing/2014/main" id="{94185963-35AD-ACD8-511E-B68E6061E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10" y="1637951"/>
            <a:ext cx="267719" cy="1878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BAE013B-E923-C1AB-22C5-59D94D0CA01D}"/>
              </a:ext>
            </a:extLst>
          </p:cNvPr>
          <p:cNvSpPr txBox="1"/>
          <p:nvPr/>
        </p:nvSpPr>
        <p:spPr>
          <a:xfrm>
            <a:off x="1369399" y="3920841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Combina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 las palabras y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CB38307-248F-0D64-C3CA-70609BE79A73}"/>
              </a:ext>
            </a:extLst>
          </p:cNvPr>
          <p:cNvGrpSpPr/>
          <p:nvPr/>
        </p:nvGrpSpPr>
        <p:grpSpPr>
          <a:xfrm>
            <a:off x="99011" y="3731895"/>
            <a:ext cx="1385515" cy="699697"/>
            <a:chOff x="85157" y="674113"/>
            <a:chExt cx="1072125" cy="541432"/>
          </a:xfrm>
        </p:grpSpPr>
        <p:sp>
          <p:nvSpPr>
            <p:cNvPr id="39" name="Google Shape;206;p9">
              <a:extLst>
                <a:ext uri="{FF2B5EF4-FFF2-40B4-BE49-F238E27FC236}">
                  <a16:creationId xmlns:a16="http://schemas.microsoft.com/office/drawing/2014/main" id="{D19386DF-48BA-25B5-E540-E514D15FC52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F87294A-E464-CB01-BB2D-5129BAB67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F6660CC-6258-28E9-FD2F-61BF7F09EE2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AF2F5F87-C15E-1D09-60E6-9C193490B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894020"/>
              </p:ext>
            </p:extLst>
          </p:nvPr>
        </p:nvGraphicFramePr>
        <p:xfrm>
          <a:off x="178391" y="4566542"/>
          <a:ext cx="6470060" cy="1859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4513">
                  <a:extLst>
                    <a:ext uri="{9D8B030D-6E8A-4147-A177-3AD203B41FA5}">
                      <a16:colId xmlns:a16="http://schemas.microsoft.com/office/drawing/2014/main" val="2640762066"/>
                    </a:ext>
                  </a:extLst>
                </a:gridCol>
                <a:gridCol w="1591171">
                  <a:extLst>
                    <a:ext uri="{9D8B030D-6E8A-4147-A177-3AD203B41FA5}">
                      <a16:colId xmlns:a16="http://schemas.microsoft.com/office/drawing/2014/main" val="3354045739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249695360"/>
                    </a:ext>
                  </a:extLst>
                </a:gridCol>
                <a:gridCol w="2933701">
                  <a:extLst>
                    <a:ext uri="{9D8B030D-6E8A-4147-A177-3AD203B41FA5}">
                      <a16:colId xmlns:a16="http://schemas.microsoft.com/office/drawing/2014/main" val="3981939717"/>
                    </a:ext>
                  </a:extLst>
                </a:gridCol>
              </a:tblGrid>
              <a:tr h="211530">
                <a:tc>
                  <a:txBody>
                    <a:bodyPr/>
                    <a:lstStyle/>
                    <a:p>
                      <a:pPr algn="ctr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2DC8FF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2DC8FF"/>
                          </a:solidFill>
                          <a:latin typeface="Century Gothic" panose="020B0502020202020204" pitchFamily="34" charset="0"/>
                        </a:rPr>
                        <a:t> 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rgbClr val="2DC8FF"/>
                          </a:solidFill>
                          <a:latin typeface="Century Gothic" panose="020B0502020202020204" pitchFamily="34" charset="0"/>
                        </a:rPr>
                        <a:t>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444029"/>
                  </a:ext>
                </a:extLst>
              </a:tr>
              <a:tr h="2658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Respondemos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pruebas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7975455"/>
                  </a:ext>
                </a:extLst>
              </a:tr>
              <a:tr h="2658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Vence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cultura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pregunta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inglés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6446434"/>
                  </a:ext>
                </a:extLst>
              </a:tr>
              <a:tr h="2658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sobre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la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sobre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país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Cuba.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5043492"/>
                  </a:ext>
                </a:extLst>
              </a:tr>
              <a:tr h="265850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Ponemos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Inglaterra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3792529"/>
                  </a:ext>
                </a:extLst>
              </a:tr>
              <a:tr h="299398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Leemos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texto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sobre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mesa.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4750532"/>
                  </a:ext>
                </a:extLst>
              </a:tr>
            </a:tbl>
          </a:graphicData>
        </a:graphic>
      </p:graphicFrame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DCCAB721-40F9-B847-C59E-3B7FD4A26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9949484"/>
              </p:ext>
            </p:extLst>
          </p:nvPr>
        </p:nvGraphicFramePr>
        <p:xfrm>
          <a:off x="177143" y="6540003"/>
          <a:ext cx="6470059" cy="2243405"/>
        </p:xfrm>
        <a:graphic>
          <a:graphicData uri="http://schemas.openxmlformats.org/drawingml/2006/table">
            <a:tbl>
              <a:tblPr firstRow="1" bandRow="1"/>
              <a:tblGrid>
                <a:gridCol w="407383">
                  <a:extLst>
                    <a:ext uri="{9D8B030D-6E8A-4147-A177-3AD203B41FA5}">
                      <a16:colId xmlns:a16="http://schemas.microsoft.com/office/drawing/2014/main" val="1367503106"/>
                    </a:ext>
                  </a:extLst>
                </a:gridCol>
                <a:gridCol w="6062676">
                  <a:extLst>
                    <a:ext uri="{9D8B030D-6E8A-4147-A177-3AD203B41FA5}">
                      <a16:colId xmlns:a16="http://schemas.microsoft.com/office/drawing/2014/main" val="4125356277"/>
                    </a:ext>
                  </a:extLst>
                </a:gridCol>
              </a:tblGrid>
              <a:tr h="44868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</a:t>
                      </a:r>
                    </a:p>
                  </a:txBody>
                  <a:tcPr anchor="b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930774"/>
                  </a:ext>
                </a:extLst>
              </a:tr>
              <a:tr h="448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 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076609"/>
                  </a:ext>
                </a:extLst>
              </a:tr>
              <a:tr h="448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3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8722970"/>
                  </a:ext>
                </a:extLst>
              </a:tr>
              <a:tr h="448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304354"/>
                  </a:ext>
                </a:extLst>
              </a:tr>
              <a:tr h="44868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rgbClr val="89E0FF"/>
                          </a:solidFill>
                          <a:latin typeface="Century Gothic" panose="020B0502020202020204" pitchFamily="34" charset="0"/>
                        </a:rPr>
                        <a:t>5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………………………………………………………………………………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145836"/>
                  </a:ext>
                </a:extLst>
              </a:tr>
            </a:tbl>
          </a:graphicData>
        </a:graphic>
      </p:graphicFrame>
      <p:pic>
        <p:nvPicPr>
          <p:cNvPr id="44" name="Picture 2" descr="Free icon pencil write vector">
            <a:extLst>
              <a:ext uri="{FF2B5EF4-FFF2-40B4-BE49-F238E27FC236}">
                <a16:creationId xmlns:a16="http://schemas.microsoft.com/office/drawing/2014/main" id="{7DE3C0B6-E6D7-3EE0-AE84-633BE687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689082" y="6655650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Free icon pencil write vector">
            <a:extLst>
              <a:ext uri="{FF2B5EF4-FFF2-40B4-BE49-F238E27FC236}">
                <a16:creationId xmlns:a16="http://schemas.microsoft.com/office/drawing/2014/main" id="{B03B4B59-E1D9-120E-2315-31FA96AF9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31910" y="7093308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Free icon pencil write vector">
            <a:extLst>
              <a:ext uri="{FF2B5EF4-FFF2-40B4-BE49-F238E27FC236}">
                <a16:creationId xmlns:a16="http://schemas.microsoft.com/office/drawing/2014/main" id="{83AD6217-FC71-C9AE-AC0F-7C68B3EDA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01720" y="7534235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Free icon pencil write vector">
            <a:extLst>
              <a:ext uri="{FF2B5EF4-FFF2-40B4-BE49-F238E27FC236}">
                <a16:creationId xmlns:a16="http://schemas.microsoft.com/office/drawing/2014/main" id="{D74BE9AE-189D-F599-E484-8E628889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44548" y="7971893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Free icon pencil write vector">
            <a:extLst>
              <a:ext uri="{FF2B5EF4-FFF2-40B4-BE49-F238E27FC236}">
                <a16:creationId xmlns:a16="http://schemas.microsoft.com/office/drawing/2014/main" id="{2B6944BE-5CD6-FDA7-70B9-68C57E76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67105">
            <a:off x="757474" y="8442251"/>
            <a:ext cx="123214" cy="25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130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07" y="9575024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12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6AF65AF-A497-DF24-5E2F-9D457CDEE8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572695"/>
              </p:ext>
            </p:extLst>
          </p:nvPr>
        </p:nvGraphicFramePr>
        <p:xfrm>
          <a:off x="195835" y="1540736"/>
          <a:ext cx="4882109" cy="2359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8336">
                  <a:extLst>
                    <a:ext uri="{9D8B030D-6E8A-4147-A177-3AD203B41FA5}">
                      <a16:colId xmlns:a16="http://schemas.microsoft.com/office/drawing/2014/main" val="613113612"/>
                    </a:ext>
                  </a:extLst>
                </a:gridCol>
                <a:gridCol w="1755032">
                  <a:extLst>
                    <a:ext uri="{9D8B030D-6E8A-4147-A177-3AD203B41FA5}">
                      <a16:colId xmlns:a16="http://schemas.microsoft.com/office/drawing/2014/main" val="3359195647"/>
                    </a:ext>
                  </a:extLst>
                </a:gridCol>
                <a:gridCol w="638565">
                  <a:extLst>
                    <a:ext uri="{9D8B030D-6E8A-4147-A177-3AD203B41FA5}">
                      <a16:colId xmlns:a16="http://schemas.microsoft.com/office/drawing/2014/main" val="4243573687"/>
                    </a:ext>
                  </a:extLst>
                </a:gridCol>
                <a:gridCol w="1910176">
                  <a:extLst>
                    <a:ext uri="{9D8B030D-6E8A-4147-A177-3AD203B41FA5}">
                      <a16:colId xmlns:a16="http://schemas.microsoft.com/office/drawing/2014/main" val="1189941771"/>
                    </a:ext>
                  </a:extLst>
                </a:gridCol>
              </a:tblGrid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9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436620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10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218482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11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275804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12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256167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13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0997750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14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483621"/>
                  </a:ext>
                </a:extLst>
              </a:tr>
              <a:tr h="337119"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dirty="0">
                          <a:solidFill>
                            <a:srgbClr val="FF2F97"/>
                          </a:solidFill>
                          <a:latin typeface="Century Gothic" panose="020B0502020202020204" pitchFamily="34" charset="0"/>
                        </a:rPr>
                        <a:t>15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800" dirty="0"/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63332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5C9187D-B348-AD16-3D6F-ED114B8636D2}"/>
              </a:ext>
            </a:extLst>
          </p:cNvPr>
          <p:cNvSpPr txBox="1"/>
          <p:nvPr/>
        </p:nvSpPr>
        <p:spPr>
          <a:xfrm>
            <a:off x="1126039" y="886178"/>
            <a:ext cx="23526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     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C75203-5579-3E33-59A8-E0D56265DC4E}"/>
              </a:ext>
            </a:extLst>
          </p:cNvPr>
          <p:cNvGrpSpPr/>
          <p:nvPr/>
        </p:nvGrpSpPr>
        <p:grpSpPr>
          <a:xfrm>
            <a:off x="130140" y="754391"/>
            <a:ext cx="1072125" cy="541432"/>
            <a:chOff x="85157" y="674113"/>
            <a:chExt cx="1072125" cy="541432"/>
          </a:xfrm>
        </p:grpSpPr>
        <p:sp>
          <p:nvSpPr>
            <p:cNvPr id="15" name="Google Shape;206;p9">
              <a:extLst>
                <a:ext uri="{FF2B5EF4-FFF2-40B4-BE49-F238E27FC236}">
                  <a16:creationId xmlns:a16="http://schemas.microsoft.com/office/drawing/2014/main" id="{C99C9B3A-E870-2FD7-810B-1989DA2D698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8969BD-1F8D-5966-555F-5B9D1B658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98D555-3C48-AF9F-94D4-0567A366F57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2E635585-4586-2B37-49A5-4C3220F62E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447" y="916451"/>
            <a:ext cx="521771" cy="485899"/>
          </a:xfrm>
          <a:prstGeom prst="rect">
            <a:avLst/>
          </a:prstGeom>
        </p:spPr>
      </p:pic>
      <p:pic>
        <p:nvPicPr>
          <p:cNvPr id="27" name="Picture 16" descr="United, Flag, Kingdom, British, Great, Britain">
            <a:extLst>
              <a:ext uri="{FF2B5EF4-FFF2-40B4-BE49-F238E27FC236}">
                <a16:creationId xmlns:a16="http://schemas.microsoft.com/office/drawing/2014/main" id="{F80263C3-252E-CEDC-4ED6-E846179E0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045" y="987341"/>
            <a:ext cx="207333" cy="1622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8A04F67-C2E6-8BA8-21E1-CABF982F9E77}"/>
              </a:ext>
            </a:extLst>
          </p:cNvPr>
          <p:cNvSpPr txBox="1"/>
          <p:nvPr/>
        </p:nvSpPr>
        <p:spPr>
          <a:xfrm>
            <a:off x="4435718" y="938323"/>
            <a:ext cx="128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¡</a:t>
            </a:r>
            <a:r>
              <a:rPr lang="en-GB" dirty="0" err="1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Llueve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Gill Sans Ultra Bold" panose="020B0A02020104020203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!</a:t>
            </a: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EAEC78B0-EC85-AB5D-F3EC-EC4CF0CD0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659251"/>
              </p:ext>
            </p:extLst>
          </p:nvPr>
        </p:nvGraphicFramePr>
        <p:xfrm>
          <a:off x="148764" y="5449430"/>
          <a:ext cx="6410742" cy="40954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están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demasiado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oficina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85059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mesa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debajo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(de)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detrás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(de)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tenemos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espacio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lápiz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ventana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aquí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prueba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sobre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poner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vencer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cultura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677D1236-A27F-3F58-6A37-A58E3CD53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2185" y="5246542"/>
            <a:ext cx="572382" cy="435249"/>
          </a:xfrm>
          <a:prstGeom prst="rect">
            <a:avLst/>
          </a:prstGeom>
        </p:spPr>
      </p:pic>
      <p:sp>
        <p:nvSpPr>
          <p:cNvPr id="35" name="Google Shape;402;p19">
            <a:extLst>
              <a:ext uri="{FF2B5EF4-FFF2-40B4-BE49-F238E27FC236}">
                <a16:creationId xmlns:a16="http://schemas.microsoft.com/office/drawing/2014/main" id="{673A991F-429A-E800-996F-7F3F9D2FE93C}"/>
              </a:ext>
            </a:extLst>
          </p:cNvPr>
          <p:cNvSpPr txBox="1"/>
          <p:nvPr/>
        </p:nvSpPr>
        <p:spPr>
          <a:xfrm>
            <a:off x="83433" y="505364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C4BEE50-308D-0922-7B6B-771156F3CB67}"/>
              </a:ext>
            </a:extLst>
          </p:cNvPr>
          <p:cNvGrpSpPr/>
          <p:nvPr/>
        </p:nvGrpSpPr>
        <p:grpSpPr>
          <a:xfrm>
            <a:off x="115848" y="4464356"/>
            <a:ext cx="1072125" cy="541432"/>
            <a:chOff x="85157" y="674113"/>
            <a:chExt cx="1072125" cy="541432"/>
          </a:xfrm>
        </p:grpSpPr>
        <p:sp>
          <p:nvSpPr>
            <p:cNvPr id="45" name="Google Shape;206;p9">
              <a:extLst>
                <a:ext uri="{FF2B5EF4-FFF2-40B4-BE49-F238E27FC236}">
                  <a16:creationId xmlns:a16="http://schemas.microsoft.com/office/drawing/2014/main" id="{84B8934A-AF8D-076D-C187-8D94A9FE9EF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BB6E0E3-E1D0-4185-45D2-6BAA53BCF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1E936A7-7E5F-0A9D-ABCD-F892C0CF9144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44B2844D-ABB6-89C8-F5D7-E81D3EF158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333" y="7756596"/>
            <a:ext cx="631934" cy="581219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B02EB30A-6EA3-3A0E-F2BD-5EBCF0DEFF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3" y="5868643"/>
            <a:ext cx="667164" cy="66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34F3191-6029-FBF9-1D40-2A205C4A10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6068" y="8895296"/>
            <a:ext cx="653860" cy="6194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442B1DA-5F62-B0E0-FAF7-DEBB552EFF17}"/>
              </a:ext>
            </a:extLst>
          </p:cNvPr>
          <p:cNvSpPr txBox="1"/>
          <p:nvPr/>
        </p:nvSpPr>
        <p:spPr>
          <a:xfrm>
            <a:off x="753342" y="633378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A00E42-A752-7B42-896F-3F76DF0CDEAF}"/>
              </a:ext>
            </a:extLst>
          </p:cNvPr>
          <p:cNvSpPr txBox="1"/>
          <p:nvPr/>
        </p:nvSpPr>
        <p:spPr>
          <a:xfrm>
            <a:off x="770171" y="812579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CFAC67E-FD48-B150-B30C-826F5870E51C}"/>
              </a:ext>
            </a:extLst>
          </p:cNvPr>
          <p:cNvSpPr txBox="1"/>
          <p:nvPr/>
        </p:nvSpPr>
        <p:spPr>
          <a:xfrm>
            <a:off x="797905" y="880858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82C199-9EC8-F170-4511-8FD6FC9C8A54}"/>
              </a:ext>
            </a:extLst>
          </p:cNvPr>
          <p:cNvGrpSpPr/>
          <p:nvPr/>
        </p:nvGrpSpPr>
        <p:grpSpPr>
          <a:xfrm>
            <a:off x="4857749" y="3550678"/>
            <a:ext cx="2455336" cy="1263934"/>
            <a:chOff x="-2782214" y="7852179"/>
            <a:chExt cx="1721509" cy="1119358"/>
          </a:xfrm>
        </p:grpSpPr>
        <p:sp>
          <p:nvSpPr>
            <p:cNvPr id="59" name="Rectangle: Folded Corner 58">
              <a:extLst>
                <a:ext uri="{FF2B5EF4-FFF2-40B4-BE49-F238E27FC236}">
                  <a16:creationId xmlns:a16="http://schemas.microsoft.com/office/drawing/2014/main" id="{859371E8-19B8-412E-F224-FE374B59C8C0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60" name="Picture 6" descr="Free Icon Light illustration and picture">
              <a:extLst>
                <a:ext uri="{FF2B5EF4-FFF2-40B4-BE49-F238E27FC236}">
                  <a16:creationId xmlns:a16="http://schemas.microsoft.com/office/drawing/2014/main" id="{B0FE94DC-4ABD-7265-9523-D387553891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903447"/>
              <a:ext cx="273068" cy="245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C96B5A4-3BC8-C5A3-E74E-D12CE1976D0A}"/>
                </a:ext>
              </a:extLst>
            </p:cNvPr>
            <p:cNvSpPr txBox="1"/>
            <p:nvPr/>
          </p:nvSpPr>
          <p:spPr>
            <a:xfrm>
              <a:off x="-2478205" y="7951795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You can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16BC85-4DBA-5D37-F5F0-95ACE35999EA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2044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490F5FE2-28E6-4837-69DC-1D10D4114BA0}"/>
              </a:ext>
            </a:extLst>
          </p:cNvPr>
          <p:cNvSpPr txBox="1"/>
          <p:nvPr/>
        </p:nvSpPr>
        <p:spPr>
          <a:xfrm>
            <a:off x="4892660" y="3828519"/>
            <a:ext cx="1638534" cy="98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63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challenge yourself by writing the word in Spanish, without looking at the board.</a:t>
            </a:r>
          </a:p>
        </p:txBody>
      </p:sp>
    </p:spTree>
    <p:extLst>
      <p:ext uri="{BB962C8B-B14F-4D97-AF65-F5344CB8AC3E}">
        <p14:creationId xmlns:p14="http://schemas.microsoft.com/office/powerpoint/2010/main" val="739578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2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2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EAEC78B0-EC85-AB5D-F3EC-EC4CF0CD0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145476"/>
              </p:ext>
            </p:extLst>
          </p:nvPr>
        </p:nvGraphicFramePr>
        <p:xfrm>
          <a:off x="148764" y="5688581"/>
          <a:ext cx="6410742" cy="40954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are [state]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are [trait]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too much, too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in, 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office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85059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table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under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space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pencil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window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fear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test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About,on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put, putting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overcome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culture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34" name="Picture 33">
            <a:extLst>
              <a:ext uri="{FF2B5EF4-FFF2-40B4-BE49-F238E27FC236}">
                <a16:creationId xmlns:a16="http://schemas.microsoft.com/office/drawing/2014/main" id="{677D1236-A27F-3F58-6A37-A58E3CD53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185" y="5485693"/>
            <a:ext cx="572382" cy="4352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4B2844D-ABB6-89C8-F5D7-E81D3EF15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33" y="7995747"/>
            <a:ext cx="631934" cy="581219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B02EB30A-6EA3-3A0E-F2BD-5EBCF0DEF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3" y="6107794"/>
            <a:ext cx="667164" cy="66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34F3191-6029-FBF9-1D40-2A205C4A10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068" y="9134447"/>
            <a:ext cx="653860" cy="619446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442B1DA-5F62-B0E0-FAF7-DEBB552EFF17}"/>
              </a:ext>
            </a:extLst>
          </p:cNvPr>
          <p:cNvSpPr txBox="1"/>
          <p:nvPr/>
        </p:nvSpPr>
        <p:spPr>
          <a:xfrm>
            <a:off x="753342" y="657293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A00E42-A752-7B42-896F-3F76DF0CDEAF}"/>
              </a:ext>
            </a:extLst>
          </p:cNvPr>
          <p:cNvSpPr txBox="1"/>
          <p:nvPr/>
        </p:nvSpPr>
        <p:spPr>
          <a:xfrm>
            <a:off x="770171" y="836494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CFAC67E-FD48-B150-B30C-826F5870E51C}"/>
              </a:ext>
            </a:extLst>
          </p:cNvPr>
          <p:cNvSpPr txBox="1"/>
          <p:nvPr/>
        </p:nvSpPr>
        <p:spPr>
          <a:xfrm>
            <a:off x="797905" y="951196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3635DD-D27D-1552-2F50-9AD1C1FC93C3}"/>
              </a:ext>
            </a:extLst>
          </p:cNvPr>
          <p:cNvSpPr txBox="1"/>
          <p:nvPr/>
        </p:nvSpPr>
        <p:spPr>
          <a:xfrm>
            <a:off x="1383383" y="83039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561A65-87D9-828A-0CFC-ED633791FDA9}"/>
              </a:ext>
            </a:extLst>
          </p:cNvPr>
          <p:cNvGrpSpPr/>
          <p:nvPr/>
        </p:nvGrpSpPr>
        <p:grpSpPr>
          <a:xfrm>
            <a:off x="466350" y="820085"/>
            <a:ext cx="962296" cy="307777"/>
            <a:chOff x="537508" y="810975"/>
            <a:chExt cx="505091" cy="307777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B94FB766-572A-C6B8-B0CD-328EFA7DC2E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FF8199-B1B2-6590-0660-BE4B3B779E7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2" name="Picture 2" descr="Pen, Write, Pencil, Writing Tool, Work, Message, Blue">
            <a:extLst>
              <a:ext uri="{FF2B5EF4-FFF2-40B4-BE49-F238E27FC236}">
                <a16:creationId xmlns:a16="http://schemas.microsoft.com/office/drawing/2014/main" id="{0522C36B-46D9-57CE-337C-0B325A32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7" y="68893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963FE2DF-E9E5-A9DD-6DAD-F1AD41E34A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196001"/>
              </p:ext>
            </p:extLst>
          </p:nvPr>
        </p:nvGraphicFramePr>
        <p:xfrm>
          <a:off x="125638" y="1299126"/>
          <a:ext cx="6691135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6344">
                  <a:extLst>
                    <a:ext uri="{9D8B030D-6E8A-4147-A177-3AD203B41FA5}">
                      <a16:colId xmlns:a16="http://schemas.microsoft.com/office/drawing/2014/main" val="3967804488"/>
                    </a:ext>
                  </a:extLst>
                </a:gridCol>
                <a:gridCol w="1749219">
                  <a:extLst>
                    <a:ext uri="{9D8B030D-6E8A-4147-A177-3AD203B41FA5}">
                      <a16:colId xmlns:a16="http://schemas.microsoft.com/office/drawing/2014/main" val="754216691"/>
                    </a:ext>
                  </a:extLst>
                </a:gridCol>
                <a:gridCol w="1838212">
                  <a:extLst>
                    <a:ext uri="{9D8B030D-6E8A-4147-A177-3AD203B41FA5}">
                      <a16:colId xmlns:a16="http://schemas.microsoft.com/office/drawing/2014/main" val="1179989858"/>
                    </a:ext>
                  </a:extLst>
                </a:gridCol>
                <a:gridCol w="2107360">
                  <a:extLst>
                    <a:ext uri="{9D8B030D-6E8A-4147-A177-3AD203B41FA5}">
                      <a16:colId xmlns:a16="http://schemas.microsoft.com/office/drawing/2014/main" val="296528559"/>
                    </a:ext>
                  </a:extLst>
                </a:gridCol>
              </a:tblGrid>
              <a:tr h="25790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put(s)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fear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 the table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385041"/>
                  </a:ext>
                </a:extLst>
              </a:tr>
              <a:tr h="25790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overcome(s)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culture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with the teacher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2410811"/>
                  </a:ext>
                </a:extLst>
              </a:tr>
              <a:tr h="25790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do(es), make(s)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test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class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38178"/>
                  </a:ext>
                </a:extLst>
              </a:tr>
              <a:tr h="25790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read(s)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English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7128481"/>
                  </a:ext>
                </a:extLst>
              </a:tr>
              <a:tr h="257905"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learn(s)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phrase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about Perú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041344"/>
                  </a:ext>
                </a:extLst>
              </a:tr>
              <a:tr h="257905"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understand(s)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an activity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about the cat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0812368"/>
                  </a:ext>
                </a:extLst>
              </a:tr>
              <a:tr h="25790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respond(s)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 book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every day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7617232"/>
                  </a:ext>
                </a:extLst>
              </a:tr>
              <a:tr h="25790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has, have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(to) a question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 Spanish</a:t>
                      </a:r>
                    </a:p>
                  </a:txBody>
                  <a:tcPr anchor="ctr">
                    <a:lnL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ABCD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3804140"/>
                  </a:ext>
                </a:extLst>
              </a:tr>
            </a:tbl>
          </a:graphicData>
        </a:graphic>
      </p:graphicFrame>
      <p:sp>
        <p:nvSpPr>
          <p:cNvPr id="20" name="Google Shape;402;p19">
            <a:extLst>
              <a:ext uri="{FF2B5EF4-FFF2-40B4-BE49-F238E27FC236}">
                <a16:creationId xmlns:a16="http://schemas.microsoft.com/office/drawing/2014/main" id="{4A9CE279-875F-F31A-76C0-E397716060E2}"/>
              </a:ext>
            </a:extLst>
          </p:cNvPr>
          <p:cNvSpPr txBox="1"/>
          <p:nvPr/>
        </p:nvSpPr>
        <p:spPr>
          <a:xfrm>
            <a:off x="1468766" y="5219200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español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D357312-D245-ADA3-9584-D47D267CAF5D}"/>
              </a:ext>
            </a:extLst>
          </p:cNvPr>
          <p:cNvGrpSpPr/>
          <p:nvPr/>
        </p:nvGrpSpPr>
        <p:grpSpPr>
          <a:xfrm>
            <a:off x="506470" y="5194002"/>
            <a:ext cx="962296" cy="307777"/>
            <a:chOff x="537508" y="810975"/>
            <a:chExt cx="505091" cy="307777"/>
          </a:xfrm>
        </p:grpSpPr>
        <p:sp>
          <p:nvSpPr>
            <p:cNvPr id="28" name="Google Shape;206;p9">
              <a:extLst>
                <a:ext uri="{FF2B5EF4-FFF2-40B4-BE49-F238E27FC236}">
                  <a16:creationId xmlns:a16="http://schemas.microsoft.com/office/drawing/2014/main" id="{BEA01AA4-4896-3A77-2966-AF903DAAE63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EA9599-81CA-FDC0-762B-4BA4B7F2FEFA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30" name="Picture 2" descr="Pen, Write, Pencil, Writing Tool, Work, Message, Blue">
            <a:extLst>
              <a:ext uri="{FF2B5EF4-FFF2-40B4-BE49-F238E27FC236}">
                <a16:creationId xmlns:a16="http://schemas.microsoft.com/office/drawing/2014/main" id="{D07BE91E-8E7C-F60C-A3A1-710770B5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7" y="506285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79907" y="9575024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13</a:t>
            </a:r>
          </a:p>
        </p:txBody>
      </p:sp>
      <p:pic>
        <p:nvPicPr>
          <p:cNvPr id="31" name="Picture 30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21F5D759-7739-D2D0-EB80-374AE91DC8B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5353"/>
            <a:ext cx="3429000" cy="1323224"/>
          </a:xfrm>
          <a:prstGeom prst="rect">
            <a:avLst/>
          </a:prstGeom>
        </p:spPr>
      </p:pic>
      <p:pic>
        <p:nvPicPr>
          <p:cNvPr id="38" name="Picture 37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20EDC6D2-EDCC-BDDF-2943-DB127A3CEC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653" y="3760551"/>
            <a:ext cx="3429000" cy="132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72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051" descr="A cartoon of a child&#10;&#10;Description automatically generated">
            <a:extLst>
              <a:ext uri="{FF2B5EF4-FFF2-40B4-BE49-F238E27FC236}">
                <a16:creationId xmlns:a16="http://schemas.microsoft.com/office/drawing/2014/main" id="{97CC027A-8D70-0DF6-0BC4-15D1E6099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437" y="1473379"/>
            <a:ext cx="577233" cy="984589"/>
          </a:xfrm>
          <a:prstGeom prst="rect">
            <a:avLst/>
          </a:prstGeom>
        </p:spPr>
      </p:pic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4303104"/>
            <a:ext cx="6539774" cy="316196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015959"/>
              </p:ext>
            </p:extLst>
          </p:nvPr>
        </p:nvGraphicFramePr>
        <p:xfrm>
          <a:off x="58110" y="3150121"/>
          <a:ext cx="6750472" cy="881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732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95064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03117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200580">
                  <a:extLst>
                    <a:ext uri="{9D8B030D-6E8A-4147-A177-3AD203B41FA5}">
                      <a16:colId xmlns:a16="http://schemas.microsoft.com/office/drawing/2014/main" val="188484645"/>
                    </a:ext>
                  </a:extLst>
                </a:gridCol>
                <a:gridCol w="1200580">
                  <a:extLst>
                    <a:ext uri="{9D8B030D-6E8A-4147-A177-3AD203B41FA5}">
                      <a16:colId xmlns:a16="http://schemas.microsoft.com/office/drawing/2014/main" val="2409556305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dinero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correr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vender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más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670070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300347" y="4296233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4345277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856632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Inglaterra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517" y="848259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725964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7898082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277660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0343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about what you and others do in class.</a:t>
              </a:r>
              <a:endParaRPr lang="en-GB" sz="11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141066" y="1549300"/>
              <a:ext cx="157535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Asking questions 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036" y="2539285"/>
            <a:ext cx="707513" cy="538005"/>
          </a:xfrm>
          <a:prstGeom prst="rect">
            <a:avLst/>
          </a:prstGeom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4A1208A9-AB59-6A00-FC37-71936B57A0FE}"/>
              </a:ext>
            </a:extLst>
          </p:cNvPr>
          <p:cNvGrpSpPr/>
          <p:nvPr/>
        </p:nvGrpSpPr>
        <p:grpSpPr>
          <a:xfrm>
            <a:off x="4794195" y="7107791"/>
            <a:ext cx="2134848" cy="1263934"/>
            <a:chOff x="-2790474" y="7858611"/>
            <a:chExt cx="1651967" cy="1119358"/>
          </a:xfrm>
        </p:grpSpPr>
        <p:sp>
          <p:nvSpPr>
            <p:cNvPr id="2063" name="Rectangle: Folded Corner 2062">
              <a:extLst>
                <a:ext uri="{FF2B5EF4-FFF2-40B4-BE49-F238E27FC236}">
                  <a16:creationId xmlns:a16="http://schemas.microsoft.com/office/drawing/2014/main" id="{CEF1FD37-B975-1EBC-4B80-0CE55D401F67}"/>
                </a:ext>
              </a:extLst>
            </p:cNvPr>
            <p:cNvSpPr/>
            <p:nvPr/>
          </p:nvSpPr>
          <p:spPr>
            <a:xfrm>
              <a:off x="-2790474" y="7858611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64" name="Picture 6" descr="Free Icon Light illustration and picture">
              <a:extLst>
                <a:ext uri="{FF2B5EF4-FFF2-40B4-BE49-F238E27FC236}">
                  <a16:creationId xmlns:a16="http://schemas.microsoft.com/office/drawing/2014/main" id="{EFBE703D-AA61-AC01-EECC-E73F3BE5C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EB51A00F-0D65-9928-4557-1066E3584031}"/>
                </a:ext>
              </a:extLst>
            </p:cNvPr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To change</a:t>
              </a:r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3CC7D325-296C-C3EE-51D1-CE7079DE3254}"/>
                </a:ext>
              </a:extLst>
            </p:cNvPr>
            <p:cNvSpPr txBox="1"/>
            <p:nvPr/>
          </p:nvSpPr>
          <p:spPr>
            <a:xfrm>
              <a:off x="-2771094" y="8126376"/>
              <a:ext cx="1109797" cy="708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60" dirty="0">
                  <a:solidFill>
                    <a:srgbClr val="404040"/>
                  </a:solidFill>
                  <a:latin typeface="Century Gothic"/>
                  <a:sym typeface="Century Gothic"/>
                </a:rPr>
                <a:t>a statement into</a:t>
              </a:r>
            </a:p>
            <a:p>
              <a:pPr algn="ctr"/>
              <a:r>
                <a:rPr lang="en-GB" sz="1160" dirty="0">
                  <a:solidFill>
                    <a:srgbClr val="404040"/>
                  </a:solidFill>
                  <a:latin typeface="Century Gothic"/>
                  <a:sym typeface="Century Gothic"/>
                </a:rPr>
                <a:t>a question, simply raise your voice at the end.</a:t>
              </a:r>
              <a:endParaRPr lang="en-GB" sz="1160" dirty="0">
                <a:solidFill>
                  <a:srgbClr val="404040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B8E2C5F-CB43-CC55-C2DB-E621490CFA4F}"/>
              </a:ext>
            </a:extLst>
          </p:cNvPr>
          <p:cNvSpPr/>
          <p:nvPr/>
        </p:nvSpPr>
        <p:spPr>
          <a:xfrm>
            <a:off x="146244" y="793729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78670D-32FF-C047-2E24-DBEBFFDC0B6C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7" name="Google Shape;112;p3">
              <a:extLst>
                <a:ext uri="{FF2B5EF4-FFF2-40B4-BE49-F238E27FC236}">
                  <a16:creationId xmlns:a16="http://schemas.microsoft.com/office/drawing/2014/main" id="{BCC23E3D-B134-476D-6592-E8AF7666E89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9F009D8-6DCC-A3BE-C435-A19A7AE3720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3D829D-999F-C23C-6DC0-079D00811875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442531D-38AD-88A9-6EB1-1665650C19C6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2" name="TextBox 2081">
            <a:extLst>
              <a:ext uri="{FF2B5EF4-FFF2-40B4-BE49-F238E27FC236}">
                <a16:creationId xmlns:a16="http://schemas.microsoft.com/office/drawing/2014/main" id="{C5A5A676-FA8B-B881-96CD-2BD5579257A3}"/>
              </a:ext>
            </a:extLst>
          </p:cNvPr>
          <p:cNvSpPr txBox="1"/>
          <p:nvPr/>
        </p:nvSpPr>
        <p:spPr>
          <a:xfrm>
            <a:off x="134937" y="5009682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5" name="Google Shape;183;p8">
            <a:extLst>
              <a:ext uri="{FF2B5EF4-FFF2-40B4-BE49-F238E27FC236}">
                <a16:creationId xmlns:a16="http://schemas.microsoft.com/office/drawing/2014/main" id="{EE5D9290-E3C5-9130-29F3-EEE6E41637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168" y="625120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TextBox 2095">
            <a:extLst>
              <a:ext uri="{FF2B5EF4-FFF2-40B4-BE49-F238E27FC236}">
                <a16:creationId xmlns:a16="http://schemas.microsoft.com/office/drawing/2014/main" id="{543CC4CE-0382-C61C-609C-6372FBFD6D11}"/>
              </a:ext>
            </a:extLst>
          </p:cNvPr>
          <p:cNvSpPr txBox="1"/>
          <p:nvPr/>
        </p:nvSpPr>
        <p:spPr>
          <a:xfrm>
            <a:off x="543521" y="595469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1" name="Google Shape;176;p8">
            <a:extLst>
              <a:ext uri="{FF2B5EF4-FFF2-40B4-BE49-F238E27FC236}">
                <a16:creationId xmlns:a16="http://schemas.microsoft.com/office/drawing/2014/main" id="{281FDF4A-E8E7-6748-4EE4-3D5C7A7900A5}"/>
              </a:ext>
            </a:extLst>
          </p:cNvPr>
          <p:cNvSpPr txBox="1"/>
          <p:nvPr/>
        </p:nvSpPr>
        <p:spPr>
          <a:xfrm>
            <a:off x="589436" y="9022493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Aprendes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sobre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2" name="Google Shape;183;p8">
            <a:extLst>
              <a:ext uri="{FF2B5EF4-FFF2-40B4-BE49-F238E27FC236}">
                <a16:creationId xmlns:a16="http://schemas.microsoft.com/office/drawing/2014/main" id="{E087ECE0-A539-893A-4EDF-FA2D6587F9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517" y="893877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TextBox 2114">
            <a:extLst>
              <a:ext uri="{FF2B5EF4-FFF2-40B4-BE49-F238E27FC236}">
                <a16:creationId xmlns:a16="http://schemas.microsoft.com/office/drawing/2014/main" id="{1C54C93C-22C5-9CB6-D25A-3CA85633127A}"/>
              </a:ext>
            </a:extLst>
          </p:cNvPr>
          <p:cNvSpPr txBox="1"/>
          <p:nvPr/>
        </p:nvSpPr>
        <p:spPr>
          <a:xfrm>
            <a:off x="300347" y="4567822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[–er 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verbs:’s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/he, it’ vs. ‘you’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65821-D9CF-8DCE-458D-8E4EE9FF772B}"/>
              </a:ext>
            </a:extLst>
          </p:cNvPr>
          <p:cNvSpPr txBox="1"/>
          <p:nvPr/>
        </p:nvSpPr>
        <p:spPr>
          <a:xfrm>
            <a:off x="204381" y="109536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1E93A2-CBED-209F-9061-107FCA89DDA9}"/>
              </a:ext>
            </a:extLst>
          </p:cNvPr>
          <p:cNvSpPr txBox="1"/>
          <p:nvPr/>
        </p:nvSpPr>
        <p:spPr>
          <a:xfrm>
            <a:off x="177260" y="1415583"/>
            <a:ext cx="2906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we stress any vowel that has a written accent.</a:t>
            </a:r>
          </a:p>
        </p:txBody>
      </p:sp>
      <p:sp>
        <p:nvSpPr>
          <p:cNvPr id="14" name="Google Shape;108;p3">
            <a:extLst>
              <a:ext uri="{FF2B5EF4-FFF2-40B4-BE49-F238E27FC236}">
                <a16:creationId xmlns:a16="http://schemas.microsoft.com/office/drawing/2014/main" id="{54AFAF47-8EFE-A991-9297-1FD1ACA1AED8}"/>
              </a:ext>
            </a:extLst>
          </p:cNvPr>
          <p:cNvSpPr txBox="1"/>
          <p:nvPr/>
        </p:nvSpPr>
        <p:spPr>
          <a:xfrm>
            <a:off x="197753" y="1916717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rbol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5" name="Picture 4" descr="Naturaleza, Planta, Árbol">
            <a:extLst>
              <a:ext uri="{FF2B5EF4-FFF2-40B4-BE49-F238E27FC236}">
                <a16:creationId xmlns:a16="http://schemas.microsoft.com/office/drawing/2014/main" id="{D0FEDD73-EB92-30E0-3B7F-6D0E3D428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45" y="2182877"/>
            <a:ext cx="371303" cy="3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Google Shape;108;p3">
            <a:extLst>
              <a:ext uri="{FF2B5EF4-FFF2-40B4-BE49-F238E27FC236}">
                <a16:creationId xmlns:a16="http://schemas.microsoft.com/office/drawing/2014/main" id="{780EEF8A-28BA-0C33-CDEC-CAB7F5027F24}"/>
              </a:ext>
            </a:extLst>
          </p:cNvPr>
          <p:cNvSpPr txBox="1"/>
          <p:nvPr/>
        </p:nvSpPr>
        <p:spPr>
          <a:xfrm>
            <a:off x="932269" y="1918880"/>
            <a:ext cx="319455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coraz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31" name="Picture 8" descr="Corazón, Lindo Corazon, Corazones">
            <a:extLst>
              <a:ext uri="{FF2B5EF4-FFF2-40B4-BE49-F238E27FC236}">
                <a16:creationId xmlns:a16="http://schemas.microsoft.com/office/drawing/2014/main" id="{E224D30F-4D22-7BC5-AA35-404F838A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80" y="2245826"/>
            <a:ext cx="365215" cy="3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Google Shape;108;p3">
            <a:extLst>
              <a:ext uri="{FF2B5EF4-FFF2-40B4-BE49-F238E27FC236}">
                <a16:creationId xmlns:a16="http://schemas.microsoft.com/office/drawing/2014/main" id="{8FBFE7A7-FB1A-A6D7-AB32-8EA2F089AE15}"/>
              </a:ext>
            </a:extLst>
          </p:cNvPr>
          <p:cNvSpPr txBox="1"/>
          <p:nvPr/>
        </p:nvSpPr>
        <p:spPr>
          <a:xfrm>
            <a:off x="2025567" y="1920867"/>
            <a:ext cx="176674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ltimo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108;p3">
            <a:extLst>
              <a:ext uri="{FF2B5EF4-FFF2-40B4-BE49-F238E27FC236}">
                <a16:creationId xmlns:a16="http://schemas.microsoft.com/office/drawing/2014/main" id="{B96F629A-6540-E2D1-38F7-783F2570CDC9}"/>
              </a:ext>
            </a:extLst>
          </p:cNvPr>
          <p:cNvSpPr txBox="1"/>
          <p:nvPr/>
        </p:nvSpPr>
        <p:spPr>
          <a:xfrm>
            <a:off x="2070939" y="2308690"/>
            <a:ext cx="107348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[last]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A6622B-5E8C-F5F0-B263-80C08C408187}"/>
              </a:ext>
            </a:extLst>
          </p:cNvPr>
          <p:cNvSpPr txBox="1"/>
          <p:nvPr/>
        </p:nvSpPr>
        <p:spPr>
          <a:xfrm>
            <a:off x="109109" y="5283935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8157B9D1-5F70-4048-950C-B7FE3B0435BC}"/>
              </a:ext>
            </a:extLst>
          </p:cNvPr>
          <p:cNvSpPr txBox="1"/>
          <p:nvPr/>
        </p:nvSpPr>
        <p:spPr>
          <a:xfrm>
            <a:off x="1071065" y="5638206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E192F526-7DDC-9767-93EF-4391B3E404E4}"/>
              </a:ext>
            </a:extLst>
          </p:cNvPr>
          <p:cNvSpPr txBox="1"/>
          <p:nvPr/>
        </p:nvSpPr>
        <p:spPr>
          <a:xfrm>
            <a:off x="4333423" y="5619309"/>
            <a:ext cx="1013720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425020-C69A-E4C0-88F2-21AB3FC7FE4C}"/>
              </a:ext>
            </a:extLst>
          </p:cNvPr>
          <p:cNvSpPr txBox="1"/>
          <p:nvPr/>
        </p:nvSpPr>
        <p:spPr>
          <a:xfrm>
            <a:off x="543521" y="622992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learn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about Spain.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0" name="Google Shape;183;p8">
            <a:extLst>
              <a:ext uri="{FF2B5EF4-FFF2-40B4-BE49-F238E27FC236}">
                <a16:creationId xmlns:a16="http://schemas.microsoft.com/office/drawing/2014/main" id="{DCA3352C-F2DC-DF43-53DE-0FFDF17C8F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168" y="681545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2A398A7-840D-C547-AE1B-671B8196215E}"/>
              </a:ext>
            </a:extLst>
          </p:cNvPr>
          <p:cNvSpPr txBox="1"/>
          <p:nvPr/>
        </p:nvSpPr>
        <p:spPr>
          <a:xfrm>
            <a:off x="543521" y="6518950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4AF213-406D-8A93-AC57-5416E0AADDCE}"/>
              </a:ext>
            </a:extLst>
          </p:cNvPr>
          <p:cNvSpPr txBox="1"/>
          <p:nvPr/>
        </p:nvSpPr>
        <p:spPr>
          <a:xfrm>
            <a:off x="543521" y="679417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Does she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learn about Spain?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20C3FA9A-3800-D885-A87C-4629EB1CFAA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1222" y="623959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77C7F08-6A1D-2855-0FDD-2887DCEFE420}"/>
              </a:ext>
            </a:extLst>
          </p:cNvPr>
          <p:cNvSpPr txBox="1"/>
          <p:nvPr/>
        </p:nvSpPr>
        <p:spPr>
          <a:xfrm>
            <a:off x="3718575" y="594309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Inglaterra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232F61-0E32-F2C9-9FD5-C4BB58C76EB8}"/>
              </a:ext>
            </a:extLst>
          </p:cNvPr>
          <p:cNvSpPr txBox="1"/>
          <p:nvPr/>
        </p:nvSpPr>
        <p:spPr>
          <a:xfrm>
            <a:off x="3718575" y="621831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learn about England.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0" name="Google Shape;183;p8">
            <a:extLst>
              <a:ext uri="{FF2B5EF4-FFF2-40B4-BE49-F238E27FC236}">
                <a16:creationId xmlns:a16="http://schemas.microsoft.com/office/drawing/2014/main" id="{A8EB8884-E3B9-5B87-E00A-DC826A1FD84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1222" y="680385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EAA0701-D4F8-8A12-2014-0647D103F4FE}"/>
              </a:ext>
            </a:extLst>
          </p:cNvPr>
          <p:cNvSpPr txBox="1"/>
          <p:nvPr/>
        </p:nvSpPr>
        <p:spPr>
          <a:xfrm>
            <a:off x="3718575" y="6507344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Inglaterra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60ACD9-8977-274D-E4F0-A20000D74286}"/>
              </a:ext>
            </a:extLst>
          </p:cNvPr>
          <p:cNvSpPr txBox="1"/>
          <p:nvPr/>
        </p:nvSpPr>
        <p:spPr>
          <a:xfrm>
            <a:off x="3718575" y="6782567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learn about England?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83A5F2C-BD5B-5FF6-325C-B9AED7962B00}"/>
              </a:ext>
            </a:extLst>
          </p:cNvPr>
          <p:cNvSpPr txBox="1"/>
          <p:nvPr/>
        </p:nvSpPr>
        <p:spPr>
          <a:xfrm rot="20913753">
            <a:off x="3309803" y="1104295"/>
            <a:ext cx="1471878" cy="338554"/>
          </a:xfrm>
          <a:custGeom>
            <a:avLst/>
            <a:gdLst>
              <a:gd name="connsiteX0" fmla="*/ 0 w 1471878"/>
              <a:gd name="connsiteY0" fmla="*/ 0 h 338554"/>
              <a:gd name="connsiteX1" fmla="*/ 1471878 w 1471878"/>
              <a:gd name="connsiteY1" fmla="*/ 0 h 338554"/>
              <a:gd name="connsiteX2" fmla="*/ 1471878 w 1471878"/>
              <a:gd name="connsiteY2" fmla="*/ 338554 h 338554"/>
              <a:gd name="connsiteX3" fmla="*/ 0 w 1471878"/>
              <a:gd name="connsiteY3" fmla="*/ 338554 h 338554"/>
              <a:gd name="connsiteX4" fmla="*/ 0 w 1471878"/>
              <a:gd name="connsiteY4" fmla="*/ 0 h 338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1878" h="338554" fill="none" extrusionOk="0">
                <a:moveTo>
                  <a:pt x="0" y="0"/>
                </a:moveTo>
                <a:cubicBezTo>
                  <a:pt x="302472" y="-97937"/>
                  <a:pt x="1042795" y="-106930"/>
                  <a:pt x="1471878" y="0"/>
                </a:cubicBezTo>
                <a:cubicBezTo>
                  <a:pt x="1497106" y="138054"/>
                  <a:pt x="1445067" y="277369"/>
                  <a:pt x="1471878" y="338554"/>
                </a:cubicBezTo>
                <a:cubicBezTo>
                  <a:pt x="1208293" y="416420"/>
                  <a:pt x="240003" y="287350"/>
                  <a:pt x="0" y="338554"/>
                </a:cubicBezTo>
                <a:cubicBezTo>
                  <a:pt x="15238" y="277269"/>
                  <a:pt x="-28668" y="159603"/>
                  <a:pt x="0" y="0"/>
                </a:cubicBezTo>
                <a:close/>
              </a:path>
              <a:path w="1471878" h="338554" stroke="0" extrusionOk="0">
                <a:moveTo>
                  <a:pt x="0" y="0"/>
                </a:moveTo>
                <a:cubicBezTo>
                  <a:pt x="598240" y="-52519"/>
                  <a:pt x="1004828" y="-25223"/>
                  <a:pt x="1471878" y="0"/>
                </a:cubicBezTo>
                <a:cubicBezTo>
                  <a:pt x="1443801" y="105500"/>
                  <a:pt x="1458341" y="218984"/>
                  <a:pt x="1471878" y="338554"/>
                </a:cubicBezTo>
                <a:cubicBezTo>
                  <a:pt x="766487" y="345651"/>
                  <a:pt x="292711" y="457186"/>
                  <a:pt x="0" y="338554"/>
                </a:cubicBezTo>
                <a:cubicBezTo>
                  <a:pt x="-30365" y="196226"/>
                  <a:pt x="-3451" y="156659"/>
                  <a:pt x="0" y="0"/>
                </a:cubicBezTo>
                <a:close/>
              </a:path>
            </a:pathLst>
          </a:custGeom>
          <a:solidFill>
            <a:srgbClr val="9999FF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1996555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r>
              <a:rPr lang="en-GB" sz="1600" dirty="0" err="1">
                <a:latin typeface="Forte Forward" pitchFamily="2" charset="0"/>
                <a:cs typeface="Forte Forward" pitchFamily="2" charset="0"/>
              </a:rPr>
              <a:t>Actividades</a:t>
            </a:r>
            <a:r>
              <a:rPr lang="en-GB" sz="1600" dirty="0">
                <a:latin typeface="Forte Forward" pitchFamily="2" charset="0"/>
                <a:cs typeface="Forte Forward" pitchFamily="2" charset="0"/>
              </a:rPr>
              <a:t>… </a:t>
            </a:r>
          </a:p>
        </p:txBody>
      </p:sp>
      <p:pic>
        <p:nvPicPr>
          <p:cNvPr id="59" name="Picture 58" descr="A red heart in a pink circle&#10;&#10;Description automatically generated with medium confidence">
            <a:extLst>
              <a:ext uri="{FF2B5EF4-FFF2-40B4-BE49-F238E27FC236}">
                <a16:creationId xmlns:a16="http://schemas.microsoft.com/office/drawing/2014/main" id="{8DCFB983-262E-0195-4C06-44DCCDEC6F0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024" y="1094969"/>
            <a:ext cx="316046" cy="300185"/>
          </a:xfrm>
          <a:prstGeom prst="rect">
            <a:avLst/>
          </a:prstGeom>
        </p:spPr>
      </p:pic>
      <p:pic>
        <p:nvPicPr>
          <p:cNvPr id="60" name="Picture 59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C698063-E6E9-C922-3EFB-4F3BC00CEF4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1815" y="1798455"/>
            <a:ext cx="515426" cy="979089"/>
          </a:xfrm>
          <a:prstGeom prst="rect">
            <a:avLst/>
          </a:prstGeom>
        </p:spPr>
      </p:pic>
      <p:sp>
        <p:nvSpPr>
          <p:cNvPr id="2049" name="TextBox 2048">
            <a:extLst>
              <a:ext uri="{FF2B5EF4-FFF2-40B4-BE49-F238E27FC236}">
                <a16:creationId xmlns:a16="http://schemas.microsoft.com/office/drawing/2014/main" id="{DFB62A25-61EC-E5BF-44B9-7167576EAFB9}"/>
              </a:ext>
            </a:extLst>
          </p:cNvPr>
          <p:cNvSpPr txBox="1"/>
          <p:nvPr/>
        </p:nvSpPr>
        <p:spPr>
          <a:xfrm>
            <a:off x="4383325" y="2217523"/>
            <a:ext cx="1887839" cy="307777"/>
          </a:xfrm>
          <a:prstGeom prst="rect">
            <a:avLst/>
          </a:prstGeom>
          <a:solidFill>
            <a:srgbClr val="FFC9E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nk Free" panose="03080402000500000000" pitchFamily="66" charset="0"/>
                <a:cs typeface="Dreaming Outloud Pro" panose="03050502040302030504" pitchFamily="66" charset="0"/>
              </a:rPr>
              <a:t>…con amigos</a:t>
            </a:r>
          </a:p>
        </p:txBody>
      </p:sp>
      <p:pic>
        <p:nvPicPr>
          <p:cNvPr id="2050" name="Picture 2049" descr="A cartoon of a child in a wheelchair&#10;&#10;Description automatically generated">
            <a:extLst>
              <a:ext uri="{FF2B5EF4-FFF2-40B4-BE49-F238E27FC236}">
                <a16:creationId xmlns:a16="http://schemas.microsoft.com/office/drawing/2014/main" id="{8CD46CC2-5D5D-CB70-D319-5BA3C56AE6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22" y="1888611"/>
            <a:ext cx="674407" cy="909114"/>
          </a:xfrm>
          <a:prstGeom prst="rect">
            <a:avLst/>
          </a:prstGeom>
        </p:spPr>
      </p:pic>
      <p:pic>
        <p:nvPicPr>
          <p:cNvPr id="63" name="Picture 6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21A1F27-1457-46A6-F28D-F7299A127C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694" y="1771705"/>
            <a:ext cx="446780" cy="101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0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6" grpId="0"/>
      <p:bldP spid="14" grpId="0"/>
      <p:bldP spid="30" grpId="0"/>
      <p:bldP spid="32" grpId="0"/>
      <p:bldP spid="35" grpId="0"/>
      <p:bldP spid="39" grpId="0"/>
      <p:bldP spid="41" grpId="0"/>
      <p:bldP spid="44" grpId="0"/>
      <p:bldP spid="48" grpId="0"/>
      <p:bldP spid="49" grpId="0"/>
      <p:bldP spid="53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15</a:t>
            </a:r>
          </a:p>
        </p:txBody>
      </p:sp>
      <p:sp>
        <p:nvSpPr>
          <p:cNvPr id="22" name="Google Shape;402;p19">
            <a:extLst>
              <a:ext uri="{FF2B5EF4-FFF2-40B4-BE49-F238E27FC236}">
                <a16:creationId xmlns:a16="http://schemas.microsoft.com/office/drawing/2014/main" id="{94C92584-EA09-10B5-E3C3-4C8171AB8C51}"/>
              </a:ext>
            </a:extLst>
          </p:cNvPr>
          <p:cNvSpPr txBox="1"/>
          <p:nvPr/>
        </p:nvSpPr>
        <p:spPr>
          <a:xfrm>
            <a:off x="1581709" y="875085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y Rubén are organising a fundraising.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5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E8A1E5-5ABD-D5F0-1824-60E8423859AF}"/>
              </a:ext>
            </a:extLst>
          </p:cNvPr>
          <p:cNvGrpSpPr/>
          <p:nvPr/>
        </p:nvGrpSpPr>
        <p:grpSpPr>
          <a:xfrm>
            <a:off x="456002" y="85111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3" name="Google Shape;222;p10">
              <a:extLst>
                <a:ext uri="{FF2B5EF4-FFF2-40B4-BE49-F238E27FC236}">
                  <a16:creationId xmlns:a16="http://schemas.microsoft.com/office/drawing/2014/main" id="{1F979CFF-EAB3-D038-FBE1-AC38F65069A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7CDBE9C-0D76-A51A-9415-9FB4141F61E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437470D-349D-7696-221D-92F4C7641C64}"/>
              </a:ext>
            </a:extLst>
          </p:cNvPr>
          <p:cNvGrpSpPr/>
          <p:nvPr/>
        </p:nvGrpSpPr>
        <p:grpSpPr>
          <a:xfrm>
            <a:off x="123801" y="70520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AC35EE7-B2EB-65B2-ED35-A811B3665FE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9" name="Picture 58" descr="Free speaker sound loud vector">
              <a:extLst>
                <a:ext uri="{FF2B5EF4-FFF2-40B4-BE49-F238E27FC236}">
                  <a16:creationId xmlns:a16="http://schemas.microsoft.com/office/drawing/2014/main" id="{8B88987B-7DEF-93F8-851D-B705C978E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60" name="Google Shape;402;p19">
            <a:extLst>
              <a:ext uri="{FF2B5EF4-FFF2-40B4-BE49-F238E27FC236}">
                <a16:creationId xmlns:a16="http://schemas.microsoft.com/office/drawing/2014/main" id="{CEB1B37F-204D-509C-245F-0A008599BACA}"/>
              </a:ext>
            </a:extLst>
          </p:cNvPr>
          <p:cNvSpPr txBox="1"/>
          <p:nvPr/>
        </p:nvSpPr>
        <p:spPr>
          <a:xfrm>
            <a:off x="419359" y="1326457"/>
            <a:ext cx="3062689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   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" name="Google Shape;156;p20">
            <a:extLst>
              <a:ext uri="{FF2B5EF4-FFF2-40B4-BE49-F238E27FC236}">
                <a16:creationId xmlns:a16="http://schemas.microsoft.com/office/drawing/2014/main" id="{DA715473-9F30-1518-8A96-FE1CE2F82C5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705" y="1604985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49" name="Table 2048">
            <a:extLst>
              <a:ext uri="{FF2B5EF4-FFF2-40B4-BE49-F238E27FC236}">
                <a16:creationId xmlns:a16="http://schemas.microsoft.com/office/drawing/2014/main" id="{160BE917-3D33-CEBA-83EB-9B5B4B3CF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247226"/>
              </p:ext>
            </p:extLst>
          </p:nvPr>
        </p:nvGraphicFramePr>
        <p:xfrm>
          <a:off x="432037" y="1870681"/>
          <a:ext cx="2297096" cy="2708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090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1129006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6873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(she)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Rubén</a:t>
                      </a: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(you)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</a:tbl>
          </a:graphicData>
        </a:graphic>
      </p:graphicFrame>
      <p:sp>
        <p:nvSpPr>
          <p:cNvPr id="2050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9CDC8A8F-D657-6E0B-76C9-B098D820A484}"/>
              </a:ext>
            </a:extLst>
          </p:cNvPr>
          <p:cNvSpPr/>
          <p:nvPr/>
        </p:nvSpPr>
        <p:spPr>
          <a:xfrm>
            <a:off x="228695" y="2610300"/>
            <a:ext cx="279637" cy="284695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2056" name="Table 2055">
            <a:extLst>
              <a:ext uri="{FF2B5EF4-FFF2-40B4-BE49-F238E27FC236}">
                <a16:creationId xmlns:a16="http://schemas.microsoft.com/office/drawing/2014/main" id="{1AA785EA-6DC8-372E-DBA2-07CC81DC2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80585"/>
              </p:ext>
            </p:extLst>
          </p:nvPr>
        </p:nvGraphicFramePr>
        <p:xfrm>
          <a:off x="2876115" y="1870678"/>
          <a:ext cx="1836562" cy="2708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5380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661182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6873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¿?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</a:tbl>
          </a:graphicData>
        </a:graphic>
      </p:graphicFrame>
      <p:graphicFrame>
        <p:nvGraphicFramePr>
          <p:cNvPr id="2057" name="Table 2056">
            <a:extLst>
              <a:ext uri="{FF2B5EF4-FFF2-40B4-BE49-F238E27FC236}">
                <a16:creationId xmlns:a16="http://schemas.microsoft.com/office/drawing/2014/main" id="{D22AE717-D539-7301-363A-93B23DC67B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959272"/>
              </p:ext>
            </p:extLst>
          </p:nvPr>
        </p:nvGraphicFramePr>
        <p:xfrm>
          <a:off x="4776200" y="1870678"/>
          <a:ext cx="1948155" cy="27089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8155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6873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</a:tbl>
          </a:graphicData>
        </a:graphic>
      </p:graphicFrame>
      <p:sp>
        <p:nvSpPr>
          <p:cNvPr id="2058" name="Google Shape;402;p19">
            <a:extLst>
              <a:ext uri="{FF2B5EF4-FFF2-40B4-BE49-F238E27FC236}">
                <a16:creationId xmlns:a16="http://schemas.microsoft.com/office/drawing/2014/main" id="{E52FB3F4-3538-7DBC-03FD-03AA1AFF58F7}"/>
              </a:ext>
            </a:extLst>
          </p:cNvPr>
          <p:cNvSpPr txBox="1"/>
          <p:nvPr/>
        </p:nvSpPr>
        <p:spPr>
          <a:xfrm>
            <a:off x="2818056" y="1332806"/>
            <a:ext cx="3709744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pregunta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frase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</a:p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 </a:t>
            </a:r>
          </a:p>
        </p:txBody>
      </p:sp>
      <p:pic>
        <p:nvPicPr>
          <p:cNvPr id="2062" name="Picture 16" descr="United, Flag, Kingdom, British, Great, Britain">
            <a:extLst>
              <a:ext uri="{FF2B5EF4-FFF2-40B4-BE49-F238E27FC236}">
                <a16:creationId xmlns:a16="http://schemas.microsoft.com/office/drawing/2014/main" id="{0D04534E-4D01-9D26-7614-08E39064F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817" y="2339175"/>
            <a:ext cx="267719" cy="1878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2" descr="Cup, Icons, Medal, Win, Game, The Competition, Award">
            <a:extLst>
              <a:ext uri="{FF2B5EF4-FFF2-40B4-BE49-F238E27FC236}">
                <a16:creationId xmlns:a16="http://schemas.microsoft.com/office/drawing/2014/main" id="{B3E7DD72-E868-8BB9-7D3C-1EEC4058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126" y="1725913"/>
            <a:ext cx="336816" cy="2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6DF88B66-8599-F915-BBD3-113F7186AE38}"/>
              </a:ext>
            </a:extLst>
          </p:cNvPr>
          <p:cNvSpPr/>
          <p:nvPr/>
        </p:nvSpPr>
        <p:spPr>
          <a:xfrm>
            <a:off x="225509" y="3019875"/>
            <a:ext cx="279637" cy="284695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70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5C049796-1F54-2D7F-189F-3C368F1D8BF5}"/>
              </a:ext>
            </a:extLst>
          </p:cNvPr>
          <p:cNvSpPr/>
          <p:nvPr/>
        </p:nvSpPr>
        <p:spPr>
          <a:xfrm>
            <a:off x="217135" y="3429450"/>
            <a:ext cx="279637" cy="284695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72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5C04E447-8466-00A7-1F44-49F2F5C6B4AD}"/>
              </a:ext>
            </a:extLst>
          </p:cNvPr>
          <p:cNvSpPr/>
          <p:nvPr/>
        </p:nvSpPr>
        <p:spPr>
          <a:xfrm>
            <a:off x="213949" y="3824736"/>
            <a:ext cx="279637" cy="284695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73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028EB6BF-F938-AC76-719D-7F4C5E7D9D30}"/>
              </a:ext>
            </a:extLst>
          </p:cNvPr>
          <p:cNvSpPr/>
          <p:nvPr/>
        </p:nvSpPr>
        <p:spPr>
          <a:xfrm>
            <a:off x="213949" y="4224748"/>
            <a:ext cx="279637" cy="284695"/>
          </a:xfrm>
          <a:prstGeom prst="actionButtonBlank">
            <a:avLst/>
          </a:prstGeom>
          <a:solidFill>
            <a:srgbClr val="B9E5EE"/>
          </a:solidFill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6DF38400-F3A5-DF58-A3A6-F1A1CF213090}"/>
              </a:ext>
            </a:extLst>
          </p:cNvPr>
          <p:cNvSpPr txBox="1"/>
          <p:nvPr/>
        </p:nvSpPr>
        <p:spPr>
          <a:xfrm>
            <a:off x="1369399" y="4854291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En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clase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, Sofía y Quique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envían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*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notas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*.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76" name="Group 2075">
            <a:extLst>
              <a:ext uri="{FF2B5EF4-FFF2-40B4-BE49-F238E27FC236}">
                <a16:creationId xmlns:a16="http://schemas.microsoft.com/office/drawing/2014/main" id="{E61B0FD9-0BE8-0251-C37B-FB5B06D04D3B}"/>
              </a:ext>
            </a:extLst>
          </p:cNvPr>
          <p:cNvGrpSpPr/>
          <p:nvPr/>
        </p:nvGrpSpPr>
        <p:grpSpPr>
          <a:xfrm>
            <a:off x="99011" y="4665345"/>
            <a:ext cx="1385515" cy="699697"/>
            <a:chOff x="85157" y="674113"/>
            <a:chExt cx="1072125" cy="541432"/>
          </a:xfrm>
        </p:grpSpPr>
        <p:sp>
          <p:nvSpPr>
            <p:cNvPr id="2078" name="Google Shape;206;p9">
              <a:extLst>
                <a:ext uri="{FF2B5EF4-FFF2-40B4-BE49-F238E27FC236}">
                  <a16:creationId xmlns:a16="http://schemas.microsoft.com/office/drawing/2014/main" id="{0842BFEB-9068-0486-102A-BA7125D46051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4" name="Picture 2083">
              <a:extLst>
                <a:ext uri="{FF2B5EF4-FFF2-40B4-BE49-F238E27FC236}">
                  <a16:creationId xmlns:a16="http://schemas.microsoft.com/office/drawing/2014/main" id="{0CE76638-7E4C-3DCF-8E34-B5782A90F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85" name="TextBox 2084">
              <a:extLst>
                <a:ext uri="{FF2B5EF4-FFF2-40B4-BE49-F238E27FC236}">
                  <a16:creationId xmlns:a16="http://schemas.microsoft.com/office/drawing/2014/main" id="{4A1CA7A0-BECB-4E0A-F7B3-D4B712F230E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110" name="Table 3">
            <a:extLst>
              <a:ext uri="{FF2B5EF4-FFF2-40B4-BE49-F238E27FC236}">
                <a16:creationId xmlns:a16="http://schemas.microsoft.com/office/drawing/2014/main" id="{04BC1408-1573-DE2C-60D5-1EEF1F874A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573988"/>
              </p:ext>
            </p:extLst>
          </p:nvPr>
        </p:nvGraphicFramePr>
        <p:xfrm>
          <a:off x="119417" y="7402192"/>
          <a:ext cx="6653243" cy="2011680"/>
        </p:xfrm>
        <a:graphic>
          <a:graphicData uri="http://schemas.openxmlformats.org/drawingml/2006/table">
            <a:tbl>
              <a:tblPr firstRow="1" bandRow="1"/>
              <a:tblGrid>
                <a:gridCol w="63367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01957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 ______ ____________ in ______. 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¿____ you _______ activities to earn ____________?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¿____  _____ ____ _____ at school?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 ________ a litre of _______ every 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¿____  _____ _____  pencils in the library?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Today ____ _________  ______ answers in class.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sp>
        <p:nvSpPr>
          <p:cNvPr id="2113" name="Title 1">
            <a:extLst>
              <a:ext uri="{FF2B5EF4-FFF2-40B4-BE49-F238E27FC236}">
                <a16:creationId xmlns:a16="http://schemas.microsoft.com/office/drawing/2014/main" id="{3F8B83FF-1E36-21AA-1264-1576583B11A2}"/>
              </a:ext>
            </a:extLst>
          </p:cNvPr>
          <p:cNvSpPr txBox="1">
            <a:spLocks/>
          </p:cNvSpPr>
          <p:nvPr/>
        </p:nvSpPr>
        <p:spPr>
          <a:xfrm>
            <a:off x="4421650" y="9493122"/>
            <a:ext cx="1531467" cy="305213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envían</a:t>
            </a:r>
            <a:r>
              <a:rPr lang="en-GB" sz="1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 send</a:t>
            </a:r>
          </a:p>
          <a:p>
            <a:pPr algn="ctr"/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notas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notes</a:t>
            </a:r>
          </a:p>
        </p:txBody>
      </p:sp>
      <p:pic>
        <p:nvPicPr>
          <p:cNvPr id="2114" name="Picture 2113">
            <a:extLst>
              <a:ext uri="{FF2B5EF4-FFF2-40B4-BE49-F238E27FC236}">
                <a16:creationId xmlns:a16="http://schemas.microsoft.com/office/drawing/2014/main" id="{4A2C2BEF-118A-73E5-6504-27A38ECCBF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5510" y="7385316"/>
            <a:ext cx="375452" cy="2140850"/>
          </a:xfrm>
          <a:prstGeom prst="rect">
            <a:avLst/>
          </a:prstGeom>
        </p:spPr>
      </p:pic>
      <p:pic>
        <p:nvPicPr>
          <p:cNvPr id="2141" name="Picture 2140">
            <a:extLst>
              <a:ext uri="{FF2B5EF4-FFF2-40B4-BE49-F238E27FC236}">
                <a16:creationId xmlns:a16="http://schemas.microsoft.com/office/drawing/2014/main" id="{F63311F3-A1B4-397F-8D34-1CA73A58CC9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905" y="5255461"/>
            <a:ext cx="4161309" cy="1435811"/>
          </a:xfrm>
          <a:prstGeom prst="rect">
            <a:avLst/>
          </a:prstGeom>
        </p:spPr>
      </p:pic>
      <p:pic>
        <p:nvPicPr>
          <p:cNvPr id="2142" name="Picture 2141">
            <a:extLst>
              <a:ext uri="{FF2B5EF4-FFF2-40B4-BE49-F238E27FC236}">
                <a16:creationId xmlns:a16="http://schemas.microsoft.com/office/drawing/2014/main" id="{F1A1384B-76B0-5FE5-B950-FA14762033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60863" y="5163423"/>
            <a:ext cx="1531468" cy="1218658"/>
          </a:xfrm>
          <a:prstGeom prst="rect">
            <a:avLst/>
          </a:prstGeom>
        </p:spPr>
      </p:pic>
      <p:pic>
        <p:nvPicPr>
          <p:cNvPr id="2143" name="Picture 2142">
            <a:extLst>
              <a:ext uri="{FF2B5EF4-FFF2-40B4-BE49-F238E27FC236}">
                <a16:creationId xmlns:a16="http://schemas.microsoft.com/office/drawing/2014/main" id="{2E85B5DA-616C-5227-1028-AE486A3C4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2675" y="5003837"/>
            <a:ext cx="1622069" cy="1072003"/>
          </a:xfrm>
          <a:prstGeom prst="rect">
            <a:avLst/>
          </a:prstGeom>
        </p:spPr>
      </p:pic>
      <p:pic>
        <p:nvPicPr>
          <p:cNvPr id="2144" name="Picture 2143">
            <a:extLst>
              <a:ext uri="{FF2B5EF4-FFF2-40B4-BE49-F238E27FC236}">
                <a16:creationId xmlns:a16="http://schemas.microsoft.com/office/drawing/2014/main" id="{80331DBE-B9BA-36D5-4111-0E7E56457A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13686" y="5981392"/>
            <a:ext cx="1758974" cy="1766459"/>
          </a:xfrm>
          <a:prstGeom prst="rect">
            <a:avLst/>
          </a:prstGeom>
        </p:spPr>
      </p:pic>
      <p:sp>
        <p:nvSpPr>
          <p:cNvPr id="2145" name="TextBox 2144">
            <a:extLst>
              <a:ext uri="{FF2B5EF4-FFF2-40B4-BE49-F238E27FC236}">
                <a16:creationId xmlns:a16="http://schemas.microsoft.com/office/drawing/2014/main" id="{58C11B3F-FDA3-BD6B-ABFC-D216B3607DBB}"/>
              </a:ext>
            </a:extLst>
          </p:cNvPr>
          <p:cNvSpPr txBox="1"/>
          <p:nvPr/>
        </p:nvSpPr>
        <p:spPr>
          <a:xfrm>
            <a:off x="85340" y="6885923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1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978E366C-C0CD-4064-32D1-942E8CA1F58F}"/>
              </a:ext>
            </a:extLst>
          </p:cNvPr>
          <p:cNvSpPr txBox="1"/>
          <p:nvPr/>
        </p:nvSpPr>
        <p:spPr>
          <a:xfrm>
            <a:off x="1581709" y="875085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Dónde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estrés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sz="15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24F52C4-2DA8-8173-19B5-669DE1A7B4E9}"/>
              </a:ext>
            </a:extLst>
          </p:cNvPr>
          <p:cNvGrpSpPr/>
          <p:nvPr/>
        </p:nvGrpSpPr>
        <p:grpSpPr>
          <a:xfrm>
            <a:off x="456002" y="85111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E35D0463-DBF9-6C56-96E2-6DD2A1E48CF3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6C1B31-1FB5-66A5-3818-6B20030627D4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C9FD297-20AB-ACBA-BCA4-4401212A640F}"/>
              </a:ext>
            </a:extLst>
          </p:cNvPr>
          <p:cNvGrpSpPr/>
          <p:nvPr/>
        </p:nvGrpSpPr>
        <p:grpSpPr>
          <a:xfrm>
            <a:off x="123801" y="70520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0292B7-332A-3AC8-E775-871F8CBA944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3" name="Picture 12" descr="Free speaker sound loud vector">
              <a:extLst>
                <a:ext uri="{FF2B5EF4-FFF2-40B4-BE49-F238E27FC236}">
                  <a16:creationId xmlns:a16="http://schemas.microsoft.com/office/drawing/2014/main" id="{58BBA113-10CD-AF27-BDF7-DE5B93893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4" name="Google Shape;402;p19">
            <a:extLst>
              <a:ext uri="{FF2B5EF4-FFF2-40B4-BE49-F238E27FC236}">
                <a16:creationId xmlns:a16="http://schemas.microsoft.com/office/drawing/2014/main" id="{B35099D9-ABD5-2FAA-EC80-9283DFBA73FB}"/>
              </a:ext>
            </a:extLst>
          </p:cNvPr>
          <p:cNvSpPr txBox="1"/>
          <p:nvPr/>
        </p:nvSpPr>
        <p:spPr>
          <a:xfrm>
            <a:off x="562770" y="1191261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acento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5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4FD525-8A0F-F843-C8F5-87549DFC85C4}"/>
              </a:ext>
            </a:extLst>
          </p:cNvPr>
          <p:cNvSpPr txBox="1"/>
          <p:nvPr/>
        </p:nvSpPr>
        <p:spPr>
          <a:xfrm>
            <a:off x="3397162" y="1607593"/>
            <a:ext cx="3098799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Spain and Latin</a:t>
            </a:r>
          </a:p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American countries, each person has 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two surnames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Traditionally, the first surname comes from the father, while the second surname the mother.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600941-4B6E-1D29-D6A8-BC830F780C13}"/>
              </a:ext>
            </a:extLst>
          </p:cNvPr>
          <p:cNvGrpSpPr/>
          <p:nvPr/>
        </p:nvGrpSpPr>
        <p:grpSpPr>
          <a:xfrm>
            <a:off x="5945831" y="1281289"/>
            <a:ext cx="635122" cy="584775"/>
            <a:chOff x="6210543" y="3764108"/>
            <a:chExt cx="801046" cy="77526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5E5ABFF-DF3B-99FA-673C-BAC1C1C396BF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F3E7DB4-C745-9096-D96B-E023341EC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9" name="Picture 1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52CC26E9-71DC-D0DE-DD42-172F345B3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10C96BE-4AB6-7FCA-9E9E-081233C0B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555783"/>
              </p:ext>
            </p:extLst>
          </p:nvPr>
        </p:nvGraphicFramePr>
        <p:xfrm>
          <a:off x="194150" y="1607593"/>
          <a:ext cx="3054151" cy="27352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7050">
                  <a:extLst>
                    <a:ext uri="{9D8B030D-6E8A-4147-A177-3AD203B41FA5}">
                      <a16:colId xmlns:a16="http://schemas.microsoft.com/office/drawing/2014/main" val="2865559837"/>
                    </a:ext>
                  </a:extLst>
                </a:gridCol>
                <a:gridCol w="2537101">
                  <a:extLst>
                    <a:ext uri="{9D8B030D-6E8A-4147-A177-3AD203B41FA5}">
                      <a16:colId xmlns:a16="http://schemas.microsoft.com/office/drawing/2014/main" val="2993413356"/>
                    </a:ext>
                  </a:extLst>
                </a:gridCol>
              </a:tblGrid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8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Quién</a:t>
                      </a:r>
                      <a:r>
                        <a:rPr lang="en-GB" sz="18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08929872"/>
                  </a:ext>
                </a:extLst>
              </a:tr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Ram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ó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 Gonzalez Garcia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1797555"/>
                  </a:ext>
                </a:extLst>
              </a:tr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Patricia Gomez Martin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8876447"/>
                  </a:ext>
                </a:extLst>
              </a:tr>
              <a:tr h="464968">
                <a:tc>
                  <a:txBody>
                    <a:bodyPr/>
                    <a:lstStyle/>
                    <a:p>
                      <a:endParaRPr lang="en-GB" sz="140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Belen Alvarez Leon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8379655"/>
                  </a:ext>
                </a:extLst>
              </a:tr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Cesar Lopez Fernandez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5151268"/>
                  </a:ext>
                </a:extLst>
              </a:tr>
              <a:tr h="454059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Benjamin Vazquez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Pallares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52683020"/>
                  </a:ext>
                </a:extLst>
              </a:tr>
            </a:tbl>
          </a:graphicData>
        </a:graphic>
      </p:graphicFrame>
      <p:sp>
        <p:nvSpPr>
          <p:cNvPr id="21" name="Oval 20">
            <a:hlinkClick r:id="" action="ppaction://noaction">
              <a:snd r:embed="rId7" name="s2_3.wav"/>
            </a:hlinkClick>
            <a:extLst>
              <a:ext uri="{FF2B5EF4-FFF2-40B4-BE49-F238E27FC236}">
                <a16:creationId xmlns:a16="http://schemas.microsoft.com/office/drawing/2014/main" id="{A39D8C33-7355-FE73-CAE3-6442D2037F82}"/>
              </a:ext>
            </a:extLst>
          </p:cNvPr>
          <p:cNvSpPr/>
          <p:nvPr/>
        </p:nvSpPr>
        <p:spPr>
          <a:xfrm>
            <a:off x="293726" y="2136148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rgbClr val="E6FBFE"/>
                </a:solidFill>
                <a:latin typeface="Century Gothic" panose="020B0502020202020204" pitchFamily="34" charset="0"/>
              </a:rPr>
              <a:t>E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E6FBF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Oval 22">
            <a:hlinkClick r:id="" action="ppaction://noaction">
              <a:snd r:embed="rId7" name="s2_3.wav"/>
            </a:hlinkClick>
            <a:extLst>
              <a:ext uri="{FF2B5EF4-FFF2-40B4-BE49-F238E27FC236}">
                <a16:creationId xmlns:a16="http://schemas.microsoft.com/office/drawing/2014/main" id="{157E5D99-3415-13A9-16A4-6512F409C46A}"/>
              </a:ext>
            </a:extLst>
          </p:cNvPr>
          <p:cNvSpPr/>
          <p:nvPr/>
        </p:nvSpPr>
        <p:spPr>
          <a:xfrm>
            <a:off x="293726" y="2556597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4" name="Oval 23">
            <a:hlinkClick r:id="" action="ppaction://noaction">
              <a:snd r:embed="rId7" name="s2_3.wav"/>
            </a:hlinkClick>
            <a:extLst>
              <a:ext uri="{FF2B5EF4-FFF2-40B4-BE49-F238E27FC236}">
                <a16:creationId xmlns:a16="http://schemas.microsoft.com/office/drawing/2014/main" id="{DF83FDF1-B89E-2E83-13C4-52F42EA75CC6}"/>
              </a:ext>
            </a:extLst>
          </p:cNvPr>
          <p:cNvSpPr/>
          <p:nvPr/>
        </p:nvSpPr>
        <p:spPr>
          <a:xfrm>
            <a:off x="293726" y="3043007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Oval 25">
            <a:hlinkClick r:id="" action="ppaction://noaction">
              <a:snd r:embed="rId7" name="s2_3.wav"/>
            </a:hlinkClick>
            <a:extLst>
              <a:ext uri="{FF2B5EF4-FFF2-40B4-BE49-F238E27FC236}">
                <a16:creationId xmlns:a16="http://schemas.microsoft.com/office/drawing/2014/main" id="{C5CAA3DA-6665-5C60-CF80-F9E6A60BB724}"/>
              </a:ext>
            </a:extLst>
          </p:cNvPr>
          <p:cNvSpPr/>
          <p:nvPr/>
        </p:nvSpPr>
        <p:spPr>
          <a:xfrm>
            <a:off x="293726" y="3486316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Oval 26">
            <a:hlinkClick r:id="" action="ppaction://noaction">
              <a:snd r:embed="rId7" name="s2_3.wav"/>
            </a:hlinkClick>
            <a:extLst>
              <a:ext uri="{FF2B5EF4-FFF2-40B4-BE49-F238E27FC236}">
                <a16:creationId xmlns:a16="http://schemas.microsoft.com/office/drawing/2014/main" id="{58A774F7-C373-CFE0-51B7-EC3D634FF275}"/>
              </a:ext>
            </a:extLst>
          </p:cNvPr>
          <p:cNvSpPr/>
          <p:nvPr/>
        </p:nvSpPr>
        <p:spPr>
          <a:xfrm>
            <a:off x="293726" y="3946187"/>
            <a:ext cx="329274" cy="302252"/>
          </a:xfrm>
          <a:prstGeom prst="ellipse">
            <a:avLst/>
          </a:prstGeom>
          <a:solidFill>
            <a:srgbClr val="FF65A3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E6FBF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B895850-7412-8492-F82C-B893ECA91E65}"/>
              </a:ext>
            </a:extLst>
          </p:cNvPr>
          <p:cNvGrpSpPr/>
          <p:nvPr/>
        </p:nvGrpSpPr>
        <p:grpSpPr>
          <a:xfrm>
            <a:off x="3347877" y="3110785"/>
            <a:ext cx="1801949" cy="492309"/>
            <a:chOff x="1639842" y="1416994"/>
            <a:chExt cx="1801949" cy="492309"/>
          </a:xfrm>
        </p:grpSpPr>
        <p:sp>
          <p:nvSpPr>
            <p:cNvPr id="30" name="Google Shape;112;p3">
              <a:extLst>
                <a:ext uri="{FF2B5EF4-FFF2-40B4-BE49-F238E27FC236}">
                  <a16:creationId xmlns:a16="http://schemas.microsoft.com/office/drawing/2014/main" id="{3A291CE3-91E7-F6A9-5FC2-7E63458CFE70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1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A6C75CC1-555F-A836-325B-2F6A58B4494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B4F29E2-FBCC-5BA3-2CB6-5A8A3AC87607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5" name="Google Shape;402;p19">
            <a:extLst>
              <a:ext uri="{FF2B5EF4-FFF2-40B4-BE49-F238E27FC236}">
                <a16:creationId xmlns:a16="http://schemas.microsoft.com/office/drawing/2014/main" id="{C0AC1C4D-709E-C5E3-6B80-AF2D40F33250}"/>
              </a:ext>
            </a:extLst>
          </p:cNvPr>
          <p:cNvSpPr txBox="1"/>
          <p:nvPr/>
        </p:nvSpPr>
        <p:spPr>
          <a:xfrm>
            <a:off x="3347877" y="3685925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parejas        . </a:t>
            </a:r>
          </a:p>
        </p:txBody>
      </p:sp>
      <p:pic>
        <p:nvPicPr>
          <p:cNvPr id="37" name="Picture 2" descr="Trabajo En Equipo, Grupo, Equipo, Comunidad">
            <a:extLst>
              <a:ext uri="{FF2B5EF4-FFF2-40B4-BE49-F238E27FC236}">
                <a16:creationId xmlns:a16="http://schemas.microsoft.com/office/drawing/2014/main" id="{70328750-604F-8871-3784-167170AC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51" y="3714141"/>
            <a:ext cx="269919" cy="26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7" name="Google Shape;339;p8">
            <a:extLst>
              <a:ext uri="{FF2B5EF4-FFF2-40B4-BE49-F238E27FC236}">
                <a16:creationId xmlns:a16="http://schemas.microsoft.com/office/drawing/2014/main" id="{394639B0-30C7-B9D6-0E73-7603EA59E4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2188518"/>
              </p:ext>
            </p:extLst>
          </p:nvPr>
        </p:nvGraphicFramePr>
        <p:xfrm>
          <a:off x="427420" y="5113889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face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nose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hair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3" name="Picture 52">
            <a:extLst>
              <a:ext uri="{FF2B5EF4-FFF2-40B4-BE49-F238E27FC236}">
                <a16:creationId xmlns:a16="http://schemas.microsoft.com/office/drawing/2014/main" id="{E9FA87CD-6D07-5FCF-C9C1-54F993ED51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51" y="5159630"/>
            <a:ext cx="470273" cy="298496"/>
          </a:xfrm>
          <a:prstGeom prst="rect">
            <a:avLst/>
          </a:prstGeom>
        </p:spPr>
      </p:pic>
      <p:sp>
        <p:nvSpPr>
          <p:cNvPr id="61" name="Google Shape;402;p19">
            <a:extLst>
              <a:ext uri="{FF2B5EF4-FFF2-40B4-BE49-F238E27FC236}">
                <a16:creationId xmlns:a16="http://schemas.microsoft.com/office/drawing/2014/main" id="{ACB8504C-108C-B5A0-25EB-40FD752CDF41}"/>
              </a:ext>
            </a:extLst>
          </p:cNvPr>
          <p:cNvSpPr txBox="1"/>
          <p:nvPr/>
        </p:nvSpPr>
        <p:spPr>
          <a:xfrm>
            <a:off x="1611459" y="4534846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Escucha. ¿Qué palabra es? 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326C43AA-CA17-785C-0429-2ED303BB47C5}"/>
              </a:ext>
            </a:extLst>
          </p:cNvPr>
          <p:cNvGrpSpPr/>
          <p:nvPr/>
        </p:nvGrpSpPr>
        <p:grpSpPr>
          <a:xfrm>
            <a:off x="485752" y="455405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048" name="Google Shape;222;p10">
              <a:extLst>
                <a:ext uri="{FF2B5EF4-FFF2-40B4-BE49-F238E27FC236}">
                  <a16:creationId xmlns:a16="http://schemas.microsoft.com/office/drawing/2014/main" id="{839F9F03-DE50-FA80-305A-81F5BAB6A859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3BF02035-CFE0-1B0C-6600-0DACC46057BD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52" name="Group 2051">
            <a:extLst>
              <a:ext uri="{FF2B5EF4-FFF2-40B4-BE49-F238E27FC236}">
                <a16:creationId xmlns:a16="http://schemas.microsoft.com/office/drawing/2014/main" id="{D949B26B-AE2C-8827-81C8-9F67D7FD93C7}"/>
              </a:ext>
            </a:extLst>
          </p:cNvPr>
          <p:cNvGrpSpPr/>
          <p:nvPr/>
        </p:nvGrpSpPr>
        <p:grpSpPr>
          <a:xfrm>
            <a:off x="153551" y="440814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53" name="Oval 2052">
              <a:extLst>
                <a:ext uri="{FF2B5EF4-FFF2-40B4-BE49-F238E27FC236}">
                  <a16:creationId xmlns:a16="http://schemas.microsoft.com/office/drawing/2014/main" id="{FED401FB-1D31-B88E-7F0F-B640048EFDC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54" name="Picture 2053" descr="Free speaker sound loud vector">
              <a:extLst>
                <a:ext uri="{FF2B5EF4-FFF2-40B4-BE49-F238E27FC236}">
                  <a16:creationId xmlns:a16="http://schemas.microsoft.com/office/drawing/2014/main" id="{F110DD18-43C7-F425-710B-83EC64231E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2059" name="Google Shape;339;p8">
            <a:extLst>
              <a:ext uri="{FF2B5EF4-FFF2-40B4-BE49-F238E27FC236}">
                <a16:creationId xmlns:a16="http://schemas.microsoft.com/office/drawing/2014/main" id="{9955F095-E800-0B7B-78AE-2D5BDB171F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735977"/>
              </p:ext>
            </p:extLst>
          </p:nvPr>
        </p:nvGraphicFramePr>
        <p:xfrm>
          <a:off x="427420" y="5521253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dark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blond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60" name="Google Shape;339;p8">
            <a:extLst>
              <a:ext uri="{FF2B5EF4-FFF2-40B4-BE49-F238E27FC236}">
                <a16:creationId xmlns:a16="http://schemas.microsoft.com/office/drawing/2014/main" id="{A400D916-612D-39A8-AC6F-73707B7441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3226314"/>
              </p:ext>
            </p:extLst>
          </p:nvPr>
        </p:nvGraphicFramePr>
        <p:xfrm>
          <a:off x="427420" y="5925296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small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big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happy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61" name="Google Shape;339;p8">
            <a:extLst>
              <a:ext uri="{FF2B5EF4-FFF2-40B4-BE49-F238E27FC236}">
                <a16:creationId xmlns:a16="http://schemas.microsoft.com/office/drawing/2014/main" id="{9E3AD95D-E5AB-5B47-D1C4-7617D6E4EA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6932785"/>
              </p:ext>
            </p:extLst>
          </p:nvPr>
        </p:nvGraphicFramePr>
        <p:xfrm>
          <a:off x="3702648" y="4868652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black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grey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green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65" name="Google Shape;339;p8">
            <a:extLst>
              <a:ext uri="{FF2B5EF4-FFF2-40B4-BE49-F238E27FC236}">
                <a16:creationId xmlns:a16="http://schemas.microsoft.com/office/drawing/2014/main" id="{61B5221B-3B1F-3203-C58C-82D7D92259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200309"/>
              </p:ext>
            </p:extLst>
          </p:nvPr>
        </p:nvGraphicFramePr>
        <p:xfrm>
          <a:off x="3696298" y="5266454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normal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useful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important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67" name="Google Shape;339;p8">
            <a:extLst>
              <a:ext uri="{FF2B5EF4-FFF2-40B4-BE49-F238E27FC236}">
                <a16:creationId xmlns:a16="http://schemas.microsoft.com/office/drawing/2014/main" id="{15CE036F-E681-FCAD-B596-1C7D05A35C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7767743"/>
              </p:ext>
            </p:extLst>
          </p:nvPr>
        </p:nvGraphicFramePr>
        <p:xfrm>
          <a:off x="3696298" y="5673818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short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long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large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68" name="Google Shape;339;p8">
            <a:extLst>
              <a:ext uri="{FF2B5EF4-FFF2-40B4-BE49-F238E27FC236}">
                <a16:creationId xmlns:a16="http://schemas.microsoft.com/office/drawing/2014/main" id="{051EC075-1EFB-AF3A-D6D6-450FFDA5FF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422458"/>
              </p:ext>
            </p:extLst>
          </p:nvPr>
        </p:nvGraphicFramePr>
        <p:xfrm>
          <a:off x="3696298" y="6077861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eye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ear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77" name="Picture 2076">
            <a:extLst>
              <a:ext uri="{FF2B5EF4-FFF2-40B4-BE49-F238E27FC236}">
                <a16:creationId xmlns:a16="http://schemas.microsoft.com/office/drawing/2014/main" id="{2602B05B-773E-2D93-FC3A-F63DCCDD59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76" y="5556793"/>
            <a:ext cx="480251" cy="30483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07A52EA-6BD9-4261-94B6-39924AD5E1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11" y="5981934"/>
            <a:ext cx="470273" cy="2984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CB0D10A-172B-C8CD-8C3E-1797C3E628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97162" y="4945587"/>
            <a:ext cx="445204" cy="28258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1742E1E-384F-83C1-47E0-602B89FAD0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2835" y="5323645"/>
            <a:ext cx="434192" cy="275595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CD3D73F-2A87-0D34-91DF-47537BECB1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5637" y="5710529"/>
            <a:ext cx="468587" cy="297427"/>
          </a:xfrm>
          <a:prstGeom prst="rect">
            <a:avLst/>
          </a:prstGeom>
        </p:spPr>
      </p:pic>
      <p:pic>
        <p:nvPicPr>
          <p:cNvPr id="2091" name="Picture 2090">
            <a:extLst>
              <a:ext uri="{FF2B5EF4-FFF2-40B4-BE49-F238E27FC236}">
                <a16:creationId xmlns:a16="http://schemas.microsoft.com/office/drawing/2014/main" id="{39A5604D-1F3E-2F52-710E-232899F0BF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2834" y="6111149"/>
            <a:ext cx="434192" cy="277255"/>
          </a:xfrm>
          <a:prstGeom prst="rect">
            <a:avLst/>
          </a:prstGeom>
        </p:spPr>
      </p:pic>
      <p:sp>
        <p:nvSpPr>
          <p:cNvPr id="2092" name="Google Shape;402;p19">
            <a:extLst>
              <a:ext uri="{FF2B5EF4-FFF2-40B4-BE49-F238E27FC236}">
                <a16:creationId xmlns:a16="http://schemas.microsoft.com/office/drawing/2014/main" id="{CA9F26C8-3ECF-0137-14AA-7AA83A793878}"/>
              </a:ext>
            </a:extLst>
          </p:cNvPr>
          <p:cNvSpPr txBox="1"/>
          <p:nvPr/>
        </p:nvSpPr>
        <p:spPr>
          <a:xfrm>
            <a:off x="121341" y="6474442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[B]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y escribe la pregunta en inglés.</a:t>
            </a:r>
          </a:p>
        </p:txBody>
      </p:sp>
      <p:graphicFrame>
        <p:nvGraphicFramePr>
          <p:cNvPr id="2094" name="Google Shape;324;p7">
            <a:extLst>
              <a:ext uri="{FF2B5EF4-FFF2-40B4-BE49-F238E27FC236}">
                <a16:creationId xmlns:a16="http://schemas.microsoft.com/office/drawing/2014/main" id="{B47222E2-D700-6B2C-BC35-700AC2C2C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7941081"/>
              </p:ext>
            </p:extLst>
          </p:nvPr>
        </p:nvGraphicFramePr>
        <p:xfrm>
          <a:off x="121341" y="6782788"/>
          <a:ext cx="6551642" cy="30785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4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dirty="0">
                        <a:solidFill>
                          <a:srgbClr val="92D050"/>
                        </a:solidFill>
                        <a:latin typeface="Dreaming Outloud Pro" panose="03050502040302030504" pitchFamily="66" charset="0"/>
                        <a:ea typeface="Century Gothic"/>
                        <a:cs typeface="Dreaming Outloud Pro" panose="03050502040302030504" pitchFamily="66" charset="0"/>
                        <a:sym typeface="Century Gothic"/>
                      </a:endParaRPr>
                    </a:p>
                  </a:txBody>
                  <a:tcPr marL="91450" marR="91450" marT="45725" marB="45725" anchor="b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Hace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dos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actividades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cada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día? </a:t>
                      </a:r>
                      <a:endParaRPr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0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0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0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011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011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95" name="Rectangle 2094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AD73ADFD-C3BB-10D6-C01C-CD60858274A9}"/>
              </a:ext>
            </a:extLst>
          </p:cNvPr>
          <p:cNvSpPr/>
          <p:nvPr/>
        </p:nvSpPr>
        <p:spPr>
          <a:xfrm>
            <a:off x="235366" y="6886779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96" name="Rectangle 2095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9B84E699-4968-79C4-4B46-AEE3C15E0B29}"/>
              </a:ext>
            </a:extLst>
          </p:cNvPr>
          <p:cNvSpPr/>
          <p:nvPr/>
        </p:nvSpPr>
        <p:spPr>
          <a:xfrm>
            <a:off x="216316" y="7494199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97" name="Rectangle 2096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5C4FBC0A-B1B1-3CE3-BA04-6979B7E0CB0A}"/>
              </a:ext>
            </a:extLst>
          </p:cNvPr>
          <p:cNvSpPr/>
          <p:nvPr/>
        </p:nvSpPr>
        <p:spPr>
          <a:xfrm>
            <a:off x="235366" y="8108810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98" name="Rectangle 2097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F17D4204-F525-3EF1-AFA1-145B0CE9498B}"/>
              </a:ext>
            </a:extLst>
          </p:cNvPr>
          <p:cNvSpPr/>
          <p:nvPr/>
        </p:nvSpPr>
        <p:spPr>
          <a:xfrm>
            <a:off x="216316" y="8716230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99" name="Rectangle 2098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ECBF57AF-9848-D431-ECBF-2A4B3A1B3FB1}"/>
              </a:ext>
            </a:extLst>
          </p:cNvPr>
          <p:cNvSpPr/>
          <p:nvPr/>
        </p:nvSpPr>
        <p:spPr>
          <a:xfrm>
            <a:off x="228870" y="9334771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02" name="TextBox 2101">
            <a:extLst>
              <a:ext uri="{FF2B5EF4-FFF2-40B4-BE49-F238E27FC236}">
                <a16:creationId xmlns:a16="http://schemas.microsoft.com/office/drawing/2014/main" id="{6B6FEA86-3231-B1CC-998E-A19F5058EAE2}"/>
              </a:ext>
            </a:extLst>
          </p:cNvPr>
          <p:cNvSpPr txBox="1"/>
          <p:nvPr/>
        </p:nvSpPr>
        <p:spPr>
          <a:xfrm>
            <a:off x="1047902" y="6787573"/>
            <a:ext cx="4671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92D050"/>
                </a:solidFill>
                <a:latin typeface="Dreaming Outloud Pro" panose="03050502040302030504" pitchFamily="66" charset="0"/>
                <a:ea typeface="Century Gothic"/>
                <a:cs typeface="Dreaming Outloud Pro" panose="03050502040302030504" pitchFamily="66" charset="0"/>
                <a:sym typeface="Century Gothic"/>
              </a:rPr>
              <a:t>Does s/he                                     ?</a:t>
            </a:r>
            <a:endParaRPr lang="en-GB" b="1" dirty="0"/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8318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17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8310017-9BE0-7D03-32AE-A5136BAEBE59}"/>
              </a:ext>
            </a:extLst>
          </p:cNvPr>
          <p:cNvSpPr/>
          <p:nvPr/>
        </p:nvSpPr>
        <p:spPr>
          <a:xfrm>
            <a:off x="123059" y="723381"/>
            <a:ext cx="6660656" cy="261065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Google Shape;181;p8">
            <a:extLst>
              <a:ext uri="{FF2B5EF4-FFF2-40B4-BE49-F238E27FC236}">
                <a16:creationId xmlns:a16="http://schemas.microsoft.com/office/drawing/2014/main" id="{E9C6C81E-CB40-7467-56AF-EF458DAB6383}"/>
              </a:ext>
            </a:extLst>
          </p:cNvPr>
          <p:cNvPicPr/>
          <p:nvPr/>
        </p:nvPicPr>
        <p:blipFill rotWithShape="1">
          <a:blip r:embed="rId5"/>
          <a:srcRect r="39765"/>
          <a:stretch/>
        </p:blipFill>
        <p:spPr>
          <a:xfrm>
            <a:off x="220193" y="2233789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33" name="Google Shape;181;p8">
            <a:extLst>
              <a:ext uri="{FF2B5EF4-FFF2-40B4-BE49-F238E27FC236}">
                <a16:creationId xmlns:a16="http://schemas.microsoft.com/office/drawing/2014/main" id="{45624A76-D079-BC47-7AD7-AEC1820E436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64137" y="2868636"/>
            <a:ext cx="560469" cy="345596"/>
          </a:xfrm>
          <a:prstGeom prst="rect">
            <a:avLst/>
          </a:prstGeom>
          <a:ln>
            <a:noFill/>
          </a:ln>
        </p:spPr>
      </p:pic>
      <p:pic>
        <p:nvPicPr>
          <p:cNvPr id="34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C18912D8-68EB-A6DD-9AF1-5E7CEF712B9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779" y="1670355"/>
            <a:ext cx="226544" cy="3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4A921F8-3231-C684-2554-1F677DE720F2}"/>
              </a:ext>
            </a:extLst>
          </p:cNvPr>
          <p:cNvSpPr txBox="1"/>
          <p:nvPr/>
        </p:nvSpPr>
        <p:spPr>
          <a:xfrm>
            <a:off x="573608" y="2299478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Aprend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 learn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BB13CA-5F6B-0233-C789-2726A1AAEEA5}"/>
              </a:ext>
            </a:extLst>
          </p:cNvPr>
          <p:cNvSpPr txBox="1"/>
          <p:nvPr/>
        </p:nvSpPr>
        <p:spPr>
          <a:xfrm>
            <a:off x="608911" y="2911744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Aprend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  learn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C96D23E-A59D-25AE-8E4B-6D3172B4A8F8}"/>
              </a:ext>
            </a:extLst>
          </p:cNvPr>
          <p:cNvSpPr txBox="1"/>
          <p:nvPr/>
        </p:nvSpPr>
        <p:spPr>
          <a:xfrm>
            <a:off x="226867" y="773998"/>
            <a:ext cx="364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65E71F-0E85-694C-546B-6D1914B05569}"/>
              </a:ext>
            </a:extLst>
          </p:cNvPr>
          <p:cNvSpPr txBox="1"/>
          <p:nvPr/>
        </p:nvSpPr>
        <p:spPr>
          <a:xfrm>
            <a:off x="457295" y="1714571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Aprend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learn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4185F6B-E577-ECDA-904A-A2EDE6E44DCC}"/>
              </a:ext>
            </a:extLst>
          </p:cNvPr>
          <p:cNvSpPr txBox="1"/>
          <p:nvPr/>
        </p:nvSpPr>
        <p:spPr>
          <a:xfrm>
            <a:off x="217762" y="1041648"/>
            <a:ext cx="318869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-er verbs: ‘I’, ‘you’, s/he, it’]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F4B5A12-84F0-E023-C582-C4B590B290DF}"/>
              </a:ext>
            </a:extLst>
          </p:cNvPr>
          <p:cNvSpPr txBox="1"/>
          <p:nvPr/>
        </p:nvSpPr>
        <p:spPr>
          <a:xfrm>
            <a:off x="3056722" y="2182284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Pon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 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F91BAB4-302F-9FD0-92F5-95FBF6C138DA}"/>
              </a:ext>
            </a:extLst>
          </p:cNvPr>
          <p:cNvSpPr txBox="1"/>
          <p:nvPr/>
        </p:nvSpPr>
        <p:spPr>
          <a:xfrm>
            <a:off x="3081020" y="2797442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Pon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es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 put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AF3066C-34D1-E339-F34E-A97DC45B76D6}"/>
              </a:ext>
            </a:extLst>
          </p:cNvPr>
          <p:cNvSpPr txBox="1"/>
          <p:nvPr/>
        </p:nvSpPr>
        <p:spPr>
          <a:xfrm>
            <a:off x="2915168" y="1623640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Pon</a:t>
            </a:r>
            <a:r>
              <a:rPr lang="en-GB" sz="1300" b="1" spc="-1" dirty="0">
                <a:solidFill>
                  <a:srgbClr val="FF65A3"/>
                </a:solidFill>
                <a:latin typeface="Century Gothic" panose="020B0502020202020204" pitchFamily="34" charset="0"/>
              </a:rPr>
              <a:t>g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put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2C6B6A1-5142-7D55-3225-31870F4D3F69}"/>
              </a:ext>
            </a:extLst>
          </p:cNvPr>
          <p:cNvGrpSpPr/>
          <p:nvPr/>
        </p:nvGrpSpPr>
        <p:grpSpPr>
          <a:xfrm>
            <a:off x="4960153" y="769675"/>
            <a:ext cx="1943885" cy="588990"/>
            <a:chOff x="115026" y="5917195"/>
            <a:chExt cx="1943885" cy="58899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E15D1DA-49A7-621D-14AE-A6AE70FF39E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CD025BD9-53E8-32E9-82C5-E299C8F99F6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AB78BCF-F2F2-E444-C8C7-EE3AECB8017C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6A3A049-0CA6-93CB-B6E7-95CE92A49E7B}"/>
              </a:ext>
            </a:extLst>
          </p:cNvPr>
          <p:cNvSpPr txBox="1"/>
          <p:nvPr/>
        </p:nvSpPr>
        <p:spPr>
          <a:xfrm>
            <a:off x="5002644" y="2220032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Hac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 do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1C0B2B-7E80-3A1E-A010-9E9DC6DD79E6}"/>
              </a:ext>
            </a:extLst>
          </p:cNvPr>
          <p:cNvSpPr txBox="1"/>
          <p:nvPr/>
        </p:nvSpPr>
        <p:spPr>
          <a:xfrm>
            <a:off x="4931562" y="1642643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Ha</a:t>
            </a:r>
            <a:r>
              <a:rPr lang="en-GB" sz="1300" b="1" spc="-1" dirty="0">
                <a:solidFill>
                  <a:srgbClr val="FF65A3"/>
                </a:solidFill>
                <a:latin typeface="Century Gothic" panose="020B0502020202020204" pitchFamily="34" charset="0"/>
              </a:rPr>
              <a:t>g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do</a:t>
            </a:r>
          </a:p>
        </p:txBody>
      </p:sp>
      <p:pic>
        <p:nvPicPr>
          <p:cNvPr id="63" name="Google Shape;181;p8">
            <a:extLst>
              <a:ext uri="{FF2B5EF4-FFF2-40B4-BE49-F238E27FC236}">
                <a16:creationId xmlns:a16="http://schemas.microsoft.com/office/drawing/2014/main" id="{F357686C-92FB-BADE-27C5-1BB1AD1E85EF}"/>
              </a:ext>
            </a:extLst>
          </p:cNvPr>
          <p:cNvPicPr/>
          <p:nvPr/>
        </p:nvPicPr>
        <p:blipFill rotWithShape="1">
          <a:blip r:embed="rId5"/>
          <a:srcRect r="39765"/>
          <a:stretch/>
        </p:blipFill>
        <p:spPr>
          <a:xfrm>
            <a:off x="2698616" y="2079230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2048" name="Google Shape;181;p8">
            <a:extLst>
              <a:ext uri="{FF2B5EF4-FFF2-40B4-BE49-F238E27FC236}">
                <a16:creationId xmlns:a16="http://schemas.microsoft.com/office/drawing/2014/main" id="{3A574FF9-546E-5520-06F8-2FC8B191666A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632247" y="2746098"/>
            <a:ext cx="560469" cy="345596"/>
          </a:xfrm>
          <a:prstGeom prst="rect">
            <a:avLst/>
          </a:prstGeom>
          <a:ln>
            <a:noFill/>
          </a:ln>
        </p:spPr>
      </p:pic>
      <p:pic>
        <p:nvPicPr>
          <p:cNvPr id="2049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C57070FE-51A3-E1A5-73A5-C37DEE91C78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14086" y="1555653"/>
            <a:ext cx="226544" cy="37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oogle Shape;181;p8">
            <a:extLst>
              <a:ext uri="{FF2B5EF4-FFF2-40B4-BE49-F238E27FC236}">
                <a16:creationId xmlns:a16="http://schemas.microsoft.com/office/drawing/2014/main" id="{C77DEFAB-4E47-749C-71CC-7DB6D7300C1F}"/>
              </a:ext>
            </a:extLst>
          </p:cNvPr>
          <p:cNvPicPr/>
          <p:nvPr/>
        </p:nvPicPr>
        <p:blipFill rotWithShape="1">
          <a:blip r:embed="rId5"/>
          <a:srcRect r="39765"/>
          <a:stretch/>
        </p:blipFill>
        <p:spPr>
          <a:xfrm>
            <a:off x="4643227" y="2144368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2051" name="Google Shape;181;p8">
            <a:extLst>
              <a:ext uri="{FF2B5EF4-FFF2-40B4-BE49-F238E27FC236}">
                <a16:creationId xmlns:a16="http://schemas.microsoft.com/office/drawing/2014/main" id="{FC939767-9326-10ED-454E-83134F957C28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4650671" y="2766515"/>
            <a:ext cx="515689" cy="345596"/>
          </a:xfrm>
          <a:prstGeom prst="rect">
            <a:avLst/>
          </a:prstGeom>
          <a:ln>
            <a:noFill/>
          </a:ln>
        </p:spPr>
      </p:pic>
      <p:pic>
        <p:nvPicPr>
          <p:cNvPr id="2052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7CADDD08-5F19-836B-7846-47E50005073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2313" y="1568234"/>
            <a:ext cx="226544" cy="3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TextBox 2052">
            <a:extLst>
              <a:ext uri="{FF2B5EF4-FFF2-40B4-BE49-F238E27FC236}">
                <a16:creationId xmlns:a16="http://schemas.microsoft.com/office/drawing/2014/main" id="{45FC763C-46C2-91E6-AE8E-BAE7A674BBD3}"/>
              </a:ext>
            </a:extLst>
          </p:cNvPr>
          <p:cNvSpPr txBox="1"/>
          <p:nvPr/>
        </p:nvSpPr>
        <p:spPr>
          <a:xfrm>
            <a:off x="5040674" y="2811432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Hac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 do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1F355C6-CBF9-4235-83D9-06090065BF52}"/>
              </a:ext>
            </a:extLst>
          </p:cNvPr>
          <p:cNvSpPr/>
          <p:nvPr/>
        </p:nvSpPr>
        <p:spPr>
          <a:xfrm>
            <a:off x="2466403" y="1503342"/>
            <a:ext cx="4215198" cy="1705514"/>
          </a:xfrm>
          <a:prstGeom prst="roundRect">
            <a:avLst>
              <a:gd name="adj" fmla="val 11306"/>
            </a:avLst>
          </a:prstGeom>
          <a:noFill/>
          <a:ln w="19050">
            <a:solidFill>
              <a:srgbClr val="C5D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F54B188C-4E0D-E334-2D3A-6CBF13A95848}"/>
              </a:ext>
            </a:extLst>
          </p:cNvPr>
          <p:cNvSpPr txBox="1"/>
          <p:nvPr/>
        </p:nvSpPr>
        <p:spPr>
          <a:xfrm>
            <a:off x="3390961" y="1280760"/>
            <a:ext cx="1252266" cy="276999"/>
          </a:xfrm>
          <a:prstGeom prst="rect">
            <a:avLst/>
          </a:prstGeom>
          <a:solidFill>
            <a:srgbClr val="FFC9DF"/>
          </a:solidFill>
        </p:spPr>
        <p:txBody>
          <a:bodyPr wrap="none" rtlCol="0">
            <a:spAutoFit/>
          </a:bodyPr>
          <a:lstStyle/>
          <a:p>
            <a:r>
              <a:rPr lang="en-GB" sz="1200" b="1" dirty="0">
                <a:latin typeface="Century Gothic" panose="020B0502020202020204" pitchFamily="34" charset="0"/>
              </a:rPr>
              <a:t>Irregular verbs</a:t>
            </a:r>
          </a:p>
        </p:txBody>
      </p:sp>
      <p:pic>
        <p:nvPicPr>
          <p:cNvPr id="55" name="Graphic 54" descr="Comment Important outline">
            <a:extLst>
              <a:ext uri="{FF2B5EF4-FFF2-40B4-BE49-F238E27FC236}">
                <a16:creationId xmlns:a16="http://schemas.microsoft.com/office/drawing/2014/main" id="{B83DF060-E75E-D6C9-C98D-0706165A4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00520" y="1491170"/>
            <a:ext cx="632729" cy="632729"/>
          </a:xfrm>
          <a:prstGeom prst="rect">
            <a:avLst/>
          </a:prstGeom>
        </p:spPr>
      </p:pic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557DE0AE-9057-09C3-BA06-2DD11A5B34FD}"/>
              </a:ext>
            </a:extLst>
          </p:cNvPr>
          <p:cNvGrpSpPr/>
          <p:nvPr/>
        </p:nvGrpSpPr>
        <p:grpSpPr>
          <a:xfrm>
            <a:off x="5427738" y="3251769"/>
            <a:ext cx="2320087" cy="1033797"/>
            <a:chOff x="4842729" y="3550682"/>
            <a:chExt cx="2320087" cy="1033797"/>
          </a:xfrm>
        </p:grpSpPr>
        <p:grpSp>
          <p:nvGrpSpPr>
            <p:cNvPr id="2057" name="Group 2056">
              <a:extLst>
                <a:ext uri="{FF2B5EF4-FFF2-40B4-BE49-F238E27FC236}">
                  <a16:creationId xmlns:a16="http://schemas.microsoft.com/office/drawing/2014/main" id="{1F1896B7-7BCC-D976-3298-BA81681E8561}"/>
                </a:ext>
              </a:extLst>
            </p:cNvPr>
            <p:cNvGrpSpPr/>
            <p:nvPr/>
          </p:nvGrpSpPr>
          <p:grpSpPr>
            <a:xfrm>
              <a:off x="4857747" y="3550682"/>
              <a:ext cx="2305069" cy="1033797"/>
              <a:chOff x="-2782214" y="7852179"/>
              <a:chExt cx="1616152" cy="915545"/>
            </a:xfrm>
          </p:grpSpPr>
          <p:sp>
            <p:nvSpPr>
              <p:cNvPr id="2058" name="Rectangle: Folded Corner 2057">
                <a:extLst>
                  <a:ext uri="{FF2B5EF4-FFF2-40B4-BE49-F238E27FC236}">
                    <a16:creationId xmlns:a16="http://schemas.microsoft.com/office/drawing/2014/main" id="{7C62DE56-6E4C-8418-A229-F6EF1240EF29}"/>
                  </a:ext>
                </a:extLst>
              </p:cNvPr>
              <p:cNvSpPr/>
              <p:nvPr/>
            </p:nvSpPr>
            <p:spPr>
              <a:xfrm>
                <a:off x="-2782214" y="7852179"/>
                <a:ext cx="838629" cy="915545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357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2059" name="Picture 6" descr="Free Icon Light illustration and picture">
                <a:extLst>
                  <a:ext uri="{FF2B5EF4-FFF2-40B4-BE49-F238E27FC236}">
                    <a16:creationId xmlns:a16="http://schemas.microsoft.com/office/drawing/2014/main" id="{DE5E2581-D99F-EAFB-93DD-E578DB3409F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753282" y="7891748"/>
                <a:ext cx="244634" cy="2197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60" name="TextBox 2059">
                <a:extLst>
                  <a:ext uri="{FF2B5EF4-FFF2-40B4-BE49-F238E27FC236}">
                    <a16:creationId xmlns:a16="http://schemas.microsoft.com/office/drawing/2014/main" id="{497688FB-3762-4697-D860-897D69869201}"/>
                  </a:ext>
                </a:extLst>
              </p:cNvPr>
              <p:cNvSpPr txBox="1"/>
              <p:nvPr/>
            </p:nvSpPr>
            <p:spPr>
              <a:xfrm>
                <a:off x="-2583562" y="7911170"/>
                <a:ext cx="1417500" cy="2316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050" kern="0" dirty="0">
                    <a:solidFill>
                      <a:srgbClr val="3B3838"/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rPr>
                  <a:t>Remember,</a:t>
                </a:r>
              </a:p>
            </p:txBody>
          </p:sp>
        </p:grpSp>
        <p:sp>
          <p:nvSpPr>
            <p:cNvPr id="2062" name="TextBox 2061">
              <a:extLst>
                <a:ext uri="{FF2B5EF4-FFF2-40B4-BE49-F238E27FC236}">
                  <a16:creationId xmlns:a16="http://schemas.microsoft.com/office/drawing/2014/main" id="{A9DAAF36-609D-6566-4A0F-2C74005B9EAA}"/>
                </a:ext>
              </a:extLst>
            </p:cNvPr>
            <p:cNvSpPr txBox="1"/>
            <p:nvPr/>
          </p:nvSpPr>
          <p:spPr>
            <a:xfrm>
              <a:off x="4842729" y="3819395"/>
              <a:ext cx="121279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050" b="1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 do </a:t>
              </a:r>
              <a:r>
                <a:rPr lang="en-GB" sz="105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and </a:t>
              </a:r>
              <a:r>
                <a:rPr lang="en-GB" sz="1050" b="1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I put </a:t>
              </a:r>
              <a:r>
                <a:rPr lang="en-GB" sz="105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are irregular verb forms in Spanish.</a:t>
              </a:r>
              <a:endParaRPr lang="en-GB" sz="1050" b="1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064" name="TextBox 2063">
            <a:extLst>
              <a:ext uri="{FF2B5EF4-FFF2-40B4-BE49-F238E27FC236}">
                <a16:creationId xmlns:a16="http://schemas.microsoft.com/office/drawing/2014/main" id="{F0D34808-32F6-B658-60CB-52229D350D52}"/>
              </a:ext>
            </a:extLst>
          </p:cNvPr>
          <p:cNvSpPr txBox="1"/>
          <p:nvPr/>
        </p:nvSpPr>
        <p:spPr>
          <a:xfrm>
            <a:off x="1378302" y="3617166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Sofía escribe 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Krina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65" name="Group 2064">
            <a:extLst>
              <a:ext uri="{FF2B5EF4-FFF2-40B4-BE49-F238E27FC236}">
                <a16:creationId xmlns:a16="http://schemas.microsoft.com/office/drawing/2014/main" id="{486B2864-5902-4CB9-9324-90737286750E}"/>
              </a:ext>
            </a:extLst>
          </p:cNvPr>
          <p:cNvGrpSpPr/>
          <p:nvPr/>
        </p:nvGrpSpPr>
        <p:grpSpPr>
          <a:xfrm>
            <a:off x="100294" y="3428220"/>
            <a:ext cx="1385515" cy="699697"/>
            <a:chOff x="85157" y="674113"/>
            <a:chExt cx="1072125" cy="541432"/>
          </a:xfrm>
        </p:grpSpPr>
        <p:sp>
          <p:nvSpPr>
            <p:cNvPr id="2066" name="Google Shape;206;p9">
              <a:extLst>
                <a:ext uri="{FF2B5EF4-FFF2-40B4-BE49-F238E27FC236}">
                  <a16:creationId xmlns:a16="http://schemas.microsoft.com/office/drawing/2014/main" id="{A2116933-EE53-A364-A7B2-1E9106973EB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7" name="Picture 2066">
              <a:extLst>
                <a:ext uri="{FF2B5EF4-FFF2-40B4-BE49-F238E27FC236}">
                  <a16:creationId xmlns:a16="http://schemas.microsoft.com/office/drawing/2014/main" id="{09FEFEF2-3CEE-C135-CEFD-1EFE06B63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C9DAF3AB-9B1C-C594-C0C2-73767566E840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069" name="TextBox 2068">
            <a:extLst>
              <a:ext uri="{FF2B5EF4-FFF2-40B4-BE49-F238E27FC236}">
                <a16:creationId xmlns:a16="http://schemas.microsoft.com/office/drawing/2014/main" id="{76C51FDC-7186-D0D9-9703-D774FE425437}"/>
              </a:ext>
            </a:extLst>
          </p:cNvPr>
          <p:cNvSpPr txBox="1"/>
          <p:nvPr/>
        </p:nvSpPr>
        <p:spPr>
          <a:xfrm>
            <a:off x="3504908" y="3648309"/>
            <a:ext cx="4717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She draws pictures</a:t>
            </a:r>
            <a:endParaRPr lang="en-GB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71" name="TextBox 2070">
            <a:extLst>
              <a:ext uri="{FF2B5EF4-FFF2-40B4-BE49-F238E27FC236}">
                <a16:creationId xmlns:a16="http://schemas.microsoft.com/office/drawing/2014/main" id="{E20D15C7-EBBB-257A-5BFE-AEDA96DD8D93}"/>
              </a:ext>
            </a:extLst>
          </p:cNvPr>
          <p:cNvSpPr txBox="1"/>
          <p:nvPr/>
        </p:nvSpPr>
        <p:spPr>
          <a:xfrm>
            <a:off x="608911" y="3945145"/>
            <a:ext cx="60274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for some of the words for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Krina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 to practise her Spanish.</a:t>
            </a:r>
            <a:endParaRPr lang="en-GB" sz="1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168" name="Picture 2167">
            <a:extLst>
              <a:ext uri="{FF2B5EF4-FFF2-40B4-BE49-F238E27FC236}">
                <a16:creationId xmlns:a16="http://schemas.microsoft.com/office/drawing/2014/main" id="{DE12B142-B5B4-321C-FCF4-D5E5C1C0AE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950" y="4332606"/>
            <a:ext cx="6342574" cy="3601524"/>
          </a:xfrm>
          <a:prstGeom prst="rect">
            <a:avLst/>
          </a:prstGeom>
        </p:spPr>
      </p:pic>
      <p:graphicFrame>
        <p:nvGraphicFramePr>
          <p:cNvPr id="2169" name="Table 2168">
            <a:extLst>
              <a:ext uri="{FF2B5EF4-FFF2-40B4-BE49-F238E27FC236}">
                <a16:creationId xmlns:a16="http://schemas.microsoft.com/office/drawing/2014/main" id="{9A79C1D1-E10D-310C-6B9B-784B561FD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328420"/>
              </p:ext>
            </p:extLst>
          </p:nvPr>
        </p:nvGraphicFramePr>
        <p:xfrm>
          <a:off x="679250" y="7990243"/>
          <a:ext cx="5377038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88519">
                  <a:extLst>
                    <a:ext uri="{9D8B030D-6E8A-4147-A177-3AD203B41FA5}">
                      <a16:colId xmlns:a16="http://schemas.microsoft.com/office/drawing/2014/main" val="1254121990"/>
                    </a:ext>
                  </a:extLst>
                </a:gridCol>
                <a:gridCol w="2688519">
                  <a:extLst>
                    <a:ext uri="{9D8B030D-6E8A-4147-A177-3AD203B41FA5}">
                      <a16:colId xmlns:a16="http://schemas.microsoft.com/office/drawing/2014/main" val="2746075111"/>
                    </a:ext>
                  </a:extLst>
                </a:gridCol>
              </a:tblGrid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1.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7.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61838022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2.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8.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8956559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3.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9.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11316254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4.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10.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3733588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5.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11.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9943225"/>
                  </a:ext>
                </a:extLst>
              </a:tr>
              <a:tr h="190293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6.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8819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90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88485-0245-46BE-A2AA-18513B7E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01" y="485064"/>
            <a:ext cx="5915025" cy="171054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Contents</a:t>
            </a:r>
          </a:p>
        </p:txBody>
      </p:sp>
      <p:graphicFrame>
        <p:nvGraphicFramePr>
          <p:cNvPr id="4" name="Group 223">
            <a:extLst>
              <a:ext uri="{FF2B5EF4-FFF2-40B4-BE49-F238E27FC236}">
                <a16:creationId xmlns:a16="http://schemas.microsoft.com/office/drawing/2014/main" id="{5272C58D-006A-4177-B8AB-E1DAA709CD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968779"/>
              </p:ext>
            </p:extLst>
          </p:nvPr>
        </p:nvGraphicFramePr>
        <p:xfrm>
          <a:off x="241101" y="485065"/>
          <a:ext cx="6492298" cy="9079851"/>
        </p:xfrm>
        <a:graphic>
          <a:graphicData uri="http://schemas.openxmlformats.org/drawingml/2006/table">
            <a:tbl>
              <a:tblPr/>
              <a:tblGrid>
                <a:gridCol w="5740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6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64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Contents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cs typeface="Times New Roman" pitchFamily="18" charset="0"/>
                        </a:rPr>
                        <a:t>page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4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Introduction: La </a:t>
                      </a: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familia</a:t>
                      </a: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Mamani Flores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4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Fonética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4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Term 2 Learning Overview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51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Understanding and talking about what we and others on special occasions; Comparing festivals and traditions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4-8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51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what we and others do in the language class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9-13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5064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3.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what you and others do in class; asking questions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14-19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51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4.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what I and others do at break time;</a:t>
                      </a:r>
                      <a:r>
                        <a:rPr lang="en-GB" sz="16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using negative sentences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20-24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551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5.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Describing what I and other do – on a farm; 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Using ‘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dentro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’ and ‘</a:t>
                      </a:r>
                      <a:r>
                        <a:rPr lang="en-GB" sz="16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fuera</a:t>
                      </a:r>
                      <a:r>
                        <a:rPr lang="en-GB" sz="16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’ to describe  weird dreams. </a:t>
                      </a:r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25-29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551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6.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talk about the things I have in my room; asking others what they have in their room. 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30-35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64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7.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Using ‘hay’ and ‘</a:t>
                      </a:r>
                      <a:r>
                        <a:rPr kumimoji="0" lang="en-GB" sz="16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tiene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’ to describe a city; Oviedo.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36-40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551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Describing a trip</a:t>
                      </a: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: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Talking about where I go, and s/he goes; Using contractions (al, a la). 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41-44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55127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Describing where you are and where you go; Using ‘</a:t>
                      </a: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’ and ‘</a:t>
                      </a: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estar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’ to talk about a trip to Barcelona. 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45-49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36483"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kumimoji="0" lang="en-GB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Easter activities; </a:t>
                      </a:r>
                      <a:r>
                        <a:rPr lang="en-GB" sz="16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Alfombras</a:t>
                      </a:r>
                      <a:r>
                        <a:rPr lang="en-GB" sz="16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</a:t>
                      </a:r>
                      <a:r>
                        <a:rPr lang="en-GB" sz="1600" baseline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Antigua, Guatemala</a:t>
                      </a:r>
                      <a:endParaRPr lang="en-GB" sz="16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609585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1219170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82875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243833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3047924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3657509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4267093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4876678" algn="l" defTabSz="1219170" rtl="0" eaLnBrk="1" latinLnBrk="0" hangingPunct="1">
                        <a:defRPr sz="2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50-52</a:t>
                      </a:r>
                    </a:p>
                  </a:txBody>
                  <a:tcPr marL="51434" marR="51434" marT="25717" marB="2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760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5526CE-2A78-01C6-1CEA-C776D5347A1F}"/>
              </a:ext>
            </a:extLst>
          </p:cNvPr>
          <p:cNvSpPr txBox="1"/>
          <p:nvPr/>
        </p:nvSpPr>
        <p:spPr>
          <a:xfrm>
            <a:off x="166697" y="2176103"/>
            <a:ext cx="321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  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D6EF6BF-1F77-575D-615A-8B755237216D}"/>
              </a:ext>
            </a:extLst>
          </p:cNvPr>
          <p:cNvGrpSpPr/>
          <p:nvPr/>
        </p:nvGrpSpPr>
        <p:grpSpPr>
          <a:xfrm>
            <a:off x="572110" y="907641"/>
            <a:ext cx="822261" cy="307777"/>
            <a:chOff x="455223" y="4442570"/>
            <a:chExt cx="822262" cy="307777"/>
          </a:xfrm>
        </p:grpSpPr>
        <p:sp>
          <p:nvSpPr>
            <p:cNvPr id="31" name="Google Shape;222;p10">
              <a:extLst>
                <a:ext uri="{FF2B5EF4-FFF2-40B4-BE49-F238E27FC236}">
                  <a16:creationId xmlns:a16="http://schemas.microsoft.com/office/drawing/2014/main" id="{2C63AD93-61D2-C671-54EC-B417C79D51CC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00032DF-306E-814A-2B5E-FD1ED534271A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33" name="Google Shape;402;p19">
            <a:extLst>
              <a:ext uri="{FF2B5EF4-FFF2-40B4-BE49-F238E27FC236}">
                <a16:creationId xmlns:a16="http://schemas.microsoft.com/office/drawing/2014/main" id="{8B131F01-BCBF-4EEC-0F42-E965E9310E0D}"/>
              </a:ext>
            </a:extLst>
          </p:cNvPr>
          <p:cNvSpPr txBox="1"/>
          <p:nvPr/>
        </p:nvSpPr>
        <p:spPr>
          <a:xfrm>
            <a:off x="1421347" y="911586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A: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9869E02-BAD7-8337-F789-4EF28BCAF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489" y="760390"/>
            <a:ext cx="572707" cy="60590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AD18E8F-8E4B-A931-30F5-B46E10CE35C2}"/>
              </a:ext>
            </a:extLst>
          </p:cNvPr>
          <p:cNvSpPr txBox="1"/>
          <p:nvPr/>
        </p:nvSpPr>
        <p:spPr>
          <a:xfrm>
            <a:off x="1079093" y="1381552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ask!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9BC4E04-ECE3-01E8-1F58-4AEBB18C529D}"/>
              </a:ext>
            </a:extLst>
          </p:cNvPr>
          <p:cNvSpPr txBox="1"/>
          <p:nvPr/>
        </p:nvSpPr>
        <p:spPr>
          <a:xfrm>
            <a:off x="3614926" y="1622469"/>
            <a:ext cx="33148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Now listen to your partner and respond. Use your card to answer ‘yes’ or ‘no. </a:t>
            </a:r>
            <a:endParaRPr kumimoji="0" lang="en-GB" sz="1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FFD2BA-3EE8-FDD3-767A-E07326A479A5}"/>
              </a:ext>
            </a:extLst>
          </p:cNvPr>
          <p:cNvSpPr txBox="1"/>
          <p:nvPr/>
        </p:nvSpPr>
        <p:spPr>
          <a:xfrm>
            <a:off x="175244" y="1394993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8C19F5-2FA4-7769-85F0-F423D61ADEA1}"/>
              </a:ext>
            </a:extLst>
          </p:cNvPr>
          <p:cNvSpPr txBox="1"/>
          <p:nvPr/>
        </p:nvSpPr>
        <p:spPr>
          <a:xfrm>
            <a:off x="3620140" y="1306223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pic>
        <p:nvPicPr>
          <p:cNvPr id="39" name="Google Shape;319;p15" descr="Speech Icon, Voice, Talking, Audio, Speech">
            <a:extLst>
              <a:ext uri="{FF2B5EF4-FFF2-40B4-BE49-F238E27FC236}">
                <a16:creationId xmlns:a16="http://schemas.microsoft.com/office/drawing/2014/main" id="{44BAF6B3-D964-64B5-4602-89DAD1A906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623" y="2228642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Picture 41" descr="Shape, arrow&#10;&#10;Description automatically generated">
            <a:extLst>
              <a:ext uri="{FF2B5EF4-FFF2-40B4-BE49-F238E27FC236}">
                <a16:creationId xmlns:a16="http://schemas.microsoft.com/office/drawing/2014/main" id="{C051B1FC-7EBF-20DC-4A73-8F64A4645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8478" y="2253454"/>
            <a:ext cx="277880" cy="181900"/>
          </a:xfrm>
          <a:prstGeom prst="rect">
            <a:avLst/>
          </a:prstGeom>
        </p:spPr>
      </p:pic>
      <p:pic>
        <p:nvPicPr>
          <p:cNvPr id="43" name="Picture 42" descr="Shape, arrow&#10;&#10;Description automatically generated">
            <a:extLst>
              <a:ext uri="{FF2B5EF4-FFF2-40B4-BE49-F238E27FC236}">
                <a16:creationId xmlns:a16="http://schemas.microsoft.com/office/drawing/2014/main" id="{0B2142D3-027D-2577-097E-378192DF49E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4808" y="2133057"/>
            <a:ext cx="273883" cy="29327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0820BBD7-1820-D8CA-B5FD-CB5598FBA898}"/>
              </a:ext>
            </a:extLst>
          </p:cNvPr>
          <p:cNvSpPr txBox="1"/>
          <p:nvPr/>
        </p:nvSpPr>
        <p:spPr>
          <a:xfrm>
            <a:off x="177712" y="1642279"/>
            <a:ext cx="321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Use your prompt card to ask questions.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AE6962-11EF-2645-0E52-3443DA588018}"/>
              </a:ext>
            </a:extLst>
          </p:cNvPr>
          <p:cNvSpPr txBox="1"/>
          <p:nvPr/>
        </p:nvSpPr>
        <p:spPr>
          <a:xfrm>
            <a:off x="3641231" y="2238085"/>
            <a:ext cx="300775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Escucha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responde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7" name="Picture 2" descr="Ear, Listen, Hear, Gossip, Sound">
            <a:extLst>
              <a:ext uri="{FF2B5EF4-FFF2-40B4-BE49-F238E27FC236}">
                <a16:creationId xmlns:a16="http://schemas.microsoft.com/office/drawing/2014/main" id="{170E103A-898B-C34D-F449-F0E60C18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78" y="2157201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4B5A163-AECA-AD28-E66A-387EF99BB1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5525" y="2605954"/>
            <a:ext cx="1135097" cy="562405"/>
          </a:xfrm>
          <a:prstGeom prst="rect">
            <a:avLst/>
          </a:prstGeom>
        </p:spPr>
      </p:pic>
      <p:pic>
        <p:nvPicPr>
          <p:cNvPr id="50" name="Picture 4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1E5E64CC-58DC-3852-4651-715B330C90FD}"/>
              </a:ext>
            </a:extLst>
          </p:cNvPr>
          <p:cNvPicPr>
            <a:picLocks noChangeAspect="1"/>
          </p:cNvPicPr>
          <p:nvPr/>
        </p:nvPicPr>
        <p:blipFill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11" y="2588011"/>
            <a:ext cx="3225998" cy="152678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6E9C7CF-9E21-DC9C-0EC2-62C509FBBA9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130" y="2887156"/>
            <a:ext cx="1853421" cy="1113286"/>
          </a:xfrm>
          <a:prstGeom prst="rect">
            <a:avLst/>
          </a:prstGeom>
        </p:spPr>
      </p:pic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B6ABBF49-FA0A-0B86-189A-D0A7420F97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647197"/>
              </p:ext>
            </p:extLst>
          </p:nvPr>
        </p:nvGraphicFramePr>
        <p:xfrm>
          <a:off x="148764" y="5449430"/>
          <a:ext cx="6410742" cy="40954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redondo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diccionario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larga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moreno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negra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85059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corto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médico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médica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oreja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grande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moreno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largo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8505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vender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dinero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más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8505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54" name="Picture 53">
            <a:extLst>
              <a:ext uri="{FF2B5EF4-FFF2-40B4-BE49-F238E27FC236}">
                <a16:creationId xmlns:a16="http://schemas.microsoft.com/office/drawing/2014/main" id="{2AE53386-E048-CFD0-2D62-72468330B69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02185" y="5246542"/>
            <a:ext cx="572382" cy="435249"/>
          </a:xfrm>
          <a:prstGeom prst="rect">
            <a:avLst/>
          </a:prstGeom>
        </p:spPr>
      </p:pic>
      <p:sp>
        <p:nvSpPr>
          <p:cNvPr id="55" name="Google Shape;402;p19">
            <a:extLst>
              <a:ext uri="{FF2B5EF4-FFF2-40B4-BE49-F238E27FC236}">
                <a16:creationId xmlns:a16="http://schemas.microsoft.com/office/drawing/2014/main" id="{7D13AFBB-DDF1-3172-D01A-9FFAB8A3BB15}"/>
              </a:ext>
            </a:extLst>
          </p:cNvPr>
          <p:cNvSpPr txBox="1"/>
          <p:nvPr/>
        </p:nvSpPr>
        <p:spPr>
          <a:xfrm>
            <a:off x="1187949" y="4595419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B3D001-9B6A-FDB5-65EA-ABBC11D00A2A}"/>
              </a:ext>
            </a:extLst>
          </p:cNvPr>
          <p:cNvGrpSpPr/>
          <p:nvPr/>
        </p:nvGrpSpPr>
        <p:grpSpPr>
          <a:xfrm>
            <a:off x="115848" y="4464356"/>
            <a:ext cx="1072125" cy="541432"/>
            <a:chOff x="85157" y="674113"/>
            <a:chExt cx="1072125" cy="541432"/>
          </a:xfrm>
        </p:grpSpPr>
        <p:sp>
          <p:nvSpPr>
            <p:cNvPr id="57" name="Google Shape;206;p9">
              <a:extLst>
                <a:ext uri="{FF2B5EF4-FFF2-40B4-BE49-F238E27FC236}">
                  <a16:creationId xmlns:a16="http://schemas.microsoft.com/office/drawing/2014/main" id="{EEEC6C9C-8B37-8331-CF9A-C43C6EE9537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D485FAA-6057-B2BD-D2F1-74F1B6B7D5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9110E5A-0E44-4AFD-FABD-57B49E325BA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88ABAAC3-516F-D310-4863-7B99E43E8F4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333" y="7756596"/>
            <a:ext cx="631934" cy="581219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2EA07084-77FF-7C35-9C3B-E995F589B1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03" y="5868643"/>
            <a:ext cx="667164" cy="6671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50252B5-6DD2-3A91-EF09-B91E2F278D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6068" y="8895296"/>
            <a:ext cx="653860" cy="61944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F78F7B4-2ABA-F48B-6506-9EB22009906E}"/>
              </a:ext>
            </a:extLst>
          </p:cNvPr>
          <p:cNvSpPr txBox="1"/>
          <p:nvPr/>
        </p:nvSpPr>
        <p:spPr>
          <a:xfrm>
            <a:off x="753342" y="633378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85B7C3A6-D124-AEC3-C025-441B7FB41569}"/>
              </a:ext>
            </a:extLst>
          </p:cNvPr>
          <p:cNvSpPr txBox="1"/>
          <p:nvPr/>
        </p:nvSpPr>
        <p:spPr>
          <a:xfrm>
            <a:off x="770171" y="812579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5579F179-1C1A-E061-2707-C95FF91BA0F0}"/>
              </a:ext>
            </a:extLst>
          </p:cNvPr>
          <p:cNvSpPr txBox="1"/>
          <p:nvPr/>
        </p:nvSpPr>
        <p:spPr>
          <a:xfrm>
            <a:off x="894928" y="928714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1597319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3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3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5C70847-D25D-0272-73CC-F83BECAE4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261351"/>
              </p:ext>
            </p:extLst>
          </p:nvPr>
        </p:nvGraphicFramePr>
        <p:xfrm>
          <a:off x="130140" y="5593057"/>
          <a:ext cx="6611010" cy="41060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7116">
                  <a:extLst>
                    <a:ext uri="{9D8B030D-6E8A-4147-A177-3AD203B41FA5}">
                      <a16:colId xmlns:a16="http://schemas.microsoft.com/office/drawing/2014/main" val="1508108806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657040190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93167929"/>
                    </a:ext>
                  </a:extLst>
                </a:gridCol>
                <a:gridCol w="1947094">
                  <a:extLst>
                    <a:ext uri="{9D8B030D-6E8A-4147-A177-3AD203B41FA5}">
                      <a16:colId xmlns:a16="http://schemas.microsoft.com/office/drawing/2014/main" val="1136012694"/>
                    </a:ext>
                  </a:extLst>
                </a:gridCol>
              </a:tblGrid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round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dictionary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photo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66118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long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dark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black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0340180"/>
                  </a:ext>
                </a:extLst>
              </a:tr>
              <a:tr h="586572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hair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face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4891409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doctor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doctor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9850238"/>
                  </a:ext>
                </a:extLst>
              </a:tr>
              <a:tr h="586572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brunette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987711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sell, selling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money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1909977"/>
                  </a:ext>
                </a:extLst>
              </a:tr>
              <a:tr h="58657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run, running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11472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DD0A1A2-04B8-9672-42C4-0EADC1D64863}"/>
              </a:ext>
            </a:extLst>
          </p:cNvPr>
          <p:cNvSpPr txBox="1"/>
          <p:nvPr/>
        </p:nvSpPr>
        <p:spPr>
          <a:xfrm>
            <a:off x="1470534" y="495649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1F4D3-E88B-6051-0DAF-4D52A1A2B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19" y="7315155"/>
            <a:ext cx="631934" cy="58121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9DD4D8E-87A6-CFDF-3FCA-396B99C1A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9" y="6032768"/>
            <a:ext cx="667164" cy="6671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7AA6B-DA7A-2216-A47B-0B1631EA18A1}"/>
              </a:ext>
            </a:extLst>
          </p:cNvPr>
          <p:cNvSpPr txBox="1"/>
          <p:nvPr/>
        </p:nvSpPr>
        <p:spPr>
          <a:xfrm>
            <a:off x="741991" y="644363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A12677-0AF9-8D62-3FEC-73CF4EEDEE7B}"/>
              </a:ext>
            </a:extLst>
          </p:cNvPr>
          <p:cNvSpPr txBox="1"/>
          <p:nvPr/>
        </p:nvSpPr>
        <p:spPr>
          <a:xfrm>
            <a:off x="783534" y="7623103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FB14EC-B297-061B-A73E-35A4FCD229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08" y="9016145"/>
            <a:ext cx="653860" cy="6194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C373B48-74E9-82AF-3DB1-9EABE4DDD75D}"/>
              </a:ext>
            </a:extLst>
          </p:cNvPr>
          <p:cNvGrpSpPr/>
          <p:nvPr/>
        </p:nvGrpSpPr>
        <p:grpSpPr>
          <a:xfrm>
            <a:off x="607229" y="821390"/>
            <a:ext cx="822261" cy="307777"/>
            <a:chOff x="455223" y="4442570"/>
            <a:chExt cx="822262" cy="307777"/>
          </a:xfrm>
        </p:grpSpPr>
        <p:sp>
          <p:nvSpPr>
            <p:cNvPr id="15" name="Google Shape;222;p10">
              <a:extLst>
                <a:ext uri="{FF2B5EF4-FFF2-40B4-BE49-F238E27FC236}">
                  <a16:creationId xmlns:a16="http://schemas.microsoft.com/office/drawing/2014/main" id="{9EB83A6E-12D7-4864-BA94-D94372DFF82B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CA9F3F-50FA-20BD-B383-9269042F38DE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17" name="Google Shape;402;p19">
            <a:extLst>
              <a:ext uri="{FF2B5EF4-FFF2-40B4-BE49-F238E27FC236}">
                <a16:creationId xmlns:a16="http://schemas.microsoft.com/office/drawing/2014/main" id="{E2C8C43F-BC26-C4D9-2735-7840BAFCBB6D}"/>
              </a:ext>
            </a:extLst>
          </p:cNvPr>
          <p:cNvSpPr txBox="1"/>
          <p:nvPr/>
        </p:nvSpPr>
        <p:spPr>
          <a:xfrm>
            <a:off x="1456466" y="82533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see previous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0C15AE-D9AE-833C-EDE1-D51F6302F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08" y="674139"/>
            <a:ext cx="572707" cy="6059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9BB972-EDCA-2F36-2045-2F2F1AFCE387}"/>
              </a:ext>
            </a:extLst>
          </p:cNvPr>
          <p:cNvSpPr txBox="1"/>
          <p:nvPr/>
        </p:nvSpPr>
        <p:spPr>
          <a:xfrm>
            <a:off x="1114212" y="1396901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respond!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F3F6856-BDEE-B519-E8F9-77EA215EFBEE}"/>
              </a:ext>
            </a:extLst>
          </p:cNvPr>
          <p:cNvSpPr txBox="1"/>
          <p:nvPr/>
        </p:nvSpPr>
        <p:spPr>
          <a:xfrm>
            <a:off x="210363" y="1410342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8B6A05-CF5C-13A5-3329-D687CB051D13}"/>
              </a:ext>
            </a:extLst>
          </p:cNvPr>
          <p:cNvSpPr txBox="1"/>
          <p:nvPr/>
        </p:nvSpPr>
        <p:spPr>
          <a:xfrm>
            <a:off x="3655259" y="1318918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70DB8C-F187-CB6F-C0E8-E481BDCDC1BB}"/>
              </a:ext>
            </a:extLst>
          </p:cNvPr>
          <p:cNvSpPr txBox="1"/>
          <p:nvPr/>
        </p:nvSpPr>
        <p:spPr>
          <a:xfrm>
            <a:off x="226899" y="1657628"/>
            <a:ext cx="321162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Listen to your partner and respond. Use your card to answer ‘yes’ or ‘no’.</a:t>
            </a:r>
            <a:endParaRPr kumimoji="0" lang="en-GB" sz="1400" b="0" i="0" u="none" strike="noStrike" kern="0" cap="none" spc="-1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6A4947-39D7-F202-34E7-35D25C90FB40}"/>
              </a:ext>
            </a:extLst>
          </p:cNvPr>
          <p:cNvSpPr txBox="1"/>
          <p:nvPr/>
        </p:nvSpPr>
        <p:spPr>
          <a:xfrm>
            <a:off x="254859" y="2441882"/>
            <a:ext cx="3007758" cy="374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1) Escucha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responde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" descr="Ear, Listen, Hear, Gossip, Sound">
            <a:extLst>
              <a:ext uri="{FF2B5EF4-FFF2-40B4-BE49-F238E27FC236}">
                <a16:creationId xmlns:a16="http://schemas.microsoft.com/office/drawing/2014/main" id="{606FEDFA-585C-8BFF-6D60-2B189214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89" y="2598693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B501B9-FDA7-FDA7-2A49-1A0F559B4E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415" y="3154020"/>
            <a:ext cx="1135097" cy="56240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FB7781-F66D-CD59-09CD-46D57640F4EB}"/>
              </a:ext>
            </a:extLst>
          </p:cNvPr>
          <p:cNvSpPr txBox="1"/>
          <p:nvPr/>
        </p:nvSpPr>
        <p:spPr>
          <a:xfrm>
            <a:off x="4551426" y="1312674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ask!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3E8426-E6EB-EF1D-1BC7-5C9617CA656A}"/>
              </a:ext>
            </a:extLst>
          </p:cNvPr>
          <p:cNvSpPr txBox="1"/>
          <p:nvPr/>
        </p:nvSpPr>
        <p:spPr>
          <a:xfrm>
            <a:off x="3650045" y="1601538"/>
            <a:ext cx="32116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Now use your prompt card to ask questions.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88FDC57-F2FD-A6D1-A4E3-8151B049F22E}"/>
              </a:ext>
            </a:extLst>
          </p:cNvPr>
          <p:cNvSpPr txBox="1"/>
          <p:nvPr/>
        </p:nvSpPr>
        <p:spPr>
          <a:xfrm>
            <a:off x="3657071" y="2442206"/>
            <a:ext cx="321162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2)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marca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  .</a:t>
            </a:r>
          </a:p>
        </p:txBody>
      </p:sp>
      <p:pic>
        <p:nvPicPr>
          <p:cNvPr id="52" name="Google Shape;319;p15" descr="Speech Icon, Voice, Talking, Audio, Speech">
            <a:extLst>
              <a:ext uri="{FF2B5EF4-FFF2-40B4-BE49-F238E27FC236}">
                <a16:creationId xmlns:a16="http://schemas.microsoft.com/office/drawing/2014/main" id="{428BBE20-C134-1392-9AFB-E79D20ABDC1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38997" y="2494745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Picture 52" descr="Shape, arrow&#10;&#10;Description automatically generated">
            <a:extLst>
              <a:ext uri="{FF2B5EF4-FFF2-40B4-BE49-F238E27FC236}">
                <a16:creationId xmlns:a16="http://schemas.microsoft.com/office/drawing/2014/main" id="{985140AD-8E93-D468-9431-21970DD00D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8852" y="2519557"/>
            <a:ext cx="277880" cy="181900"/>
          </a:xfrm>
          <a:prstGeom prst="rect">
            <a:avLst/>
          </a:prstGeom>
        </p:spPr>
      </p:pic>
      <p:pic>
        <p:nvPicPr>
          <p:cNvPr id="54" name="Picture 53" descr="Shape, arrow&#10;&#10;Description automatically generated">
            <a:extLst>
              <a:ext uri="{FF2B5EF4-FFF2-40B4-BE49-F238E27FC236}">
                <a16:creationId xmlns:a16="http://schemas.microsoft.com/office/drawing/2014/main" id="{9246A671-9DA6-00A3-11C2-A27D225F8F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5182" y="2399160"/>
            <a:ext cx="273883" cy="293277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30F146-3D0E-BD30-054F-2D9523CC7A5B}"/>
              </a:ext>
            </a:extLst>
          </p:cNvPr>
          <p:cNvGrpSpPr/>
          <p:nvPr/>
        </p:nvGrpSpPr>
        <p:grpSpPr>
          <a:xfrm>
            <a:off x="524606" y="4989555"/>
            <a:ext cx="962296" cy="307777"/>
            <a:chOff x="537508" y="810975"/>
            <a:chExt cx="505091" cy="307777"/>
          </a:xfrm>
        </p:grpSpPr>
        <p:sp>
          <p:nvSpPr>
            <p:cNvPr id="58" name="Google Shape;206;p9">
              <a:extLst>
                <a:ext uri="{FF2B5EF4-FFF2-40B4-BE49-F238E27FC236}">
                  <a16:creationId xmlns:a16="http://schemas.microsoft.com/office/drawing/2014/main" id="{1A85F96B-DE51-96A7-899D-3D11877E737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CDFA88E-0701-CE25-EA5F-4BCAB3949174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60" name="Picture 2" descr="Pen, Write, Pencil, Writing Tool, Work, Message, Blue">
            <a:extLst>
              <a:ext uri="{FF2B5EF4-FFF2-40B4-BE49-F238E27FC236}">
                <a16:creationId xmlns:a16="http://schemas.microsoft.com/office/drawing/2014/main" id="{A1763D6B-A199-5E9D-6D6F-519E6B08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03" y="485840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6F7DB8B0-C7AD-2C6C-9269-6941B54D1A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2218" y="5402133"/>
            <a:ext cx="572382" cy="435249"/>
          </a:xfrm>
          <a:prstGeom prst="rect">
            <a:avLst/>
          </a:prstGeom>
        </p:spPr>
      </p:pic>
      <p:pic>
        <p:nvPicPr>
          <p:cNvPr id="62" name="Picture 61" descr="Text&#10;&#10;Description automatically generated">
            <a:extLst>
              <a:ext uri="{FF2B5EF4-FFF2-40B4-BE49-F238E27FC236}">
                <a16:creationId xmlns:a16="http://schemas.microsoft.com/office/drawing/2014/main" id="{A558CB84-85E0-F3C6-D10B-15E01B7C37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8" y="2973091"/>
            <a:ext cx="2022117" cy="1211252"/>
          </a:xfrm>
          <a:prstGeom prst="rect">
            <a:avLst/>
          </a:prstGeom>
        </p:spPr>
      </p:pic>
      <p:pic>
        <p:nvPicPr>
          <p:cNvPr id="63" name="Picture 6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A19CA3A-5177-3606-F295-314C75ACE185}"/>
              </a:ext>
            </a:extLst>
          </p:cNvPr>
          <p:cNvPicPr>
            <a:picLocks noChangeAspect="1"/>
          </p:cNvPicPr>
          <p:nvPr/>
        </p:nvPicPr>
        <p:blipFill>
          <a:blip r:embed="rId1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118" y="2837691"/>
            <a:ext cx="2963966" cy="1402776"/>
          </a:xfrm>
          <a:prstGeom prst="rect">
            <a:avLst/>
          </a:prstGeom>
        </p:spPr>
      </p:pic>
      <p:sp>
        <p:nvSpPr>
          <p:cNvPr id="2048" name="TextBox 2047">
            <a:extLst>
              <a:ext uri="{FF2B5EF4-FFF2-40B4-BE49-F238E27FC236}">
                <a16:creationId xmlns:a16="http://schemas.microsoft.com/office/drawing/2014/main" id="{30C748F2-32CD-DF0F-744D-8AA82CC6B369}"/>
              </a:ext>
            </a:extLst>
          </p:cNvPr>
          <p:cNvSpPr txBox="1"/>
          <p:nvPr/>
        </p:nvSpPr>
        <p:spPr>
          <a:xfrm>
            <a:off x="894928" y="928714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82643" y="9560956"/>
            <a:ext cx="404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5033254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Free school bag schoolbag backpack illustration">
            <a:extLst>
              <a:ext uri="{FF2B5EF4-FFF2-40B4-BE49-F238E27FC236}">
                <a16:creationId xmlns:a16="http://schemas.microsoft.com/office/drawing/2014/main" id="{56B9E777-14EC-3196-A645-AEADE0655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286" y="2139740"/>
            <a:ext cx="419035" cy="59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4620903"/>
            <a:ext cx="6539774" cy="24026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598020"/>
              </p:ext>
            </p:extLst>
          </p:nvPr>
        </p:nvGraphicFramePr>
        <p:xfrm>
          <a:off x="58110" y="3150121"/>
          <a:ext cx="6539773" cy="1377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294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489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051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1" dirty="0">
                          <a:latin typeface="Century Gothic" panose="020B0502020202020204" pitchFamily="34" charset="0"/>
                        </a:rPr>
                        <a:t>patio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1" dirty="0" err="1">
                          <a:latin typeface="Century Gothic" panose="020B0502020202020204" pitchFamily="34" charset="0"/>
                        </a:rPr>
                        <a:t>recreo</a:t>
                      </a:r>
                      <a:endParaRPr lang="en-GB" sz="16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a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veces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19954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670070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300347" y="461403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4663076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7732047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Aprendmos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recreo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517" y="764832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3" y="7108723"/>
            <a:ext cx="498386" cy="4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7244783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277660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0343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about what I and others do at break time. </a:t>
              </a:r>
              <a:endParaRPr lang="en-GB" sz="11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141066" y="1549300"/>
              <a:ext cx="1575350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Using negative sentences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036" y="2539285"/>
            <a:ext cx="707513" cy="53800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B8E2C5F-CB43-CC55-C2DB-E621490CFA4F}"/>
              </a:ext>
            </a:extLst>
          </p:cNvPr>
          <p:cNvSpPr/>
          <p:nvPr/>
        </p:nvSpPr>
        <p:spPr>
          <a:xfrm>
            <a:off x="146244" y="793729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78670D-32FF-C047-2E24-DBEBFFDC0B6C}"/>
              </a:ext>
            </a:extLst>
          </p:cNvPr>
          <p:cNvGrpSpPr/>
          <p:nvPr/>
        </p:nvGrpSpPr>
        <p:grpSpPr>
          <a:xfrm>
            <a:off x="1333435" y="883574"/>
            <a:ext cx="1801949" cy="409714"/>
            <a:chOff x="1639842" y="1410645"/>
            <a:chExt cx="1801949" cy="409714"/>
          </a:xfrm>
        </p:grpSpPr>
        <p:sp>
          <p:nvSpPr>
            <p:cNvPr id="27" name="Google Shape;112;p3">
              <a:extLst>
                <a:ext uri="{FF2B5EF4-FFF2-40B4-BE49-F238E27FC236}">
                  <a16:creationId xmlns:a16="http://schemas.microsoft.com/office/drawing/2014/main" id="{BCC23E3D-B134-476D-6592-E8AF7666E89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9F009D8-6DCC-A3BE-C435-A19A7AE3720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064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3D829D-999F-C23C-6DC0-079D00811875}"/>
                </a:ext>
              </a:extLst>
            </p:cNvPr>
            <p:cNvSpPr txBox="1"/>
            <p:nvPr/>
          </p:nvSpPr>
          <p:spPr>
            <a:xfrm>
              <a:off x="2131035" y="145031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E442531D-38AD-88A9-6EB1-1665650C19C6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2" name="TextBox 2081">
            <a:extLst>
              <a:ext uri="{FF2B5EF4-FFF2-40B4-BE49-F238E27FC236}">
                <a16:creationId xmlns:a16="http://schemas.microsoft.com/office/drawing/2014/main" id="{C5A5A676-FA8B-B881-96CD-2BD5579257A3}"/>
              </a:ext>
            </a:extLst>
          </p:cNvPr>
          <p:cNvSpPr txBox="1"/>
          <p:nvPr/>
        </p:nvSpPr>
        <p:spPr>
          <a:xfrm>
            <a:off x="134937" y="5327481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5" name="Google Shape;183;p8">
            <a:extLst>
              <a:ext uri="{FF2B5EF4-FFF2-40B4-BE49-F238E27FC236}">
                <a16:creationId xmlns:a16="http://schemas.microsoft.com/office/drawing/2014/main" id="{EE5D9290-E3C5-9130-29F3-EEE6E41637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168" y="668330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TextBox 2095">
            <a:extLst>
              <a:ext uri="{FF2B5EF4-FFF2-40B4-BE49-F238E27FC236}">
                <a16:creationId xmlns:a16="http://schemas.microsoft.com/office/drawing/2014/main" id="{543CC4CE-0382-C61C-609C-6372FBFD6D11}"/>
              </a:ext>
            </a:extLst>
          </p:cNvPr>
          <p:cNvSpPr txBox="1"/>
          <p:nvPr/>
        </p:nvSpPr>
        <p:spPr>
          <a:xfrm>
            <a:off x="543521" y="638679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Aprend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recreo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1" name="Google Shape;176;p8">
            <a:extLst>
              <a:ext uri="{FF2B5EF4-FFF2-40B4-BE49-F238E27FC236}">
                <a16:creationId xmlns:a16="http://schemas.microsoft.com/office/drawing/2014/main" id="{281FDF4A-E8E7-6748-4EE4-3D5C7A7900A5}"/>
              </a:ext>
            </a:extLst>
          </p:cNvPr>
          <p:cNvSpPr txBox="1"/>
          <p:nvPr/>
        </p:nvSpPr>
        <p:spPr>
          <a:xfrm>
            <a:off x="589436" y="8188219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Bebe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patio.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2" name="Google Shape;183;p8">
            <a:extLst>
              <a:ext uri="{FF2B5EF4-FFF2-40B4-BE49-F238E27FC236}">
                <a16:creationId xmlns:a16="http://schemas.microsoft.com/office/drawing/2014/main" id="{E087ECE0-A539-893A-4EDF-FA2D6587F9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517" y="8104497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TextBox 2114">
            <a:extLst>
              <a:ext uri="{FF2B5EF4-FFF2-40B4-BE49-F238E27FC236}">
                <a16:creationId xmlns:a16="http://schemas.microsoft.com/office/drawing/2014/main" id="{1C54C93C-22C5-9CB6-D25A-3CA85633127A}"/>
              </a:ext>
            </a:extLst>
          </p:cNvPr>
          <p:cNvSpPr txBox="1"/>
          <p:nvPr/>
        </p:nvSpPr>
        <p:spPr>
          <a:xfrm>
            <a:off x="300347" y="4885621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[–er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’s/he, it’ vs. ‘we’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65821-D9CF-8DCE-458D-8E4EE9FF772B}"/>
              </a:ext>
            </a:extLst>
          </p:cNvPr>
          <p:cNvSpPr txBox="1"/>
          <p:nvPr/>
        </p:nvSpPr>
        <p:spPr>
          <a:xfrm>
            <a:off x="204381" y="99376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1E93A2-CBED-209F-9061-107FCA89DDA9}"/>
              </a:ext>
            </a:extLst>
          </p:cNvPr>
          <p:cNvSpPr txBox="1"/>
          <p:nvPr/>
        </p:nvSpPr>
        <p:spPr>
          <a:xfrm>
            <a:off x="177260" y="1313983"/>
            <a:ext cx="29064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12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written accent, stress the penultimate </a:t>
            </a:r>
            <a:b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</a:b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(second to last) syllable for any word ending in a vowel, ‘n’ or ‘s’.</a:t>
            </a:r>
            <a:endParaRPr lang="en-GB" sz="1200" b="0" dirty="0">
              <a:solidFill>
                <a:schemeClr val="bg2">
                  <a:lumMod val="2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200" b="0" dirty="0">
              <a:solidFill>
                <a:schemeClr val="bg2">
                  <a:lumMod val="2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endParaRPr lang="en-GB" sz="12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A6622B-5E8C-F5F0-B263-80C08C408187}"/>
              </a:ext>
            </a:extLst>
          </p:cNvPr>
          <p:cNvSpPr txBox="1"/>
          <p:nvPr/>
        </p:nvSpPr>
        <p:spPr>
          <a:xfrm>
            <a:off x="109109" y="5601734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8157B9D1-5F70-4048-950C-B7FE3B0435BC}"/>
              </a:ext>
            </a:extLst>
          </p:cNvPr>
          <p:cNvSpPr txBox="1"/>
          <p:nvPr/>
        </p:nvSpPr>
        <p:spPr>
          <a:xfrm>
            <a:off x="1071065" y="6070305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E192F526-7DDC-9767-93EF-4391B3E404E4}"/>
              </a:ext>
            </a:extLst>
          </p:cNvPr>
          <p:cNvSpPr txBox="1"/>
          <p:nvPr/>
        </p:nvSpPr>
        <p:spPr>
          <a:xfrm>
            <a:off x="4333423" y="6051408"/>
            <a:ext cx="1013720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425020-C69A-E4C0-88F2-21AB3FC7FE4C}"/>
              </a:ext>
            </a:extLst>
          </p:cNvPr>
          <p:cNvSpPr txBox="1"/>
          <p:nvPr/>
        </p:nvSpPr>
        <p:spPr>
          <a:xfrm>
            <a:off x="543521" y="6662021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drink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at break time.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20C3FA9A-3800-D885-A87C-4629EB1CFAA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51222" y="667169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77C7F08-6A1D-2855-0FDD-2887DCEFE420}"/>
              </a:ext>
            </a:extLst>
          </p:cNvPr>
          <p:cNvSpPr txBox="1"/>
          <p:nvPr/>
        </p:nvSpPr>
        <p:spPr>
          <a:xfrm>
            <a:off x="3718575" y="637519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Beb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emos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patio.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232F61-0E32-F2C9-9FD5-C4BB58C76EB8}"/>
              </a:ext>
            </a:extLst>
          </p:cNvPr>
          <p:cNvSpPr txBox="1"/>
          <p:nvPr/>
        </p:nvSpPr>
        <p:spPr>
          <a:xfrm>
            <a:off x="3718575" y="665041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drink in the playground.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Google Shape;108;p3">
            <a:extLst>
              <a:ext uri="{FF2B5EF4-FFF2-40B4-BE49-F238E27FC236}">
                <a16:creationId xmlns:a16="http://schemas.microsoft.com/office/drawing/2014/main" id="{E0E4180B-531D-C7DA-30F6-E5B1FFB9A536}"/>
              </a:ext>
            </a:extLst>
          </p:cNvPr>
          <p:cNvSpPr txBox="1"/>
          <p:nvPr/>
        </p:nvSpPr>
        <p:spPr>
          <a:xfrm>
            <a:off x="169703" y="2170798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nunc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108;p3">
            <a:extLst>
              <a:ext uri="{FF2B5EF4-FFF2-40B4-BE49-F238E27FC236}">
                <a16:creationId xmlns:a16="http://schemas.microsoft.com/office/drawing/2014/main" id="{DFF8A316-873A-530F-2C47-70C5C6A93FB5}"/>
              </a:ext>
            </a:extLst>
          </p:cNvPr>
          <p:cNvSpPr txBox="1"/>
          <p:nvPr/>
        </p:nvSpPr>
        <p:spPr>
          <a:xfrm>
            <a:off x="254558" y="2410334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never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51FB92-C9CB-A265-476C-1ED967C474D5}"/>
              </a:ext>
            </a:extLst>
          </p:cNvPr>
          <p:cNvSpPr/>
          <p:nvPr/>
        </p:nvSpPr>
        <p:spPr>
          <a:xfrm>
            <a:off x="235691" y="2243461"/>
            <a:ext cx="370195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5" name="Google Shape;108;p3">
            <a:extLst>
              <a:ext uri="{FF2B5EF4-FFF2-40B4-BE49-F238E27FC236}">
                <a16:creationId xmlns:a16="http://schemas.microsoft.com/office/drawing/2014/main" id="{5A863DE9-7978-D4A4-BC3A-699034757288}"/>
              </a:ext>
            </a:extLst>
          </p:cNvPr>
          <p:cNvSpPr txBox="1"/>
          <p:nvPr/>
        </p:nvSpPr>
        <p:spPr>
          <a:xfrm>
            <a:off x="1049842" y="217220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6" name="Rectangle 2055">
            <a:extLst>
              <a:ext uri="{FF2B5EF4-FFF2-40B4-BE49-F238E27FC236}">
                <a16:creationId xmlns:a16="http://schemas.microsoft.com/office/drawing/2014/main" id="{736A597A-A504-CB49-4FCF-FBE19B7B5212}"/>
              </a:ext>
            </a:extLst>
          </p:cNvPr>
          <p:cNvSpPr/>
          <p:nvPr/>
        </p:nvSpPr>
        <p:spPr>
          <a:xfrm>
            <a:off x="1132499" y="2244864"/>
            <a:ext cx="198621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57" name="Google Shape;108;p3">
            <a:extLst>
              <a:ext uri="{FF2B5EF4-FFF2-40B4-BE49-F238E27FC236}">
                <a16:creationId xmlns:a16="http://schemas.microsoft.com/office/drawing/2014/main" id="{FFFE332C-6576-D07A-0ABB-30995AE241C9}"/>
              </a:ext>
            </a:extLst>
          </p:cNvPr>
          <p:cNvSpPr txBox="1"/>
          <p:nvPr/>
        </p:nvSpPr>
        <p:spPr>
          <a:xfrm>
            <a:off x="1951366" y="216980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sabemo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8" name="Rectangle 2057">
            <a:extLst>
              <a:ext uri="{FF2B5EF4-FFF2-40B4-BE49-F238E27FC236}">
                <a16:creationId xmlns:a16="http://schemas.microsoft.com/office/drawing/2014/main" id="{74B9A9DF-3CC4-6C2D-5A19-0A66B38846DA}"/>
              </a:ext>
            </a:extLst>
          </p:cNvPr>
          <p:cNvSpPr/>
          <p:nvPr/>
        </p:nvSpPr>
        <p:spPr>
          <a:xfrm>
            <a:off x="2250610" y="2247070"/>
            <a:ext cx="251227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60" name="Google Shape;108;p3">
            <a:extLst>
              <a:ext uri="{FF2B5EF4-FFF2-40B4-BE49-F238E27FC236}">
                <a16:creationId xmlns:a16="http://schemas.microsoft.com/office/drawing/2014/main" id="{00C436BA-F6A8-7010-9494-FA5867AD8AAF}"/>
              </a:ext>
            </a:extLst>
          </p:cNvPr>
          <p:cNvSpPr txBox="1"/>
          <p:nvPr/>
        </p:nvSpPr>
        <p:spPr>
          <a:xfrm>
            <a:off x="1092880" y="2404068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1" name="Google Shape;108;p3">
            <a:extLst>
              <a:ext uri="{FF2B5EF4-FFF2-40B4-BE49-F238E27FC236}">
                <a16:creationId xmlns:a16="http://schemas.microsoft.com/office/drawing/2014/main" id="{5F259198-EFA7-CDAB-B074-7E8E446A0316}"/>
              </a:ext>
            </a:extLst>
          </p:cNvPr>
          <p:cNvSpPr txBox="1"/>
          <p:nvPr/>
        </p:nvSpPr>
        <p:spPr>
          <a:xfrm>
            <a:off x="2065317" y="2396581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know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2DB0E57F-8281-7410-7F3C-14A4AA84B582}"/>
              </a:ext>
            </a:extLst>
          </p:cNvPr>
          <p:cNvSpPr txBox="1"/>
          <p:nvPr/>
        </p:nvSpPr>
        <p:spPr>
          <a:xfrm>
            <a:off x="3000103" y="885348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HeroicExtremeRightFacing"/>
              <a:lightRig rig="threePt" dir="t"/>
            </a:scene3d>
          </a:bodyPr>
          <a:lstStyle/>
          <a:p>
            <a:r>
              <a:rPr lang="en-GB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</a:rPr>
              <a:t>En </a:t>
            </a:r>
            <a:r>
              <a:rPr lang="en-GB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</a:rPr>
              <a:t>el</a:t>
            </a:r>
            <a:r>
              <a:rPr lang="en-GB" b="1" dirty="0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</a:rPr>
              <a:t> </a:t>
            </a:r>
            <a:r>
              <a:rPr lang="en-GB" b="1" dirty="0" err="1">
                <a:ln w="12700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Mystical Woods Rough Script" panose="02000500000000000000" pitchFamily="2" charset="0"/>
              </a:rPr>
              <a:t>recreo</a:t>
            </a:r>
            <a:endParaRPr lang="en-GB" b="1" dirty="0">
              <a:ln w="12700">
                <a:solidFill>
                  <a:srgbClr val="7030A0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Mystical Woods Rough Script" panose="02000500000000000000" pitchFamily="2" charset="0"/>
            </a:endParaRPr>
          </a:p>
        </p:txBody>
      </p:sp>
      <p:grpSp>
        <p:nvGrpSpPr>
          <p:cNvPr id="2084" name="Group 2083">
            <a:extLst>
              <a:ext uri="{FF2B5EF4-FFF2-40B4-BE49-F238E27FC236}">
                <a16:creationId xmlns:a16="http://schemas.microsoft.com/office/drawing/2014/main" id="{89E21AB9-2A60-4579-0A23-DB10C0481E8A}"/>
              </a:ext>
            </a:extLst>
          </p:cNvPr>
          <p:cNvGrpSpPr/>
          <p:nvPr/>
        </p:nvGrpSpPr>
        <p:grpSpPr>
          <a:xfrm>
            <a:off x="124146" y="8581108"/>
            <a:ext cx="1801949" cy="492309"/>
            <a:chOff x="1639842" y="1416994"/>
            <a:chExt cx="1801949" cy="492309"/>
          </a:xfrm>
        </p:grpSpPr>
        <p:sp>
          <p:nvSpPr>
            <p:cNvPr id="2085" name="Google Shape;112;p3">
              <a:extLst>
                <a:ext uri="{FF2B5EF4-FFF2-40B4-BE49-F238E27FC236}">
                  <a16:creationId xmlns:a16="http://schemas.microsoft.com/office/drawing/2014/main" id="{14A7EC55-F259-9AB3-D8C9-F24DAF2EE7E2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7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33C5FFB-4F08-458F-7712-7F325DB2924B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90" name="TextBox 2089">
              <a:extLst>
                <a:ext uri="{FF2B5EF4-FFF2-40B4-BE49-F238E27FC236}">
                  <a16:creationId xmlns:a16="http://schemas.microsoft.com/office/drawing/2014/main" id="{0B63272A-B051-748D-1D35-50719CD98DB5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91" name="Google Shape;402;p19">
            <a:extLst>
              <a:ext uri="{FF2B5EF4-FFF2-40B4-BE49-F238E27FC236}">
                <a16:creationId xmlns:a16="http://schemas.microsoft.com/office/drawing/2014/main" id="{8B5B105E-2D90-BA30-3E3F-AAE3A799F316}"/>
              </a:ext>
            </a:extLst>
          </p:cNvPr>
          <p:cNvSpPr txBox="1"/>
          <p:nvPr/>
        </p:nvSpPr>
        <p:spPr>
          <a:xfrm>
            <a:off x="119582" y="9222202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parejas        . </a:t>
            </a:r>
          </a:p>
        </p:txBody>
      </p:sp>
      <p:pic>
        <p:nvPicPr>
          <p:cNvPr id="2118" name="Picture 2117">
            <a:extLst>
              <a:ext uri="{FF2B5EF4-FFF2-40B4-BE49-F238E27FC236}">
                <a16:creationId xmlns:a16="http://schemas.microsoft.com/office/drawing/2014/main" id="{698CBE06-83E4-8D04-FCB8-B21E7A036FF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11702" y="8661297"/>
            <a:ext cx="3398101" cy="1048585"/>
          </a:xfrm>
          <a:prstGeom prst="rect">
            <a:avLst/>
          </a:prstGeom>
        </p:spPr>
      </p:pic>
      <p:pic>
        <p:nvPicPr>
          <p:cNvPr id="2119" name="Picture 2" descr="Trabajo En Equipo, Grupo, Equipo, Comunidad">
            <a:extLst>
              <a:ext uri="{FF2B5EF4-FFF2-40B4-BE49-F238E27FC236}">
                <a16:creationId xmlns:a16="http://schemas.microsoft.com/office/drawing/2014/main" id="{2417DB33-A593-8152-C5EC-F2D8A91D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087" y="9236309"/>
            <a:ext cx="269919" cy="26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purple purple grape fruit illustration">
            <a:extLst>
              <a:ext uri="{FF2B5EF4-FFF2-40B4-BE49-F238E27FC236}">
                <a16:creationId xmlns:a16="http://schemas.microsoft.com/office/drawing/2014/main" id="{4453AABC-BCB0-A3EA-DFDD-4AF94FACE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5665" y="2149227"/>
            <a:ext cx="172265" cy="2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ree clock square time illustration">
            <a:extLst>
              <a:ext uri="{FF2B5EF4-FFF2-40B4-BE49-F238E27FC236}">
                <a16:creationId xmlns:a16="http://schemas.microsoft.com/office/drawing/2014/main" id="{DCE81C8C-A030-6FDE-160F-334191BAE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138" y="1076213"/>
            <a:ext cx="340641" cy="34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ree sun happy sunshine illustration">
            <a:extLst>
              <a:ext uri="{FF2B5EF4-FFF2-40B4-BE49-F238E27FC236}">
                <a16:creationId xmlns:a16="http://schemas.microsoft.com/office/drawing/2014/main" id="{060E0E37-982C-CFF6-0068-5F08CCC71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29" y="721609"/>
            <a:ext cx="451719" cy="38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0" name="Picture 2119">
            <a:extLst>
              <a:ext uri="{FF2B5EF4-FFF2-40B4-BE49-F238E27FC236}">
                <a16:creationId xmlns:a16="http://schemas.microsoft.com/office/drawing/2014/main" id="{33B4FACF-686C-4CF9-AE3D-DCE769F2D1C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304895" y="1506320"/>
            <a:ext cx="412611" cy="1165020"/>
          </a:xfrm>
          <a:prstGeom prst="rect">
            <a:avLst/>
          </a:prstGeom>
        </p:spPr>
      </p:pic>
      <p:pic>
        <p:nvPicPr>
          <p:cNvPr id="1034" name="Picture 10" descr="Free home gym exercise exercise equipment illustration">
            <a:extLst>
              <a:ext uri="{FF2B5EF4-FFF2-40B4-BE49-F238E27FC236}">
                <a16:creationId xmlns:a16="http://schemas.microsoft.com/office/drawing/2014/main" id="{6E464EEC-ADE3-25FB-F430-3F09AA509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86" t="64932"/>
          <a:stretch/>
        </p:blipFill>
        <p:spPr bwMode="auto">
          <a:xfrm>
            <a:off x="4238479" y="2312873"/>
            <a:ext cx="190807" cy="37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sandwich diet eating illustration">
            <a:extLst>
              <a:ext uri="{FF2B5EF4-FFF2-40B4-BE49-F238E27FC236}">
                <a16:creationId xmlns:a16="http://schemas.microsoft.com/office/drawing/2014/main" id="{44907838-D0AD-96C7-D912-96241084F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924" y="2235511"/>
            <a:ext cx="225163" cy="20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2" name="Picture 2" descr="Free Playground Seesaw vector and picture">
            <a:extLst>
              <a:ext uri="{FF2B5EF4-FFF2-40B4-BE49-F238E27FC236}">
                <a16:creationId xmlns:a16="http://schemas.microsoft.com/office/drawing/2014/main" id="{DBF8A763-4B19-474C-D2AE-0546BC9A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590" y="1847123"/>
            <a:ext cx="966881" cy="85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ee book blue closed illustration">
            <a:extLst>
              <a:ext uri="{FF2B5EF4-FFF2-40B4-BE49-F238E27FC236}">
                <a16:creationId xmlns:a16="http://schemas.microsoft.com/office/drawing/2014/main" id="{DCFF0D8C-4374-8D64-D70D-1A456A00B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517" y="2368676"/>
            <a:ext cx="285862" cy="19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85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6" grpId="0"/>
      <p:bldP spid="39" grpId="0"/>
      <p:bldP spid="48" grpId="0"/>
      <p:bldP spid="49" grpId="0"/>
      <p:bldP spid="21" grpId="0"/>
      <p:bldP spid="22" grpId="0"/>
      <p:bldP spid="25" grpId="0" animBg="1"/>
      <p:bldP spid="2055" grpId="0"/>
      <p:bldP spid="2056" grpId="0" animBg="1"/>
      <p:bldP spid="2057" grpId="0"/>
      <p:bldP spid="2058" grpId="0" animBg="1"/>
      <p:bldP spid="2060" grpId="0"/>
      <p:bldP spid="20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011" y="9560956"/>
            <a:ext cx="394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E0C1D-8D43-FAFB-BD57-6C407B7DA809}"/>
              </a:ext>
            </a:extLst>
          </p:cNvPr>
          <p:cNvSpPr txBox="1"/>
          <p:nvPr/>
        </p:nvSpPr>
        <p:spPr>
          <a:xfrm>
            <a:off x="1378302" y="912066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[A]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Quique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pizarra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91EF240-169D-345F-6D27-B42AC4E28A7C}"/>
              </a:ext>
            </a:extLst>
          </p:cNvPr>
          <p:cNvGrpSpPr/>
          <p:nvPr/>
        </p:nvGrpSpPr>
        <p:grpSpPr>
          <a:xfrm>
            <a:off x="100294" y="723120"/>
            <a:ext cx="1385515" cy="699697"/>
            <a:chOff x="85157" y="674113"/>
            <a:chExt cx="1072125" cy="541432"/>
          </a:xfrm>
        </p:grpSpPr>
        <p:sp>
          <p:nvSpPr>
            <p:cNvPr id="20" name="Google Shape;206;p9">
              <a:extLst>
                <a:ext uri="{FF2B5EF4-FFF2-40B4-BE49-F238E27FC236}">
                  <a16:creationId xmlns:a16="http://schemas.microsoft.com/office/drawing/2014/main" id="{9FE02E19-D409-2E91-068A-34BBA8B0ACEF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D9A7AE3-40DF-DA70-C6B2-C828A784A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9AE7CF2-EE3C-160E-4777-0B4B1070C47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50B409E-8200-9BA4-9345-30237B960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509401"/>
              </p:ext>
            </p:extLst>
          </p:nvPr>
        </p:nvGraphicFramePr>
        <p:xfrm>
          <a:off x="4218230" y="1478062"/>
          <a:ext cx="2297096" cy="27531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8090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1129006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687336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Quique &amp; Rubén </a:t>
                      </a: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(we)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Someone else</a:t>
                      </a:r>
                      <a:r>
                        <a:rPr lang="en-GB" sz="1400" b="0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(s/he)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404316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</a:tbl>
          </a:graphicData>
        </a:graphic>
      </p:graphicFrame>
      <p:sp>
        <p:nvSpPr>
          <p:cNvPr id="33" name="Action Button: Custom 5">
            <a:hlinkClick r:id="" action="ppaction://noaction" highlightClick="1">
              <a:snd r:embed="rId6" name="L1.1.wav"/>
            </a:hlinkClick>
            <a:extLst>
              <a:ext uri="{FF2B5EF4-FFF2-40B4-BE49-F238E27FC236}">
                <a16:creationId xmlns:a16="http://schemas.microsoft.com/office/drawing/2014/main" id="{152CC56C-789D-1890-6CB3-8DA0B26A5CBE}"/>
              </a:ext>
            </a:extLst>
          </p:cNvPr>
          <p:cNvSpPr/>
          <p:nvPr/>
        </p:nvSpPr>
        <p:spPr>
          <a:xfrm>
            <a:off x="4014888" y="2198631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4" name="Action Button: Custom 5">
            <a:hlinkClick r:id="" action="ppaction://noaction" highlightClick="1">
              <a:snd r:embed="rId6" name="L1.1.wav"/>
            </a:hlinkClick>
            <a:extLst>
              <a:ext uri="{FF2B5EF4-FFF2-40B4-BE49-F238E27FC236}">
                <a16:creationId xmlns:a16="http://schemas.microsoft.com/office/drawing/2014/main" id="{5BD330E2-F868-410E-3206-8B09D78DCDF6}"/>
              </a:ext>
            </a:extLst>
          </p:cNvPr>
          <p:cNvSpPr/>
          <p:nvPr/>
        </p:nvSpPr>
        <p:spPr>
          <a:xfrm>
            <a:off x="4011702" y="2608206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Action Button: Custom 5">
            <a:hlinkClick r:id="" action="ppaction://noaction" highlightClick="1">
              <a:snd r:embed="rId6" name="L1.1.wav"/>
            </a:hlinkClick>
            <a:extLst>
              <a:ext uri="{FF2B5EF4-FFF2-40B4-BE49-F238E27FC236}">
                <a16:creationId xmlns:a16="http://schemas.microsoft.com/office/drawing/2014/main" id="{FFD6770A-BBEC-55F8-3B69-4A00ADCD06CD}"/>
              </a:ext>
            </a:extLst>
          </p:cNvPr>
          <p:cNvSpPr/>
          <p:nvPr/>
        </p:nvSpPr>
        <p:spPr>
          <a:xfrm>
            <a:off x="4003328" y="3017781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0" name="Action Button: Custom 5">
            <a:hlinkClick r:id="" action="ppaction://noaction" highlightClick="1">
              <a:snd r:embed="rId6" name="L1.1.wav"/>
            </a:hlinkClick>
            <a:extLst>
              <a:ext uri="{FF2B5EF4-FFF2-40B4-BE49-F238E27FC236}">
                <a16:creationId xmlns:a16="http://schemas.microsoft.com/office/drawing/2014/main" id="{42959B5F-FF05-45BC-918F-BCCB5017D9C2}"/>
              </a:ext>
            </a:extLst>
          </p:cNvPr>
          <p:cNvSpPr/>
          <p:nvPr/>
        </p:nvSpPr>
        <p:spPr>
          <a:xfrm>
            <a:off x="4000142" y="3413067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1" name="Action Button: Custom 5">
            <a:hlinkClick r:id="" action="ppaction://noaction" highlightClick="1">
              <a:snd r:embed="rId6" name="L1.1.wav"/>
            </a:hlinkClick>
            <a:extLst>
              <a:ext uri="{FF2B5EF4-FFF2-40B4-BE49-F238E27FC236}">
                <a16:creationId xmlns:a16="http://schemas.microsoft.com/office/drawing/2014/main" id="{47C9A475-06C7-870F-F753-AAE892149678}"/>
              </a:ext>
            </a:extLst>
          </p:cNvPr>
          <p:cNvSpPr/>
          <p:nvPr/>
        </p:nvSpPr>
        <p:spPr>
          <a:xfrm>
            <a:off x="4000142" y="3813079"/>
            <a:ext cx="279637" cy="284695"/>
          </a:xfrm>
          <a:prstGeom prst="actionButtonBlank">
            <a:avLst/>
          </a:prstGeom>
          <a:solidFill>
            <a:srgbClr val="A9D18E"/>
          </a:solidFill>
          <a:ln w="28575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5EFC3F-D5EA-E726-DCAA-2231CF6DAB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53" y="1443825"/>
            <a:ext cx="3440545" cy="2753100"/>
          </a:xfrm>
          <a:prstGeom prst="rect">
            <a:avLst/>
          </a:prstGeom>
        </p:spPr>
      </p:pic>
      <p:pic>
        <p:nvPicPr>
          <p:cNvPr id="44" name="Picture 2" descr="Marcador, Rotulador, Azul, Bolígrafo">
            <a:extLst>
              <a:ext uri="{FF2B5EF4-FFF2-40B4-BE49-F238E27FC236}">
                <a16:creationId xmlns:a16="http://schemas.microsoft.com/office/drawing/2014/main" id="{1DAEC9B2-FC73-0FE5-B41B-C2EBE06AE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339">
            <a:off x="1787206" y="3229936"/>
            <a:ext cx="672892" cy="36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9E883C5-06B9-A5A7-FEF1-849AE25C73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96099" y="2091970"/>
            <a:ext cx="813932" cy="2298160"/>
          </a:xfrm>
          <a:prstGeom prst="rect">
            <a:avLst/>
          </a:prstGeom>
        </p:spPr>
      </p:pic>
      <p:pic>
        <p:nvPicPr>
          <p:cNvPr id="2101" name="Picture 2100">
            <a:extLst>
              <a:ext uri="{FF2B5EF4-FFF2-40B4-BE49-F238E27FC236}">
                <a16:creationId xmlns:a16="http://schemas.microsoft.com/office/drawing/2014/main" id="{F97C0D6D-D58F-EEEA-57A9-73A4102D11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438" y="4835803"/>
            <a:ext cx="5588000" cy="1353045"/>
          </a:xfrm>
          <a:prstGeom prst="rect">
            <a:avLst/>
          </a:prstGeom>
        </p:spPr>
      </p:pic>
      <p:sp>
        <p:nvSpPr>
          <p:cNvPr id="2102" name="TextBox 2101">
            <a:extLst>
              <a:ext uri="{FF2B5EF4-FFF2-40B4-BE49-F238E27FC236}">
                <a16:creationId xmlns:a16="http://schemas.microsoft.com/office/drawing/2014/main" id="{8236E3FE-4E18-45B0-A463-3AD3DE0560BA}"/>
              </a:ext>
            </a:extLst>
          </p:cNvPr>
          <p:cNvSpPr txBox="1"/>
          <p:nvPr/>
        </p:nvSpPr>
        <p:spPr>
          <a:xfrm>
            <a:off x="171261" y="4439336"/>
            <a:ext cx="6772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[B] 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y escribe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letra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la imagen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[a-e].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03" name="Title 1">
            <a:extLst>
              <a:ext uri="{FF2B5EF4-FFF2-40B4-BE49-F238E27FC236}">
                <a16:creationId xmlns:a16="http://schemas.microsoft.com/office/drawing/2014/main" id="{6B663A41-394C-137C-F81C-1DA351978D2E}"/>
              </a:ext>
            </a:extLst>
          </p:cNvPr>
          <p:cNvSpPr txBox="1">
            <a:spLocks/>
          </p:cNvSpPr>
          <p:nvPr/>
        </p:nvSpPr>
        <p:spPr>
          <a:xfrm>
            <a:off x="119653" y="3555414"/>
            <a:ext cx="1268324" cy="290764"/>
          </a:xfrm>
          <a:prstGeom prst="rect">
            <a:avLst/>
          </a:prstGeom>
          <a:solidFill>
            <a:srgbClr val="D0EAB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pizarra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board</a:t>
            </a:r>
          </a:p>
        </p:txBody>
      </p:sp>
      <p:sp>
        <p:nvSpPr>
          <p:cNvPr id="2104" name="Title 1">
            <a:extLst>
              <a:ext uri="{FF2B5EF4-FFF2-40B4-BE49-F238E27FC236}">
                <a16:creationId xmlns:a16="http://schemas.microsoft.com/office/drawing/2014/main" id="{9020B56B-658F-329F-5C41-CBD9AF6C2F51}"/>
              </a:ext>
            </a:extLst>
          </p:cNvPr>
          <p:cNvSpPr txBox="1">
            <a:spLocks/>
          </p:cNvSpPr>
          <p:nvPr/>
        </p:nvSpPr>
        <p:spPr>
          <a:xfrm>
            <a:off x="5391276" y="6298014"/>
            <a:ext cx="1268324" cy="290764"/>
          </a:xfrm>
          <a:prstGeom prst="rect">
            <a:avLst/>
          </a:prstGeom>
          <a:solidFill>
            <a:srgbClr val="D0EAB4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again</a:t>
            </a:r>
          </a:p>
        </p:txBody>
      </p:sp>
      <p:sp>
        <p:nvSpPr>
          <p:cNvPr id="2105" name="Rectangle: Rounded Corners 2104">
            <a:extLst>
              <a:ext uri="{FF2B5EF4-FFF2-40B4-BE49-F238E27FC236}">
                <a16:creationId xmlns:a16="http://schemas.microsoft.com/office/drawing/2014/main" id="{BD021643-DA6B-5561-0E55-66E574F93DE6}"/>
              </a:ext>
            </a:extLst>
          </p:cNvPr>
          <p:cNvSpPr/>
          <p:nvPr/>
        </p:nvSpPr>
        <p:spPr>
          <a:xfrm>
            <a:off x="119124" y="6704815"/>
            <a:ext cx="6539774" cy="24026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06" name="TextBox 2105">
            <a:extLst>
              <a:ext uri="{FF2B5EF4-FFF2-40B4-BE49-F238E27FC236}">
                <a16:creationId xmlns:a16="http://schemas.microsoft.com/office/drawing/2014/main" id="{79466754-D572-16DF-CA8F-E31D203D4189}"/>
              </a:ext>
            </a:extLst>
          </p:cNvPr>
          <p:cNvSpPr txBox="1"/>
          <p:nvPr/>
        </p:nvSpPr>
        <p:spPr>
          <a:xfrm>
            <a:off x="130140" y="6709003"/>
            <a:ext cx="2719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Using the negative ‘no’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07" name="Group 2106">
            <a:extLst>
              <a:ext uri="{FF2B5EF4-FFF2-40B4-BE49-F238E27FC236}">
                <a16:creationId xmlns:a16="http://schemas.microsoft.com/office/drawing/2014/main" id="{14D63190-2AA2-C6DB-777F-478B27351454}"/>
              </a:ext>
            </a:extLst>
          </p:cNvPr>
          <p:cNvGrpSpPr/>
          <p:nvPr/>
        </p:nvGrpSpPr>
        <p:grpSpPr>
          <a:xfrm>
            <a:off x="4836208" y="6746988"/>
            <a:ext cx="1943885" cy="588990"/>
            <a:chOff x="115026" y="5917195"/>
            <a:chExt cx="1943885" cy="588990"/>
          </a:xfrm>
        </p:grpSpPr>
        <p:sp>
          <p:nvSpPr>
            <p:cNvPr id="2108" name="TextBox 2107">
              <a:extLst>
                <a:ext uri="{FF2B5EF4-FFF2-40B4-BE49-F238E27FC236}">
                  <a16:creationId xmlns:a16="http://schemas.microsoft.com/office/drawing/2014/main" id="{4A0C64BC-2A67-DA46-17D3-86F001F5E80D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0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33C8128-3A93-CA89-5211-008465636845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10" name="TextBox 2109">
              <a:extLst>
                <a:ext uri="{FF2B5EF4-FFF2-40B4-BE49-F238E27FC236}">
                  <a16:creationId xmlns:a16="http://schemas.microsoft.com/office/drawing/2014/main" id="{DEE1F6AD-598D-5EAC-A690-EFD6249C1C8F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113" name="TextBox 2112">
            <a:extLst>
              <a:ext uri="{FF2B5EF4-FFF2-40B4-BE49-F238E27FC236}">
                <a16:creationId xmlns:a16="http://schemas.microsoft.com/office/drawing/2014/main" id="{9E9ED8B7-BAF4-A5BC-88CB-FABE349ABF1C}"/>
              </a:ext>
            </a:extLst>
          </p:cNvPr>
          <p:cNvSpPr txBox="1"/>
          <p:nvPr/>
        </p:nvSpPr>
        <p:spPr>
          <a:xfrm>
            <a:off x="120517" y="7411393"/>
            <a:ext cx="53751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to say what you or others </a:t>
            </a:r>
            <a:r>
              <a:rPr lang="en-GB" sz="15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don’t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do, put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before the verb. This makes a negative.</a:t>
            </a:r>
          </a:p>
        </p:txBody>
      </p:sp>
      <p:pic>
        <p:nvPicPr>
          <p:cNvPr id="2114" name="Google Shape;183;p8">
            <a:extLst>
              <a:ext uri="{FF2B5EF4-FFF2-40B4-BE49-F238E27FC236}">
                <a16:creationId xmlns:a16="http://schemas.microsoft.com/office/drawing/2014/main" id="{3C9F67A1-F859-F670-7E43-8CAA7B9F87CA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11085" y="855244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16" name="TextBox 2115">
            <a:extLst>
              <a:ext uri="{FF2B5EF4-FFF2-40B4-BE49-F238E27FC236}">
                <a16:creationId xmlns:a16="http://schemas.microsoft.com/office/drawing/2014/main" id="{ED8E809C-BE79-3CA0-FE8A-ACDD90699799}"/>
              </a:ext>
            </a:extLst>
          </p:cNvPr>
          <p:cNvSpPr txBox="1"/>
          <p:nvPr/>
        </p:nvSpPr>
        <p:spPr>
          <a:xfrm>
            <a:off x="457895" y="817489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patio.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72AE4F35-6AEB-CFC8-BE8C-382E3C97AEC9}"/>
              </a:ext>
            </a:extLst>
          </p:cNvPr>
          <p:cNvSpPr txBox="1"/>
          <p:nvPr/>
        </p:nvSpPr>
        <p:spPr>
          <a:xfrm>
            <a:off x="121280" y="7017962"/>
            <a:ext cx="3839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[no]</a:t>
            </a:r>
          </a:p>
        </p:txBody>
      </p:sp>
      <p:sp>
        <p:nvSpPr>
          <p:cNvPr id="2121" name="TextBox 2120">
            <a:extLst>
              <a:ext uri="{FF2B5EF4-FFF2-40B4-BE49-F238E27FC236}">
                <a16:creationId xmlns:a16="http://schemas.microsoft.com/office/drawing/2014/main" id="{00E843FF-AE09-D1E0-E542-29CD3360C624}"/>
              </a:ext>
            </a:extLst>
          </p:cNvPr>
          <p:cNvSpPr txBox="1"/>
          <p:nvPr/>
        </p:nvSpPr>
        <p:spPr>
          <a:xfrm>
            <a:off x="457895" y="855475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doesn’t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eat in the playground.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28" name="Picture 2127">
            <a:extLst>
              <a:ext uri="{FF2B5EF4-FFF2-40B4-BE49-F238E27FC236}">
                <a16:creationId xmlns:a16="http://schemas.microsoft.com/office/drawing/2014/main" id="{29ACC512-5223-95F8-7E92-E0934995BD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06276" y="8054837"/>
            <a:ext cx="690394" cy="534649"/>
          </a:xfrm>
          <a:prstGeom prst="rect">
            <a:avLst/>
          </a:prstGeom>
        </p:spPr>
      </p:pic>
      <p:pic>
        <p:nvPicPr>
          <p:cNvPr id="2131" name="Google Shape;183;p8">
            <a:extLst>
              <a:ext uri="{FF2B5EF4-FFF2-40B4-BE49-F238E27FC236}">
                <a16:creationId xmlns:a16="http://schemas.microsoft.com/office/drawing/2014/main" id="{1E48A1EC-4D04-2E5F-AF29-8CBCCD884D1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68164" y="854207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32" name="TextBox 2131">
            <a:extLst>
              <a:ext uri="{FF2B5EF4-FFF2-40B4-BE49-F238E27FC236}">
                <a16:creationId xmlns:a16="http://schemas.microsoft.com/office/drawing/2014/main" id="{CDC862EA-7931-E718-D0B8-3683D44CE489}"/>
              </a:ext>
            </a:extLst>
          </p:cNvPr>
          <p:cNvSpPr txBox="1"/>
          <p:nvPr/>
        </p:nvSpPr>
        <p:spPr>
          <a:xfrm>
            <a:off x="3814974" y="816452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No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emos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recreo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33" name="TextBox 2132">
            <a:extLst>
              <a:ext uri="{FF2B5EF4-FFF2-40B4-BE49-F238E27FC236}">
                <a16:creationId xmlns:a16="http://schemas.microsoft.com/office/drawing/2014/main" id="{7E9537F2-ACE1-E080-494E-FF0F12ABE0D3}"/>
              </a:ext>
            </a:extLst>
          </p:cNvPr>
          <p:cNvSpPr txBox="1"/>
          <p:nvPr/>
        </p:nvSpPr>
        <p:spPr>
          <a:xfrm>
            <a:off x="3814974" y="854438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don’t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eat at break time.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34" name="Picture 2133">
            <a:extLst>
              <a:ext uri="{FF2B5EF4-FFF2-40B4-BE49-F238E27FC236}">
                <a16:creationId xmlns:a16="http://schemas.microsoft.com/office/drawing/2014/main" id="{46AC7358-A35E-968A-6A6A-8AC80F8004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83822" y="7567430"/>
            <a:ext cx="782110" cy="605675"/>
          </a:xfrm>
          <a:prstGeom prst="rect">
            <a:avLst/>
          </a:prstGeom>
        </p:spPr>
      </p:pic>
      <p:grpSp>
        <p:nvGrpSpPr>
          <p:cNvPr id="2136" name="Group 2135">
            <a:extLst>
              <a:ext uri="{FF2B5EF4-FFF2-40B4-BE49-F238E27FC236}">
                <a16:creationId xmlns:a16="http://schemas.microsoft.com/office/drawing/2014/main" id="{2C2BBF62-8B75-8683-F443-D738DB053F72}"/>
              </a:ext>
            </a:extLst>
          </p:cNvPr>
          <p:cNvGrpSpPr/>
          <p:nvPr/>
        </p:nvGrpSpPr>
        <p:grpSpPr>
          <a:xfrm>
            <a:off x="3962287" y="8941625"/>
            <a:ext cx="3052786" cy="762983"/>
            <a:chOff x="-2807879" y="7852179"/>
            <a:chExt cx="1585555" cy="675708"/>
          </a:xfrm>
        </p:grpSpPr>
        <p:sp>
          <p:nvSpPr>
            <p:cNvPr id="2138" name="Rectangle: Folded Corner 2137">
              <a:extLst>
                <a:ext uri="{FF2B5EF4-FFF2-40B4-BE49-F238E27FC236}">
                  <a16:creationId xmlns:a16="http://schemas.microsoft.com/office/drawing/2014/main" id="{A9770755-549C-E39F-911B-F529D03986D8}"/>
                </a:ext>
              </a:extLst>
            </p:cNvPr>
            <p:cNvSpPr/>
            <p:nvPr/>
          </p:nvSpPr>
          <p:spPr>
            <a:xfrm>
              <a:off x="-2807879" y="7852179"/>
              <a:ext cx="838629" cy="67570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39" name="Picture 6" descr="Free Icon Light illustration and picture">
              <a:extLst>
                <a:ext uri="{FF2B5EF4-FFF2-40B4-BE49-F238E27FC236}">
                  <a16:creationId xmlns:a16="http://schemas.microsoft.com/office/drawing/2014/main" id="{CE07F0D5-E6B6-C675-8178-A3CC30491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53282" y="7891748"/>
              <a:ext cx="157029" cy="21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40" name="TextBox 2139">
              <a:extLst>
                <a:ext uri="{FF2B5EF4-FFF2-40B4-BE49-F238E27FC236}">
                  <a16:creationId xmlns:a16="http://schemas.microsoft.com/office/drawing/2014/main" id="{5E917607-6C32-6791-EE19-9491B230BD0B}"/>
                </a:ext>
              </a:extLst>
            </p:cNvPr>
            <p:cNvSpPr txBox="1"/>
            <p:nvPr/>
          </p:nvSpPr>
          <p:spPr>
            <a:xfrm>
              <a:off x="-2639824" y="7898505"/>
              <a:ext cx="1417500" cy="231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5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This works for any</a:t>
              </a:r>
            </a:p>
          </p:txBody>
        </p:sp>
      </p:grpSp>
      <p:sp>
        <p:nvSpPr>
          <p:cNvPr id="2137" name="TextBox 2136">
            <a:extLst>
              <a:ext uri="{FF2B5EF4-FFF2-40B4-BE49-F238E27FC236}">
                <a16:creationId xmlns:a16="http://schemas.microsoft.com/office/drawing/2014/main" id="{46A471E5-F8D4-53C2-6643-54E43A486F8C}"/>
              </a:ext>
            </a:extLst>
          </p:cNvPr>
          <p:cNvSpPr txBox="1"/>
          <p:nvPr/>
        </p:nvSpPr>
        <p:spPr>
          <a:xfrm>
            <a:off x="3874872" y="9165609"/>
            <a:ext cx="1740115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50" kern="0" dirty="0">
                <a:solidFill>
                  <a:srgbClr val="3B3838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verb and any person (e.g., ‘I’, ‘you’, ‘s/he’, ‘we’.</a:t>
            </a:r>
          </a:p>
        </p:txBody>
      </p:sp>
    </p:spTree>
    <p:extLst>
      <p:ext uri="{BB962C8B-B14F-4D97-AF65-F5344CB8AC3E}">
        <p14:creationId xmlns:p14="http://schemas.microsoft.com/office/powerpoint/2010/main" val="37989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6" grpId="0"/>
      <p:bldP spid="2121" grpId="0"/>
      <p:bldP spid="2132" grpId="0"/>
      <p:bldP spid="21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4" name="Table 2133">
            <a:extLst>
              <a:ext uri="{FF2B5EF4-FFF2-40B4-BE49-F238E27FC236}">
                <a16:creationId xmlns:a16="http://schemas.microsoft.com/office/drawing/2014/main" id="{9EC8C839-CEB3-7B61-BD15-A08D23ADAC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7868097"/>
              </p:ext>
            </p:extLst>
          </p:nvPr>
        </p:nvGraphicFramePr>
        <p:xfrm>
          <a:off x="5483618" y="4526580"/>
          <a:ext cx="1272302" cy="9665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2302">
                  <a:extLst>
                    <a:ext uri="{9D8B030D-6E8A-4147-A177-3AD203B41FA5}">
                      <a16:colId xmlns:a16="http://schemas.microsoft.com/office/drawing/2014/main" val="2510906242"/>
                    </a:ext>
                  </a:extLst>
                </a:gridCol>
              </a:tblGrid>
              <a:tr h="322199"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133051"/>
                  </a:ext>
                </a:extLst>
              </a:tr>
              <a:tr h="322199"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197409"/>
                  </a:ext>
                </a:extLst>
              </a:tr>
              <a:tr h="322199"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959858"/>
                  </a:ext>
                </a:extLst>
              </a:tr>
            </a:tbl>
          </a:graphicData>
        </a:graphic>
      </p:graphicFrame>
      <p:graphicFrame>
        <p:nvGraphicFramePr>
          <p:cNvPr id="2133" name="Table 2132">
            <a:extLst>
              <a:ext uri="{FF2B5EF4-FFF2-40B4-BE49-F238E27FC236}">
                <a16:creationId xmlns:a16="http://schemas.microsoft.com/office/drawing/2014/main" id="{829C9FE8-0338-29F6-F270-E0202C07A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691522"/>
              </p:ext>
            </p:extLst>
          </p:nvPr>
        </p:nvGraphicFramePr>
        <p:xfrm>
          <a:off x="2075122" y="4513879"/>
          <a:ext cx="1114279" cy="9665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279">
                  <a:extLst>
                    <a:ext uri="{9D8B030D-6E8A-4147-A177-3AD203B41FA5}">
                      <a16:colId xmlns:a16="http://schemas.microsoft.com/office/drawing/2014/main" val="2510906242"/>
                    </a:ext>
                  </a:extLst>
                </a:gridCol>
              </a:tblGrid>
              <a:tr h="322199"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133051"/>
                  </a:ext>
                </a:extLst>
              </a:tr>
              <a:tr h="322199"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197409"/>
                  </a:ext>
                </a:extLst>
              </a:tr>
              <a:tr h="322199">
                <a:tc>
                  <a:txBody>
                    <a:bodyPr/>
                    <a:lstStyle/>
                    <a:p>
                      <a:endParaRPr lang="en-GB" sz="11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959858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45B32871-A79B-A5C6-69B7-4E97FF06EDAF}"/>
              </a:ext>
            </a:extLst>
          </p:cNvPr>
          <p:cNvSpPr txBox="1"/>
          <p:nvPr/>
        </p:nvSpPr>
        <p:spPr>
          <a:xfrm>
            <a:off x="1584214" y="817625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¿La frase es positiva o negativa?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9B9A8A-44C2-6B2E-FD2B-D6C1F2181047}"/>
              </a:ext>
            </a:extLst>
          </p:cNvPr>
          <p:cNvGrpSpPr/>
          <p:nvPr/>
        </p:nvGrpSpPr>
        <p:grpSpPr>
          <a:xfrm>
            <a:off x="458507" y="80635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F463BA38-7A3F-02C9-05BF-A6B587117713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D8E282-1F68-6D1C-CFBF-4D052A26D940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E080CC-5C26-DF63-6BE2-BC70B16E7E08}"/>
              </a:ext>
            </a:extLst>
          </p:cNvPr>
          <p:cNvGrpSpPr/>
          <p:nvPr/>
        </p:nvGrpSpPr>
        <p:grpSpPr>
          <a:xfrm>
            <a:off x="126306" y="66044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506A5B-09D7-4210-CB1D-434EE07BFE3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3" name="Picture 12" descr="Free speaker sound loud vector">
              <a:extLst>
                <a:ext uri="{FF2B5EF4-FFF2-40B4-BE49-F238E27FC236}">
                  <a16:creationId xmlns:a16="http://schemas.microsoft.com/office/drawing/2014/main" id="{9911B04F-A493-6D0D-31D7-0962B6B6A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4" name="Google Shape;402;p19">
            <a:extLst>
              <a:ext uri="{FF2B5EF4-FFF2-40B4-BE49-F238E27FC236}">
                <a16:creationId xmlns:a16="http://schemas.microsoft.com/office/drawing/2014/main" id="{407CF4D2-4F43-F565-47FB-E44BC92C6E46}"/>
              </a:ext>
            </a:extLst>
          </p:cNvPr>
          <p:cNvSpPr txBox="1"/>
          <p:nvPr/>
        </p:nvSpPr>
        <p:spPr>
          <a:xfrm>
            <a:off x="419359" y="1184217"/>
            <a:ext cx="306268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" name="Google Shape;156;p20">
            <a:extLst>
              <a:ext uri="{FF2B5EF4-FFF2-40B4-BE49-F238E27FC236}">
                <a16:creationId xmlns:a16="http://schemas.microsoft.com/office/drawing/2014/main" id="{530A68DD-CA96-1BB4-A5E0-982599C886F8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7945" y="1232703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0EB3358-67E6-AAC2-130E-39161ECAE4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708185"/>
              </p:ext>
            </p:extLst>
          </p:nvPr>
        </p:nvGraphicFramePr>
        <p:xfrm>
          <a:off x="414744" y="1449558"/>
          <a:ext cx="1718856" cy="2359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positiva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negativa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</a:tbl>
          </a:graphicData>
        </a:graphic>
      </p:graphicFrame>
      <p:sp>
        <p:nvSpPr>
          <p:cNvPr id="17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4EE326BB-B7F8-7C02-F0DF-B02728FE23B3}"/>
              </a:ext>
            </a:extLst>
          </p:cNvPr>
          <p:cNvSpPr/>
          <p:nvPr/>
        </p:nvSpPr>
        <p:spPr>
          <a:xfrm>
            <a:off x="235892" y="209878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FBDFBD03-3735-8A97-DC12-8A2B445621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410572"/>
              </p:ext>
            </p:extLst>
          </p:nvPr>
        </p:nvGraphicFramePr>
        <p:xfrm>
          <a:off x="2214154" y="1456535"/>
          <a:ext cx="2367901" cy="2359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279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626811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  <a:gridCol w="626811">
                  <a:extLst>
                    <a:ext uri="{9D8B030D-6E8A-4147-A177-3AD203B41FA5}">
                      <a16:colId xmlns:a16="http://schemas.microsoft.com/office/drawing/2014/main" val="3293131267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verbo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s/he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we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D8A886B0-BF0B-FABE-8097-D4D05DCA0E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263068"/>
              </p:ext>
            </p:extLst>
          </p:nvPr>
        </p:nvGraphicFramePr>
        <p:xfrm>
          <a:off x="4662609" y="1456535"/>
          <a:ext cx="1976471" cy="23594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76471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</a:tbl>
          </a:graphicData>
        </a:graphic>
      </p:graphicFrame>
      <p:sp>
        <p:nvSpPr>
          <p:cNvPr id="20" name="Google Shape;402;p19">
            <a:extLst>
              <a:ext uri="{FF2B5EF4-FFF2-40B4-BE49-F238E27FC236}">
                <a16:creationId xmlns:a16="http://schemas.microsoft.com/office/drawing/2014/main" id="{ACA1A13C-5161-C101-4BF9-70161D6BB573}"/>
              </a:ext>
            </a:extLst>
          </p:cNvPr>
          <p:cNvSpPr txBox="1"/>
          <p:nvPr/>
        </p:nvSpPr>
        <p:spPr>
          <a:xfrm>
            <a:off x="2133600" y="1146053"/>
            <a:ext cx="3709744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Escribe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verbo. </a:t>
            </a:r>
          </a:p>
        </p:txBody>
      </p:sp>
      <p:pic>
        <p:nvPicPr>
          <p:cNvPr id="21" name="Picture 16" descr="United, Flag, Kingdom, British, Great, Britain">
            <a:extLst>
              <a:ext uri="{FF2B5EF4-FFF2-40B4-BE49-F238E27FC236}">
                <a16:creationId xmlns:a16="http://schemas.microsoft.com/office/drawing/2014/main" id="{C70C357F-1088-66A2-3109-EB63DE3C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018" y="1880582"/>
            <a:ext cx="201668" cy="1414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up, Icons, Medal, Win, Game, The Competition, Award">
            <a:extLst>
              <a:ext uri="{FF2B5EF4-FFF2-40B4-BE49-F238E27FC236}">
                <a16:creationId xmlns:a16="http://schemas.microsoft.com/office/drawing/2014/main" id="{AAC8CD17-B56D-0910-BA3D-04CB36A0B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51" y="1324470"/>
            <a:ext cx="336816" cy="2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38277680-BA8A-03E4-C70B-DD72409CCDE5}"/>
              </a:ext>
            </a:extLst>
          </p:cNvPr>
          <p:cNvSpPr/>
          <p:nvPr/>
        </p:nvSpPr>
        <p:spPr>
          <a:xfrm>
            <a:off x="232706" y="245501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4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50FAD9F9-2139-9CC0-E009-1D1BD534155D}"/>
              </a:ext>
            </a:extLst>
          </p:cNvPr>
          <p:cNvSpPr/>
          <p:nvPr/>
        </p:nvSpPr>
        <p:spPr>
          <a:xfrm>
            <a:off x="231952" y="280363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5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FEB1CA70-E3FA-C1C9-75EE-5A40DD459C32}"/>
              </a:ext>
            </a:extLst>
          </p:cNvPr>
          <p:cNvSpPr/>
          <p:nvPr/>
        </p:nvSpPr>
        <p:spPr>
          <a:xfrm>
            <a:off x="228766" y="3160818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6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73E26379-DAAA-2AC8-2506-1536A3AE5A6A}"/>
              </a:ext>
            </a:extLst>
          </p:cNvPr>
          <p:cNvSpPr/>
          <p:nvPr/>
        </p:nvSpPr>
        <p:spPr>
          <a:xfrm>
            <a:off x="220246" y="3502058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27" name="Picture 26" descr="A picture containing text, room&#10;&#10;Description automatically generated">
            <a:extLst>
              <a:ext uri="{FF2B5EF4-FFF2-40B4-BE49-F238E27FC236}">
                <a16:creationId xmlns:a16="http://schemas.microsoft.com/office/drawing/2014/main" id="{34BFD4E4-AD4D-657D-B3A4-0AD70F94AB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778" y="589229"/>
            <a:ext cx="1392806" cy="742018"/>
          </a:xfrm>
          <a:prstGeom prst="rect">
            <a:avLst/>
          </a:prstGeom>
        </p:spPr>
      </p:pic>
      <p:pic>
        <p:nvPicPr>
          <p:cNvPr id="28" name="Picture 27" descr="Shape, arrow&#10;&#10;Description automatically generated">
            <a:extLst>
              <a:ext uri="{FF2B5EF4-FFF2-40B4-BE49-F238E27FC236}">
                <a16:creationId xmlns:a16="http://schemas.microsoft.com/office/drawing/2014/main" id="{9A8CC97D-8D96-0EC9-3F8F-59B178D507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14" y="1861532"/>
            <a:ext cx="219806" cy="149399"/>
          </a:xfrm>
          <a:prstGeom prst="rect">
            <a:avLst/>
          </a:prstGeom>
        </p:spPr>
      </p:pic>
      <p:pic>
        <p:nvPicPr>
          <p:cNvPr id="29" name="Google Shape;156;p20">
            <a:extLst>
              <a:ext uri="{FF2B5EF4-FFF2-40B4-BE49-F238E27FC236}">
                <a16:creationId xmlns:a16="http://schemas.microsoft.com/office/drawing/2014/main" id="{E065BF84-7A99-EF73-0AB4-58712AA3FFC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626" y="1853614"/>
            <a:ext cx="190982" cy="149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6A8E1299-171F-6711-3203-B918E3CAD25C}"/>
              </a:ext>
            </a:extLst>
          </p:cNvPr>
          <p:cNvGrpSpPr/>
          <p:nvPr/>
        </p:nvGrpSpPr>
        <p:grpSpPr>
          <a:xfrm>
            <a:off x="97786" y="3875992"/>
            <a:ext cx="1801949" cy="492309"/>
            <a:chOff x="1639842" y="1416994"/>
            <a:chExt cx="1801949" cy="492309"/>
          </a:xfrm>
        </p:grpSpPr>
        <p:sp>
          <p:nvSpPr>
            <p:cNvPr id="2069" name="Google Shape;112;p3">
              <a:extLst>
                <a:ext uri="{FF2B5EF4-FFF2-40B4-BE49-F238E27FC236}">
                  <a16:creationId xmlns:a16="http://schemas.microsoft.com/office/drawing/2014/main" id="{C255A9EB-40C0-198A-4006-2A46846BD068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0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C2BF6DAA-2342-7C9B-F8C1-06A3584B7A8B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210FCBBC-71E8-4566-01AE-736E88CEB037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72" name="Google Shape;402;p19">
            <a:extLst>
              <a:ext uri="{FF2B5EF4-FFF2-40B4-BE49-F238E27FC236}">
                <a16:creationId xmlns:a16="http://schemas.microsoft.com/office/drawing/2014/main" id="{F8BDA61A-FB6B-3493-38CA-0C5F883477D0}"/>
              </a:ext>
            </a:extLst>
          </p:cNvPr>
          <p:cNvSpPr txBox="1"/>
          <p:nvPr/>
        </p:nvSpPr>
        <p:spPr>
          <a:xfrm>
            <a:off x="1938003" y="3917954"/>
            <a:ext cx="502449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ordena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</a:p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Dónde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estrés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?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Colorea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rojo.</a:t>
            </a:r>
          </a:p>
        </p:txBody>
      </p:sp>
      <p:pic>
        <p:nvPicPr>
          <p:cNvPr id="2131" name="Picture 2130">
            <a:extLst>
              <a:ext uri="{FF2B5EF4-FFF2-40B4-BE49-F238E27FC236}">
                <a16:creationId xmlns:a16="http://schemas.microsoft.com/office/drawing/2014/main" id="{476F1880-3C95-640E-0855-66F342E883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3884" y="4505153"/>
            <a:ext cx="1924166" cy="1009452"/>
          </a:xfrm>
          <a:prstGeom prst="rect">
            <a:avLst/>
          </a:prstGeom>
        </p:spPr>
      </p:pic>
      <p:pic>
        <p:nvPicPr>
          <p:cNvPr id="2132" name="Picture 2131">
            <a:extLst>
              <a:ext uri="{FF2B5EF4-FFF2-40B4-BE49-F238E27FC236}">
                <a16:creationId xmlns:a16="http://schemas.microsoft.com/office/drawing/2014/main" id="{37A6D1F7-986E-8243-EF14-8E76CBFCE34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66956" y="4506069"/>
            <a:ext cx="2238816" cy="1046570"/>
          </a:xfrm>
          <a:prstGeom prst="rect">
            <a:avLst/>
          </a:prstGeom>
        </p:spPr>
      </p:pic>
      <p:sp>
        <p:nvSpPr>
          <p:cNvPr id="35" name="Action Button: Custom 5">
            <a:hlinkClick r:id="" action="ppaction://noaction" highlightClick="1">
              <a:snd r:embed="rId16" name="P_ej.wav"/>
            </a:hlinkClick>
            <a:extLst>
              <a:ext uri="{FF2B5EF4-FFF2-40B4-BE49-F238E27FC236}">
                <a16:creationId xmlns:a16="http://schemas.microsoft.com/office/drawing/2014/main" id="{01863284-4BC1-8C70-CF9F-DF5529239A42}"/>
              </a:ext>
            </a:extLst>
          </p:cNvPr>
          <p:cNvSpPr/>
          <p:nvPr/>
        </p:nvSpPr>
        <p:spPr>
          <a:xfrm>
            <a:off x="82813" y="4585796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135" name="Action Button: Custom 5">
            <a:hlinkClick r:id="" action="ppaction://noaction" highlightClick="1">
              <a:snd r:embed="rId16" name="P_ej.wav"/>
            </a:hlinkClick>
            <a:extLst>
              <a:ext uri="{FF2B5EF4-FFF2-40B4-BE49-F238E27FC236}">
                <a16:creationId xmlns:a16="http://schemas.microsoft.com/office/drawing/2014/main" id="{87CC847F-0647-AF2A-A264-667A71EF76AB}"/>
              </a:ext>
            </a:extLst>
          </p:cNvPr>
          <p:cNvSpPr/>
          <p:nvPr/>
        </p:nvSpPr>
        <p:spPr>
          <a:xfrm>
            <a:off x="82813" y="4900358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36" name="Action Button: Custom 5">
            <a:hlinkClick r:id="" action="ppaction://noaction" highlightClick="1">
              <a:snd r:embed="rId16" name="P_ej.wav"/>
            </a:hlinkClick>
            <a:extLst>
              <a:ext uri="{FF2B5EF4-FFF2-40B4-BE49-F238E27FC236}">
                <a16:creationId xmlns:a16="http://schemas.microsoft.com/office/drawing/2014/main" id="{78188274-A245-2BF8-CA8A-2501E1DD86A6}"/>
              </a:ext>
            </a:extLst>
          </p:cNvPr>
          <p:cNvSpPr/>
          <p:nvPr/>
        </p:nvSpPr>
        <p:spPr>
          <a:xfrm>
            <a:off x="86617" y="5243605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37" name="Action Button: Custom 5">
            <a:hlinkClick r:id="" action="ppaction://noaction" highlightClick="1">
              <a:snd r:embed="rId16" name="P_ej.wav"/>
            </a:hlinkClick>
            <a:extLst>
              <a:ext uri="{FF2B5EF4-FFF2-40B4-BE49-F238E27FC236}">
                <a16:creationId xmlns:a16="http://schemas.microsoft.com/office/drawing/2014/main" id="{8CC336FA-EC65-7590-6958-B9717EF390ED}"/>
              </a:ext>
            </a:extLst>
          </p:cNvPr>
          <p:cNvSpPr/>
          <p:nvPr/>
        </p:nvSpPr>
        <p:spPr>
          <a:xfrm>
            <a:off x="3285342" y="4585796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38" name="Action Button: Custom 5">
            <a:hlinkClick r:id="" action="ppaction://noaction" highlightClick="1">
              <a:snd r:embed="rId16" name="P_ej.wav"/>
            </a:hlinkClick>
            <a:extLst>
              <a:ext uri="{FF2B5EF4-FFF2-40B4-BE49-F238E27FC236}">
                <a16:creationId xmlns:a16="http://schemas.microsoft.com/office/drawing/2014/main" id="{D3CF70A2-B3A7-6323-7EDD-E72249869EB9}"/>
              </a:ext>
            </a:extLst>
          </p:cNvPr>
          <p:cNvSpPr/>
          <p:nvPr/>
        </p:nvSpPr>
        <p:spPr>
          <a:xfrm>
            <a:off x="3285342" y="4900358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39" name="Action Button: Custom 5">
            <a:hlinkClick r:id="" action="ppaction://noaction" highlightClick="1">
              <a:snd r:embed="rId16" name="P_ej.wav"/>
            </a:hlinkClick>
            <a:extLst>
              <a:ext uri="{FF2B5EF4-FFF2-40B4-BE49-F238E27FC236}">
                <a16:creationId xmlns:a16="http://schemas.microsoft.com/office/drawing/2014/main" id="{D391BEAC-4494-B924-F5CE-9D3E115D5E71}"/>
              </a:ext>
            </a:extLst>
          </p:cNvPr>
          <p:cNvSpPr/>
          <p:nvPr/>
        </p:nvSpPr>
        <p:spPr>
          <a:xfrm>
            <a:off x="3289146" y="5243605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48" name="Google Shape;402;p19">
            <a:extLst>
              <a:ext uri="{FF2B5EF4-FFF2-40B4-BE49-F238E27FC236}">
                <a16:creationId xmlns:a16="http://schemas.microsoft.com/office/drawing/2014/main" id="{C88A54A8-2C87-724F-2B58-88CCDF4FDED0}"/>
              </a:ext>
            </a:extLst>
          </p:cNvPr>
          <p:cNvSpPr txBox="1"/>
          <p:nvPr/>
        </p:nvSpPr>
        <p:spPr>
          <a:xfrm>
            <a:off x="1178040" y="5700252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149" name="Group 2148">
            <a:extLst>
              <a:ext uri="{FF2B5EF4-FFF2-40B4-BE49-F238E27FC236}">
                <a16:creationId xmlns:a16="http://schemas.microsoft.com/office/drawing/2014/main" id="{81230543-E1C2-B8EB-8EF9-F6E5C0DAE920}"/>
              </a:ext>
            </a:extLst>
          </p:cNvPr>
          <p:cNvGrpSpPr/>
          <p:nvPr/>
        </p:nvGrpSpPr>
        <p:grpSpPr>
          <a:xfrm>
            <a:off x="105939" y="5569189"/>
            <a:ext cx="1072125" cy="541432"/>
            <a:chOff x="85157" y="674113"/>
            <a:chExt cx="1072125" cy="541432"/>
          </a:xfrm>
        </p:grpSpPr>
        <p:sp>
          <p:nvSpPr>
            <p:cNvPr id="2150" name="Google Shape;206;p9">
              <a:extLst>
                <a:ext uri="{FF2B5EF4-FFF2-40B4-BE49-F238E27FC236}">
                  <a16:creationId xmlns:a16="http://schemas.microsoft.com/office/drawing/2014/main" id="{F2204719-E749-26F7-C3B5-105B390D93B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51" name="Picture 2150">
              <a:extLst>
                <a:ext uri="{FF2B5EF4-FFF2-40B4-BE49-F238E27FC236}">
                  <a16:creationId xmlns:a16="http://schemas.microsoft.com/office/drawing/2014/main" id="{51E22ECD-E126-21BC-E5F4-8449E8641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52" name="TextBox 2151">
              <a:extLst>
                <a:ext uri="{FF2B5EF4-FFF2-40B4-BE49-F238E27FC236}">
                  <a16:creationId xmlns:a16="http://schemas.microsoft.com/office/drawing/2014/main" id="{99588D61-5A08-7B02-B851-ED3CDC15EBC2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153" name="Table 2152">
            <a:extLst>
              <a:ext uri="{FF2B5EF4-FFF2-40B4-BE49-F238E27FC236}">
                <a16:creationId xmlns:a16="http://schemas.microsoft.com/office/drawing/2014/main" id="{04D30766-4191-8BB1-1556-294E95A1E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39442"/>
              </p:ext>
            </p:extLst>
          </p:nvPr>
        </p:nvGraphicFramePr>
        <p:xfrm>
          <a:off x="97786" y="6172483"/>
          <a:ext cx="6410742" cy="3568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jardín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tranquila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cómodo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deporte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0975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luz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común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libro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tarjeta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suéter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pollo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cocinar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cocinar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2154" name="Picture 2153">
            <a:extLst>
              <a:ext uri="{FF2B5EF4-FFF2-40B4-BE49-F238E27FC236}">
                <a16:creationId xmlns:a16="http://schemas.microsoft.com/office/drawing/2014/main" id="{2E3AAFBA-1B73-C9CB-02C3-F2C6C6B34C5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51207" y="6184016"/>
            <a:ext cx="572382" cy="435249"/>
          </a:xfrm>
          <a:prstGeom prst="rect">
            <a:avLst/>
          </a:prstGeom>
        </p:spPr>
      </p:pic>
      <p:pic>
        <p:nvPicPr>
          <p:cNvPr id="2155" name="Picture 2154">
            <a:extLst>
              <a:ext uri="{FF2B5EF4-FFF2-40B4-BE49-F238E27FC236}">
                <a16:creationId xmlns:a16="http://schemas.microsoft.com/office/drawing/2014/main" id="{470066AF-AD1D-6458-F241-1434D04453A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6231" y="8052565"/>
            <a:ext cx="631934" cy="581219"/>
          </a:xfrm>
          <a:prstGeom prst="rect">
            <a:avLst/>
          </a:prstGeom>
        </p:spPr>
      </p:pic>
      <p:pic>
        <p:nvPicPr>
          <p:cNvPr id="2156" name="Picture 2155" descr="Icon&#10;&#10;Description automatically generated">
            <a:extLst>
              <a:ext uri="{FF2B5EF4-FFF2-40B4-BE49-F238E27FC236}">
                <a16:creationId xmlns:a16="http://schemas.microsoft.com/office/drawing/2014/main" id="{5B9FCD46-956B-7C73-8A9B-36019482B2F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" y="6481868"/>
            <a:ext cx="667164" cy="667164"/>
          </a:xfrm>
          <a:prstGeom prst="rect">
            <a:avLst/>
          </a:prstGeom>
        </p:spPr>
      </p:pic>
      <p:pic>
        <p:nvPicPr>
          <p:cNvPr id="2157" name="Picture 2156">
            <a:extLst>
              <a:ext uri="{FF2B5EF4-FFF2-40B4-BE49-F238E27FC236}">
                <a16:creationId xmlns:a16="http://schemas.microsoft.com/office/drawing/2014/main" id="{0ED9DB44-C00B-C2DB-0573-29725ABBFC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6786" y="9083095"/>
            <a:ext cx="653860" cy="619446"/>
          </a:xfrm>
          <a:prstGeom prst="rect">
            <a:avLst/>
          </a:prstGeom>
        </p:spPr>
      </p:pic>
      <p:sp>
        <p:nvSpPr>
          <p:cNvPr id="2158" name="TextBox 2157">
            <a:extLst>
              <a:ext uri="{FF2B5EF4-FFF2-40B4-BE49-F238E27FC236}">
                <a16:creationId xmlns:a16="http://schemas.microsoft.com/office/drawing/2014/main" id="{E5F56554-A694-9790-A131-6836E2D9F9E7}"/>
              </a:ext>
            </a:extLst>
          </p:cNvPr>
          <p:cNvSpPr txBox="1"/>
          <p:nvPr/>
        </p:nvSpPr>
        <p:spPr>
          <a:xfrm>
            <a:off x="700025" y="694700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159" name="TextBox 2158">
            <a:extLst>
              <a:ext uri="{FF2B5EF4-FFF2-40B4-BE49-F238E27FC236}">
                <a16:creationId xmlns:a16="http://schemas.microsoft.com/office/drawing/2014/main" id="{B6DD740B-71C7-903F-31CC-73BE2F5E5151}"/>
              </a:ext>
            </a:extLst>
          </p:cNvPr>
          <p:cNvSpPr txBox="1"/>
          <p:nvPr/>
        </p:nvSpPr>
        <p:spPr>
          <a:xfrm>
            <a:off x="721069" y="842175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160" name="TextBox 2159">
            <a:extLst>
              <a:ext uri="{FF2B5EF4-FFF2-40B4-BE49-F238E27FC236}">
                <a16:creationId xmlns:a16="http://schemas.microsoft.com/office/drawing/2014/main" id="{43FC512B-7034-A5FE-B0B9-3DD658A5C0A9}"/>
              </a:ext>
            </a:extLst>
          </p:cNvPr>
          <p:cNvSpPr txBox="1"/>
          <p:nvPr/>
        </p:nvSpPr>
        <p:spPr>
          <a:xfrm>
            <a:off x="785646" y="947494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67011" y="9560956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113554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Google Shape;402;p19">
            <a:extLst>
              <a:ext uri="{FF2B5EF4-FFF2-40B4-BE49-F238E27FC236}">
                <a16:creationId xmlns:a16="http://schemas.microsoft.com/office/drawing/2014/main" id="{CFF9D3F4-BB13-20FC-EA41-12AC26611547}"/>
              </a:ext>
            </a:extLst>
          </p:cNvPr>
          <p:cNvSpPr txBox="1"/>
          <p:nvPr/>
        </p:nvSpPr>
        <p:spPr>
          <a:xfrm>
            <a:off x="1113341" y="712142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Quique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habla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sobre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él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*, Sofía y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él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y Rubén.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Escucha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y </a:t>
            </a:r>
            <a:r>
              <a:rPr lang="en-GB" sz="16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completa</a:t>
            </a:r>
            <a:r>
              <a:rPr lang="en-GB" sz="16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el</a:t>
            </a:r>
            <a:r>
              <a:rPr lang="en-GB" sz="16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n-GB" sz="16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texto</a:t>
            </a:r>
            <a:r>
              <a:rPr lang="en-GB" sz="16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309570-2601-42F6-F57E-819CB2BDD55A}"/>
              </a:ext>
            </a:extLst>
          </p:cNvPr>
          <p:cNvGrpSpPr/>
          <p:nvPr/>
        </p:nvGrpSpPr>
        <p:grpSpPr>
          <a:xfrm>
            <a:off x="130140" y="644579"/>
            <a:ext cx="1072125" cy="541432"/>
            <a:chOff x="85157" y="674113"/>
            <a:chExt cx="1072125" cy="541432"/>
          </a:xfrm>
        </p:grpSpPr>
        <p:sp>
          <p:nvSpPr>
            <p:cNvPr id="7" name="Google Shape;206;p9">
              <a:extLst>
                <a:ext uri="{FF2B5EF4-FFF2-40B4-BE49-F238E27FC236}">
                  <a16:creationId xmlns:a16="http://schemas.microsoft.com/office/drawing/2014/main" id="{31110411-0F62-C7C9-B6EC-A37794CF0C8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51140F-C7E1-5B3D-6748-44DFF4A80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ACBF2D-DD7F-C901-05B1-EBCE69F1398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C5A3F19-34A0-C3A8-88EC-739372BC78CC}"/>
              </a:ext>
            </a:extLst>
          </p:cNvPr>
          <p:cNvSpPr txBox="1"/>
          <p:nvPr/>
        </p:nvSpPr>
        <p:spPr>
          <a:xfrm>
            <a:off x="5643785" y="703382"/>
            <a:ext cx="1084075" cy="369332"/>
          </a:xfrm>
          <a:prstGeom prst="rect">
            <a:avLst/>
          </a:prstGeom>
          <a:solidFill>
            <a:srgbClr val="CEE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él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he, him</a:t>
            </a:r>
            <a:b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his/her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C295764-7FB6-3409-D571-4CA93B4AE2BE}"/>
              </a:ext>
            </a:extLst>
          </p:cNvPr>
          <p:cNvSpPr/>
          <p:nvPr/>
        </p:nvSpPr>
        <p:spPr>
          <a:xfrm>
            <a:off x="130140" y="1340298"/>
            <a:ext cx="6597719" cy="1656978"/>
          </a:xfrm>
          <a:prstGeom prst="roundRect">
            <a:avLst/>
          </a:prstGeom>
          <a:blipFill dpi="0" rotWithShape="1"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C60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82E6B8-125D-B71C-001C-27DD772F9430}"/>
              </a:ext>
            </a:extLst>
          </p:cNvPr>
          <p:cNvSpPr txBox="1"/>
          <p:nvPr/>
        </p:nvSpPr>
        <p:spPr>
          <a:xfrm>
            <a:off x="172427" y="1461187"/>
            <a:ext cx="6401954" cy="144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 clase [1] __________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cosas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Por ejemplo, [2] __________      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libros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sobre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historia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cultura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Inglaterra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 __________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mucho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vocabulario de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Es muy útil porque [4] _______ una amiga de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Inglaterra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nombre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Krina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En el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recreo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[5] ________ una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fruta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Rubén [6] ____________   un  bocadillo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enorme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siempre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[7] _________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agua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graphicFrame>
        <p:nvGraphicFramePr>
          <p:cNvPr id="20" name="Google Shape;258;p34">
            <a:extLst>
              <a:ext uri="{FF2B5EF4-FFF2-40B4-BE49-F238E27FC236}">
                <a16:creationId xmlns:a16="http://schemas.microsoft.com/office/drawing/2014/main" id="{38961175-760B-6258-D48F-6B71A4FA2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589893"/>
              </p:ext>
            </p:extLst>
          </p:nvPr>
        </p:nvGraphicFramePr>
        <p:xfrm>
          <a:off x="172427" y="3787505"/>
          <a:ext cx="3184498" cy="1090073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708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192">
                  <a:extLst>
                    <a:ext uri="{9D8B030D-6E8A-4147-A177-3AD203B41FA5}">
                      <a16:colId xmlns:a16="http://schemas.microsoft.com/office/drawing/2014/main" val="991948403"/>
                    </a:ext>
                  </a:extLst>
                </a:gridCol>
              </a:tblGrid>
              <a:tr h="27575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does lots of things in class?</a:t>
                      </a: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957796"/>
                  </a:ext>
                </a:extLst>
              </a:tr>
              <a:tr h="35711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reads books about English history  and culture?</a:t>
                      </a: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0943124"/>
                  </a:ext>
                </a:extLst>
              </a:tr>
              <a:tr h="3571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learns lots of vocabulary in class?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" name="Google Shape;258;p34">
            <a:extLst>
              <a:ext uri="{FF2B5EF4-FFF2-40B4-BE49-F238E27FC236}">
                <a16:creationId xmlns:a16="http://schemas.microsoft.com/office/drawing/2014/main" id="{8F10D54F-6D5B-8DB7-AD8E-277A67240E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3030592"/>
              </p:ext>
            </p:extLst>
          </p:nvPr>
        </p:nvGraphicFramePr>
        <p:xfrm>
          <a:off x="3429000" y="3411546"/>
          <a:ext cx="3248927" cy="14829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867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332">
                  <a:extLst>
                    <a:ext uri="{9D8B030D-6E8A-4147-A177-3AD203B41FA5}">
                      <a16:colId xmlns:a16="http://schemas.microsoft.com/office/drawing/2014/main" val="991948403"/>
                    </a:ext>
                  </a:extLst>
                </a:gridCol>
              </a:tblGrid>
              <a:tr h="3419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has a friend from England?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71957796"/>
                  </a:ext>
                </a:extLst>
              </a:tr>
              <a:tr h="34192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eats (a piece of fruit) at break time?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70943124"/>
                  </a:ext>
                </a:extLst>
              </a:tr>
              <a:tr h="4402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eats a huge sandwich at break time?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922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2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drinks water at break time?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endParaRPr lang="en-GB" sz="12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455687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25D26C30-C70C-FE1B-E981-34273BA2F884}"/>
              </a:ext>
            </a:extLst>
          </p:cNvPr>
          <p:cNvSpPr txBox="1"/>
          <p:nvPr/>
        </p:nvSpPr>
        <p:spPr>
          <a:xfrm>
            <a:off x="130140" y="3028049"/>
            <a:ext cx="64442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otra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vez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</a:rPr>
              <a:t>¿Es 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uique, 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Q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uique y 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ofía o </a:t>
            </a:r>
            <a:r>
              <a:rPr kumimoji="0" lang="en-GB" sz="15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</a:t>
            </a:r>
            <a:r>
              <a:rPr kumimoji="0" lang="en-GB" sz="15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ubén?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Escribe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Q&amp;S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 R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📝.</a:t>
            </a:r>
            <a:endParaRPr lang="en-GB" sz="1500" b="1" kern="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15528-5DF6-B9D5-3FD4-644FE9CD4782}"/>
              </a:ext>
            </a:extLst>
          </p:cNvPr>
          <p:cNvSpPr txBox="1"/>
          <p:nvPr/>
        </p:nvSpPr>
        <p:spPr>
          <a:xfrm>
            <a:off x="2611721" y="3372350"/>
            <a:ext cx="74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Who…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32D1295-1896-556E-F129-0348F1A7A7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39" b="24109"/>
          <a:stretch/>
        </p:blipFill>
        <p:spPr>
          <a:xfrm>
            <a:off x="6308159" y="1812323"/>
            <a:ext cx="555782" cy="12120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FEE6941-0618-C87E-C0DA-5DD79841FBDB}"/>
              </a:ext>
            </a:extLst>
          </p:cNvPr>
          <p:cNvSpPr txBox="1"/>
          <p:nvPr/>
        </p:nvSpPr>
        <p:spPr>
          <a:xfrm>
            <a:off x="195635" y="6258587"/>
            <a:ext cx="321162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Lee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</a:p>
          <a:p>
            <a:pPr marL="342900" indent="-342900">
              <a:buAutoNum type="arabicParenR"/>
            </a:pP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la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</a:t>
            </a:r>
          </a:p>
          <a:p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B7088B-0652-E0D5-583B-7DBDE0AE3DED}"/>
              </a:ext>
            </a:extLst>
          </p:cNvPr>
          <p:cNvGrpSpPr/>
          <p:nvPr/>
        </p:nvGrpSpPr>
        <p:grpSpPr>
          <a:xfrm>
            <a:off x="601048" y="5053625"/>
            <a:ext cx="822261" cy="307777"/>
            <a:chOff x="455223" y="4442570"/>
            <a:chExt cx="822262" cy="307777"/>
          </a:xfrm>
        </p:grpSpPr>
        <p:sp>
          <p:nvSpPr>
            <p:cNvPr id="29" name="Google Shape;222;p10">
              <a:extLst>
                <a:ext uri="{FF2B5EF4-FFF2-40B4-BE49-F238E27FC236}">
                  <a16:creationId xmlns:a16="http://schemas.microsoft.com/office/drawing/2014/main" id="{42A17362-92AA-AECA-06D4-C9BF271847AC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B1F56F-AF91-3AC0-C4B9-D237CA051C60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31" name="Google Shape;402;p19">
            <a:extLst>
              <a:ext uri="{FF2B5EF4-FFF2-40B4-BE49-F238E27FC236}">
                <a16:creationId xmlns:a16="http://schemas.microsoft.com/office/drawing/2014/main" id="{2ED522DA-7AB6-85E6-1C3D-6E39AB2EC29A}"/>
              </a:ext>
            </a:extLst>
          </p:cNvPr>
          <p:cNvSpPr txBox="1"/>
          <p:nvPr/>
        </p:nvSpPr>
        <p:spPr>
          <a:xfrm>
            <a:off x="1450285" y="5057570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A: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0EC288F-97D6-FE17-917D-5F1DA9C48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427" y="4906374"/>
            <a:ext cx="572707" cy="60590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26957CFB-BE61-E1A2-149A-7CC3723C1369}"/>
              </a:ext>
            </a:extLst>
          </p:cNvPr>
          <p:cNvSpPr txBox="1"/>
          <p:nvPr/>
        </p:nvSpPr>
        <p:spPr>
          <a:xfrm>
            <a:off x="1108031" y="5475146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start!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90BA70-71B7-368E-361B-70B3BF2DD3F9}"/>
              </a:ext>
            </a:extLst>
          </p:cNvPr>
          <p:cNvSpPr txBox="1"/>
          <p:nvPr/>
        </p:nvSpPr>
        <p:spPr>
          <a:xfrm>
            <a:off x="3643864" y="5654153"/>
            <a:ext cx="3136228" cy="600164"/>
          </a:xfrm>
          <a:prstGeom prst="rect">
            <a:avLst/>
          </a:prstGeom>
          <a:solidFill>
            <a:srgbClr val="CBEBF4"/>
          </a:solidFill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11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Now your partner starts by saying a verb. Say </a:t>
            </a:r>
            <a:r>
              <a:rPr lang="en-GB" sz="1100" dirty="0">
                <a:latin typeface="Century Gothic" panose="020B0502020202020204" pitchFamily="34" charset="0"/>
              </a:rPr>
              <a:t>correct sentence in Spanish, based on the verb your heard.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5CBE51-BEE1-F9EC-9E3D-FD52A47CAE07}"/>
              </a:ext>
            </a:extLst>
          </p:cNvPr>
          <p:cNvSpPr txBox="1"/>
          <p:nvPr/>
        </p:nvSpPr>
        <p:spPr>
          <a:xfrm>
            <a:off x="204182" y="5493350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540310C-4735-4764-1B6C-0E4A2120425A}"/>
              </a:ext>
            </a:extLst>
          </p:cNvPr>
          <p:cNvSpPr txBox="1"/>
          <p:nvPr/>
        </p:nvSpPr>
        <p:spPr>
          <a:xfrm>
            <a:off x="3649078" y="5376007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pic>
        <p:nvPicPr>
          <p:cNvPr id="37" name="Google Shape;319;p15" descr="Speech Icon, Voice, Talking, Audio, Speech">
            <a:extLst>
              <a:ext uri="{FF2B5EF4-FFF2-40B4-BE49-F238E27FC236}">
                <a16:creationId xmlns:a16="http://schemas.microsoft.com/office/drawing/2014/main" id="{CBBADF0A-1401-9EDE-EC3E-7568E7929C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226" y="6287944"/>
            <a:ext cx="217277" cy="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2467692-EF80-8719-7246-6328E2C143A9}"/>
              </a:ext>
            </a:extLst>
          </p:cNvPr>
          <p:cNvSpPr txBox="1"/>
          <p:nvPr/>
        </p:nvSpPr>
        <p:spPr>
          <a:xfrm>
            <a:off x="206650" y="5788263"/>
            <a:ext cx="2850875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Start by saying the verb in Spanish, your partner will finish the sentence.</a:t>
            </a:r>
          </a:p>
        </p:txBody>
      </p:sp>
      <p:pic>
        <p:nvPicPr>
          <p:cNvPr id="42" name="Picture 2" descr="Ear, Listen, Hear, Gossip, Sound">
            <a:extLst>
              <a:ext uri="{FF2B5EF4-FFF2-40B4-BE49-F238E27FC236}">
                <a16:creationId xmlns:a16="http://schemas.microsoft.com/office/drawing/2014/main" id="{571DFB88-BE7F-C195-5E19-167C96DFF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10" y="6532216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8B65509-A304-BDD8-1F60-C001F0B6A904}"/>
              </a:ext>
            </a:extLst>
          </p:cNvPr>
          <p:cNvSpPr txBox="1"/>
          <p:nvPr/>
        </p:nvSpPr>
        <p:spPr>
          <a:xfrm>
            <a:off x="183869" y="6987804"/>
            <a:ext cx="3245131" cy="2769989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don’t learn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400" b="1" i="0" u="none" strike="noStrike" kern="0" cap="none" spc="0" normalizeH="0" baseline="0" noProof="0" dirty="0"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No </a:t>
            </a:r>
            <a:r>
              <a:rPr kumimoji="0" lang="en-GB" sz="1400" b="1" i="0" u="none" strike="noStrike" kern="0" cap="none" spc="0" normalizeH="0" baseline="0" noProof="0" dirty="0" err="1"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aprendo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understand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</a:p>
          <a:p>
            <a:pPr defTabSz="914400"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read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</a:p>
          <a:p>
            <a:pPr defTabSz="914400"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don’t run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don’t make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</a:p>
          <a:p>
            <a:pPr defTabSz="914400"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  <a:p>
            <a:pPr defTabSz="914400"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eat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  <a:b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</p:txBody>
      </p:sp>
      <p:graphicFrame>
        <p:nvGraphicFramePr>
          <p:cNvPr id="2049" name="Table 2048">
            <a:extLst>
              <a:ext uri="{FF2B5EF4-FFF2-40B4-BE49-F238E27FC236}">
                <a16:creationId xmlns:a16="http://schemas.microsoft.com/office/drawing/2014/main" id="{000B9094-2F06-4523-2FE7-DEA20BE756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7120142"/>
              </p:ext>
            </p:extLst>
          </p:nvPr>
        </p:nvGraphicFramePr>
        <p:xfrm>
          <a:off x="3643863" y="6987804"/>
          <a:ext cx="3136229" cy="278978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99780">
                  <a:extLst>
                    <a:ext uri="{9D8B030D-6E8A-4147-A177-3AD203B41FA5}">
                      <a16:colId xmlns:a16="http://schemas.microsoft.com/office/drawing/2014/main" val="1146809489"/>
                    </a:ext>
                  </a:extLst>
                </a:gridCol>
                <a:gridCol w="1536449">
                  <a:extLst>
                    <a:ext uri="{9D8B030D-6E8A-4147-A177-3AD203B41FA5}">
                      <a16:colId xmlns:a16="http://schemas.microsoft.com/office/drawing/2014/main" val="2316422085"/>
                    </a:ext>
                  </a:extLst>
                </a:gridCol>
              </a:tblGrid>
              <a:tr h="2869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[I]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[you]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9486016"/>
                  </a:ext>
                </a:extLst>
              </a:tr>
              <a:tr h="3028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 … water in class.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in class.  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9768828"/>
                  </a:ext>
                </a:extLst>
              </a:tr>
              <a:tr h="478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… a book in 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Spanish. 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a book in English.  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8851080"/>
                  </a:ext>
                </a:extLst>
              </a:tr>
              <a:tr h="478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…   in class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in the playground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6626692"/>
                  </a:ext>
                </a:extLst>
              </a:tr>
              <a:tr h="478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the information. 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a language  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5952365"/>
                  </a:ext>
                </a:extLst>
              </a:tr>
              <a:tr h="478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... sport at break time. 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a test at break time.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6950121"/>
                  </a:ext>
                </a:extLst>
              </a:tr>
              <a:tr h="2869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... in my room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lang="en-GB" sz="11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… at home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6400097"/>
                  </a:ext>
                </a:extLst>
              </a:tr>
            </a:tbl>
          </a:graphicData>
        </a:graphic>
      </p:graphicFrame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23</a:t>
            </a:r>
          </a:p>
        </p:txBody>
      </p:sp>
      <p:sp>
        <p:nvSpPr>
          <p:cNvPr id="2050" name="Action Button: Custom 5">
            <a:hlinkClick r:id="" action="ppaction://noaction" highlightClick="1">
              <a:snd r:embed="rId12" name="P_ej.wav"/>
            </a:hlinkClick>
            <a:extLst>
              <a:ext uri="{FF2B5EF4-FFF2-40B4-BE49-F238E27FC236}">
                <a16:creationId xmlns:a16="http://schemas.microsoft.com/office/drawing/2014/main" id="{350FA86F-DB86-3A31-0478-8F0CB015840C}"/>
              </a:ext>
            </a:extLst>
          </p:cNvPr>
          <p:cNvSpPr/>
          <p:nvPr/>
        </p:nvSpPr>
        <p:spPr>
          <a:xfrm>
            <a:off x="3580001" y="7335983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1" name="Action Button: Custom 5">
            <a:hlinkClick r:id="" action="ppaction://noaction" highlightClick="1">
              <a:snd r:embed="rId12" name="P_ej.wav"/>
            </a:hlinkClick>
            <a:extLst>
              <a:ext uri="{FF2B5EF4-FFF2-40B4-BE49-F238E27FC236}">
                <a16:creationId xmlns:a16="http://schemas.microsoft.com/office/drawing/2014/main" id="{63EF1626-9725-532D-68D8-5487F6300880}"/>
              </a:ext>
            </a:extLst>
          </p:cNvPr>
          <p:cNvSpPr/>
          <p:nvPr/>
        </p:nvSpPr>
        <p:spPr>
          <a:xfrm>
            <a:off x="3574285" y="7716920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2" name="Action Button: Custom 5">
            <a:hlinkClick r:id="" action="ppaction://noaction" highlightClick="1">
              <a:snd r:embed="rId12" name="P_ej.wav"/>
            </a:hlinkClick>
            <a:extLst>
              <a:ext uri="{FF2B5EF4-FFF2-40B4-BE49-F238E27FC236}">
                <a16:creationId xmlns:a16="http://schemas.microsoft.com/office/drawing/2014/main" id="{38D6B9EB-7277-1A84-1EFB-650347021BD7}"/>
              </a:ext>
            </a:extLst>
          </p:cNvPr>
          <p:cNvSpPr/>
          <p:nvPr/>
        </p:nvSpPr>
        <p:spPr>
          <a:xfrm>
            <a:off x="3554198" y="8159428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3" name="Action Button: Custom 5">
            <a:hlinkClick r:id="" action="ppaction://noaction" highlightClick="1">
              <a:snd r:embed="rId12" name="P_ej.wav"/>
            </a:hlinkClick>
            <a:extLst>
              <a:ext uri="{FF2B5EF4-FFF2-40B4-BE49-F238E27FC236}">
                <a16:creationId xmlns:a16="http://schemas.microsoft.com/office/drawing/2014/main" id="{0FDE0B9F-0431-56ED-568C-CC794DAFEDC0}"/>
              </a:ext>
            </a:extLst>
          </p:cNvPr>
          <p:cNvSpPr/>
          <p:nvPr/>
        </p:nvSpPr>
        <p:spPr>
          <a:xfrm>
            <a:off x="3548482" y="8540365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6" name="Action Button: Custom 5">
            <a:hlinkClick r:id="" action="ppaction://noaction" highlightClick="1">
              <a:snd r:embed="rId12" name="P_ej.wav"/>
            </a:hlinkClick>
            <a:extLst>
              <a:ext uri="{FF2B5EF4-FFF2-40B4-BE49-F238E27FC236}">
                <a16:creationId xmlns:a16="http://schemas.microsoft.com/office/drawing/2014/main" id="{C4E084B9-8FA2-136F-5CE0-5D9DCC54602B}"/>
              </a:ext>
            </a:extLst>
          </p:cNvPr>
          <p:cNvSpPr/>
          <p:nvPr/>
        </p:nvSpPr>
        <p:spPr>
          <a:xfrm>
            <a:off x="3541729" y="9139211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57" name="Action Button: Custom 5">
            <a:hlinkClick r:id="" action="ppaction://noaction" highlightClick="1">
              <a:snd r:embed="rId12" name="P_ej.wav"/>
            </a:hlinkClick>
            <a:extLst>
              <a:ext uri="{FF2B5EF4-FFF2-40B4-BE49-F238E27FC236}">
                <a16:creationId xmlns:a16="http://schemas.microsoft.com/office/drawing/2014/main" id="{C22E5C40-8784-6E3C-C4EB-E2AB4C41E3D4}"/>
              </a:ext>
            </a:extLst>
          </p:cNvPr>
          <p:cNvSpPr/>
          <p:nvPr/>
        </p:nvSpPr>
        <p:spPr>
          <a:xfrm>
            <a:off x="3536013" y="9520148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A3D69FB4-4F5B-4387-39C0-4B8AA34F57F0}"/>
              </a:ext>
            </a:extLst>
          </p:cNvPr>
          <p:cNvSpPr txBox="1"/>
          <p:nvPr/>
        </p:nvSpPr>
        <p:spPr>
          <a:xfrm>
            <a:off x="3638550" y="6325344"/>
            <a:ext cx="32116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lee la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059" name="Google Shape;319;p15" descr="Speech Icon, Voice, Talking, Audio, Speech">
            <a:extLst>
              <a:ext uri="{FF2B5EF4-FFF2-40B4-BE49-F238E27FC236}">
                <a16:creationId xmlns:a16="http://schemas.microsoft.com/office/drawing/2014/main" id="{56EB9CE3-3F43-FA4E-E66D-05C869CDD0C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33141" y="6354701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Picture 2" descr="Ear, Listen, Hear, Gossip, Sound">
            <a:extLst>
              <a:ext uri="{FF2B5EF4-FFF2-40B4-BE49-F238E27FC236}">
                <a16:creationId xmlns:a16="http://schemas.microsoft.com/office/drawing/2014/main" id="{58C27D61-7FA3-3CF0-C066-E7A64E31E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2" y="6335115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62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4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4030C-2947-8C78-7AE6-13D176487422}"/>
              </a:ext>
            </a:extLst>
          </p:cNvPr>
          <p:cNvSpPr txBox="1"/>
          <p:nvPr/>
        </p:nvSpPr>
        <p:spPr>
          <a:xfrm>
            <a:off x="3709121" y="2130438"/>
            <a:ext cx="321162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Lee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</a:p>
          <a:p>
            <a:pPr marL="342900" indent="-342900">
              <a:buAutoNum type="arabicParenR"/>
            </a:pP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la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</a:t>
            </a:r>
          </a:p>
          <a:p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 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30799A-7F74-9853-9B9D-069FC46AC159}"/>
              </a:ext>
            </a:extLst>
          </p:cNvPr>
          <p:cNvSpPr txBox="1"/>
          <p:nvPr/>
        </p:nvSpPr>
        <p:spPr>
          <a:xfrm>
            <a:off x="120988" y="1308413"/>
            <a:ext cx="31362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listen, then speak!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55DFD5-A04A-FEB8-85A2-2349FD845A59}"/>
              </a:ext>
            </a:extLst>
          </p:cNvPr>
          <p:cNvSpPr txBox="1"/>
          <p:nvPr/>
        </p:nvSpPr>
        <p:spPr>
          <a:xfrm>
            <a:off x="204632" y="1636391"/>
            <a:ext cx="2944248" cy="600164"/>
          </a:xfrm>
          <a:prstGeom prst="rect">
            <a:avLst/>
          </a:prstGeom>
          <a:solidFill>
            <a:srgbClr val="CBEBF4"/>
          </a:solidFill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1100" kern="0" spc="-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partner starts by saying a verb. Say </a:t>
            </a:r>
            <a:r>
              <a:rPr lang="en-GB" sz="1100" dirty="0">
                <a:latin typeface="Century Gothic" panose="020B0502020202020204" pitchFamily="34" charset="0"/>
              </a:rPr>
              <a:t>correct sentence in Spanish, based on the verb your heard.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BC94AD-4445-28BE-8D52-4A6945852E4E}"/>
              </a:ext>
            </a:extLst>
          </p:cNvPr>
          <p:cNvSpPr txBox="1"/>
          <p:nvPr/>
        </p:nvSpPr>
        <p:spPr>
          <a:xfrm>
            <a:off x="1867578" y="1111135"/>
            <a:ext cx="971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2D996F-FDEC-0C46-CD19-C73A83FBC33E}"/>
              </a:ext>
            </a:extLst>
          </p:cNvPr>
          <p:cNvSpPr txBox="1"/>
          <p:nvPr/>
        </p:nvSpPr>
        <p:spPr>
          <a:xfrm>
            <a:off x="3436187" y="1309400"/>
            <a:ext cx="985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</a:t>
            </a:r>
          </a:p>
        </p:txBody>
      </p:sp>
      <p:pic>
        <p:nvPicPr>
          <p:cNvPr id="13" name="Google Shape;319;p15" descr="Speech Icon, Voice, Talking, Audio, Speech">
            <a:extLst>
              <a:ext uri="{FF2B5EF4-FFF2-40B4-BE49-F238E27FC236}">
                <a16:creationId xmlns:a16="http://schemas.microsoft.com/office/drawing/2014/main" id="{BC23E438-32D9-4B0D-0AF9-A3499D623C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3712" y="2159795"/>
            <a:ext cx="217277" cy="20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AA8B862-5184-D998-6B18-AD9739A9D102}"/>
              </a:ext>
            </a:extLst>
          </p:cNvPr>
          <p:cNvSpPr txBox="1"/>
          <p:nvPr/>
        </p:nvSpPr>
        <p:spPr>
          <a:xfrm>
            <a:off x="3515899" y="1647954"/>
            <a:ext cx="3245131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Now you start by saying the verb in Spanish, your partner will finish the sentence.</a:t>
            </a:r>
          </a:p>
        </p:txBody>
      </p:sp>
      <p:pic>
        <p:nvPicPr>
          <p:cNvPr id="15" name="Picture 2" descr="Ear, Listen, Hear, Gossip, Sound">
            <a:extLst>
              <a:ext uri="{FF2B5EF4-FFF2-40B4-BE49-F238E27FC236}">
                <a16:creationId xmlns:a16="http://schemas.microsoft.com/office/drawing/2014/main" id="{0910102E-439C-8787-43A5-F8AF3444D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796" y="2404067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8E21B7-803F-B2F6-A9BF-197AD0472185}"/>
              </a:ext>
            </a:extLst>
          </p:cNvPr>
          <p:cNvSpPr txBox="1"/>
          <p:nvPr/>
        </p:nvSpPr>
        <p:spPr>
          <a:xfrm>
            <a:off x="3515899" y="2847182"/>
            <a:ext cx="3245131" cy="2769989"/>
          </a:xfrm>
          <a:prstGeom prst="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don’t drink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kumimoji="0" lang="en-GB" sz="1400" b="1" i="0" u="none" strike="noStrike" kern="0" cap="none" spc="0" normalizeH="0" baseline="0" noProof="0" dirty="0"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No </a:t>
            </a:r>
            <a:r>
              <a:rPr kumimoji="0" lang="en-GB" sz="1400" b="1" i="0" u="none" strike="noStrike" kern="0" cap="none" spc="0" normalizeH="0" baseline="0" noProof="0" dirty="0" err="1">
                <a:solidFill>
                  <a:srgbClr val="92D050"/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bebes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2) 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read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</a:p>
          <a:p>
            <a:pPr defTabSz="914400"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run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</a:p>
          <a:p>
            <a:pPr defTabSz="914400"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understand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don’t do</a:t>
            </a:r>
            <a:r>
              <a:rPr lang="en-GB" sz="14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</a:p>
          <a:p>
            <a:pPr defTabSz="914400"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  <a:p>
            <a:pPr defTabSz="914400"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6) </a:t>
            </a:r>
            <a:r>
              <a:rPr kumimoji="0" lang="en-GB" sz="1400" b="1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don’t run </a:t>
            </a: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[……………….]</a:t>
            </a:r>
            <a:b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C7F1D4B5-D5D3-4266-3A6C-35C3C8154D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285443"/>
              </p:ext>
            </p:extLst>
          </p:nvPr>
        </p:nvGraphicFramePr>
        <p:xfrm>
          <a:off x="247685" y="2838688"/>
          <a:ext cx="3094417" cy="267782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578452">
                  <a:extLst>
                    <a:ext uri="{9D8B030D-6E8A-4147-A177-3AD203B41FA5}">
                      <a16:colId xmlns:a16="http://schemas.microsoft.com/office/drawing/2014/main" val="1146809489"/>
                    </a:ext>
                  </a:extLst>
                </a:gridCol>
                <a:gridCol w="1515965">
                  <a:extLst>
                    <a:ext uri="{9D8B030D-6E8A-4147-A177-3AD203B41FA5}">
                      <a16:colId xmlns:a16="http://schemas.microsoft.com/office/drawing/2014/main" val="2316422085"/>
                    </a:ext>
                  </a:extLst>
                </a:gridCol>
              </a:tblGrid>
              <a:tr h="2506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[I]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[you]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9486016"/>
                  </a:ext>
                </a:extLst>
              </a:tr>
              <a:tr h="389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… 5 words each day.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5 words a week.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9768828"/>
                  </a:ext>
                </a:extLst>
              </a:tr>
              <a:tr h="348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… a text in English.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a text in Spanish.  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88851080"/>
                  </a:ext>
                </a:extLst>
              </a:tr>
              <a:tr h="389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… a magazine in class.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a magazine at home.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56626692"/>
                  </a:ext>
                </a:extLst>
              </a:tr>
              <a:tr h="389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… at break time.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in the playground.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5952365"/>
                  </a:ext>
                </a:extLst>
              </a:tr>
              <a:tr h="3482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 ...  a jumper.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a card.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6950121"/>
                  </a:ext>
                </a:extLst>
              </a:tr>
              <a:tr h="389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 ... in class.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  <a:tabLst/>
                        <a:defRPr/>
                      </a:pPr>
                      <a:r>
                        <a:rPr kumimoji="0" lang="fr-FR" sz="11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… in the playground.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6400097"/>
                  </a:ext>
                </a:extLst>
              </a:tr>
            </a:tbl>
          </a:graphicData>
        </a:graphic>
      </p:graphicFrame>
      <p:sp>
        <p:nvSpPr>
          <p:cNvPr id="18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A4104552-3DDB-26DA-E52E-46ACFE17CE71}"/>
              </a:ext>
            </a:extLst>
          </p:cNvPr>
          <p:cNvSpPr/>
          <p:nvPr/>
        </p:nvSpPr>
        <p:spPr>
          <a:xfrm>
            <a:off x="152304" y="3157433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9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F45D1A21-F808-76E2-E4C9-BF93401F4927}"/>
              </a:ext>
            </a:extLst>
          </p:cNvPr>
          <p:cNvSpPr/>
          <p:nvPr/>
        </p:nvSpPr>
        <p:spPr>
          <a:xfrm>
            <a:off x="139835" y="3598071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E4D0E78A-C059-EE26-9D52-E058416A27C4}"/>
              </a:ext>
            </a:extLst>
          </p:cNvPr>
          <p:cNvSpPr/>
          <p:nvPr/>
        </p:nvSpPr>
        <p:spPr>
          <a:xfrm>
            <a:off x="139835" y="3967609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A99698CA-0643-C8EB-9CD8-2327FD48E13E}"/>
              </a:ext>
            </a:extLst>
          </p:cNvPr>
          <p:cNvSpPr/>
          <p:nvPr/>
        </p:nvSpPr>
        <p:spPr>
          <a:xfrm>
            <a:off x="137893" y="4388768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54EC98CF-6B02-7AA5-B189-76439C354553}"/>
              </a:ext>
            </a:extLst>
          </p:cNvPr>
          <p:cNvSpPr/>
          <p:nvPr/>
        </p:nvSpPr>
        <p:spPr>
          <a:xfrm>
            <a:off x="128295" y="4809927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3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43516C9D-1BF2-913C-9AAF-BF731ADB360C}"/>
              </a:ext>
            </a:extLst>
          </p:cNvPr>
          <p:cNvSpPr/>
          <p:nvPr/>
        </p:nvSpPr>
        <p:spPr>
          <a:xfrm>
            <a:off x="104111" y="5179465"/>
            <a:ext cx="191768" cy="174900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CBA80-4112-86BB-02BC-C1659E47C61D}"/>
              </a:ext>
            </a:extLst>
          </p:cNvPr>
          <p:cNvSpPr txBox="1"/>
          <p:nvPr/>
        </p:nvSpPr>
        <p:spPr>
          <a:xfrm>
            <a:off x="98528" y="2301641"/>
            <a:ext cx="3211629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arenR"/>
            </a:pP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lee la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correcta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Google Shape;319;p15" descr="Speech Icon, Voice, Talking, Audio, Speech">
            <a:extLst>
              <a:ext uri="{FF2B5EF4-FFF2-40B4-BE49-F238E27FC236}">
                <a16:creationId xmlns:a16="http://schemas.microsoft.com/office/drawing/2014/main" id="{FFA7753F-37A9-06E3-70BA-FF3F902F42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119" y="2330998"/>
            <a:ext cx="217277" cy="2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" descr="Ear, Listen, Hear, Gossip, Sound">
            <a:extLst>
              <a:ext uri="{FF2B5EF4-FFF2-40B4-BE49-F238E27FC236}">
                <a16:creationId xmlns:a16="http://schemas.microsoft.com/office/drawing/2014/main" id="{FE538B6D-D3A0-136A-181E-17F31E439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90" y="2311412"/>
            <a:ext cx="166892" cy="27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51977A1-A021-CA04-2FD3-0132297912B4}"/>
              </a:ext>
            </a:extLst>
          </p:cNvPr>
          <p:cNvGrpSpPr/>
          <p:nvPr/>
        </p:nvGrpSpPr>
        <p:grpSpPr>
          <a:xfrm>
            <a:off x="607229" y="821390"/>
            <a:ext cx="822261" cy="307777"/>
            <a:chOff x="455223" y="4442570"/>
            <a:chExt cx="822262" cy="307777"/>
          </a:xfrm>
        </p:grpSpPr>
        <p:sp>
          <p:nvSpPr>
            <p:cNvPr id="28" name="Google Shape;222;p10">
              <a:extLst>
                <a:ext uri="{FF2B5EF4-FFF2-40B4-BE49-F238E27FC236}">
                  <a16:creationId xmlns:a16="http://schemas.microsoft.com/office/drawing/2014/main" id="{A5A04C20-DFBA-AAE3-74FD-E92E020B4AD3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616433-6A13-C27E-2EC2-588307E31E8A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30" name="Google Shape;402;p19">
            <a:extLst>
              <a:ext uri="{FF2B5EF4-FFF2-40B4-BE49-F238E27FC236}">
                <a16:creationId xmlns:a16="http://schemas.microsoft.com/office/drawing/2014/main" id="{E000CE43-E858-927D-4444-A2CE70D247B8}"/>
              </a:ext>
            </a:extLst>
          </p:cNvPr>
          <p:cNvSpPr txBox="1"/>
          <p:nvPr/>
        </p:nvSpPr>
        <p:spPr>
          <a:xfrm>
            <a:off x="1456466" y="82533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B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.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</a:t>
            </a:r>
            <a:r>
              <a:rPr lang="en-GB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see previous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339C428-B8C9-682D-C1D5-06913381F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608" y="674139"/>
            <a:ext cx="572707" cy="605907"/>
          </a:xfrm>
          <a:prstGeom prst="rect">
            <a:avLst/>
          </a:prstGeom>
        </p:spPr>
      </p:pic>
      <p:graphicFrame>
        <p:nvGraphicFramePr>
          <p:cNvPr id="37" name="Table 36">
            <a:extLst>
              <a:ext uri="{FF2B5EF4-FFF2-40B4-BE49-F238E27FC236}">
                <a16:creationId xmlns:a16="http://schemas.microsoft.com/office/drawing/2014/main" id="{1DE83E2B-378F-4206-FE61-787A25F836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472095"/>
              </p:ext>
            </p:extLst>
          </p:nvPr>
        </p:nvGraphicFramePr>
        <p:xfrm>
          <a:off x="97786" y="6172483"/>
          <a:ext cx="6410742" cy="3568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garden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calm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comfortable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sport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0975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light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common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book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jumper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chicken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send, sending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cook, cooking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do, doing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run, running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read, reading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learn, learning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3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F1E4E00C-5F15-7562-199F-4967F20AAF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207" y="6006216"/>
            <a:ext cx="572382" cy="43524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F253E45-78BE-A89E-8D23-69A8306209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31" y="8052565"/>
            <a:ext cx="631934" cy="581219"/>
          </a:xfrm>
          <a:prstGeom prst="rect">
            <a:avLst/>
          </a:prstGeom>
        </p:spPr>
      </p:pic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5FEE1536-463D-E3F4-9194-9F8E424A0C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" y="6481868"/>
            <a:ext cx="667164" cy="6671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4D2F497-C716-F538-1611-9F60A4A2C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786" y="9083095"/>
            <a:ext cx="653860" cy="61944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111DB69-285C-1D9B-449A-E39064F62B44}"/>
              </a:ext>
            </a:extLst>
          </p:cNvPr>
          <p:cNvSpPr txBox="1"/>
          <p:nvPr/>
        </p:nvSpPr>
        <p:spPr>
          <a:xfrm>
            <a:off x="700025" y="694700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9B616D3-DC86-CDDE-F1BF-3667746ECF01}"/>
              </a:ext>
            </a:extLst>
          </p:cNvPr>
          <p:cNvSpPr txBox="1"/>
          <p:nvPr/>
        </p:nvSpPr>
        <p:spPr>
          <a:xfrm>
            <a:off x="721069" y="842175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BD4A7B1-AD55-BAA0-B2AB-403494AED7B3}"/>
              </a:ext>
            </a:extLst>
          </p:cNvPr>
          <p:cNvSpPr txBox="1"/>
          <p:nvPr/>
        </p:nvSpPr>
        <p:spPr>
          <a:xfrm>
            <a:off x="785646" y="947494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9193CA-01E4-BBD8-4995-8273C3DC6092}"/>
              </a:ext>
            </a:extLst>
          </p:cNvPr>
          <p:cNvSpPr txBox="1"/>
          <p:nvPr/>
        </p:nvSpPr>
        <p:spPr>
          <a:xfrm>
            <a:off x="1431817" y="568807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7CE7BF1-883F-D50C-CD87-AABFAD13035E}"/>
              </a:ext>
            </a:extLst>
          </p:cNvPr>
          <p:cNvGrpSpPr/>
          <p:nvPr/>
        </p:nvGrpSpPr>
        <p:grpSpPr>
          <a:xfrm>
            <a:off x="485889" y="5721132"/>
            <a:ext cx="962296" cy="307777"/>
            <a:chOff x="537508" y="810975"/>
            <a:chExt cx="505091" cy="307777"/>
          </a:xfrm>
        </p:grpSpPr>
        <p:sp>
          <p:nvSpPr>
            <p:cNvPr id="46" name="Google Shape;206;p9">
              <a:extLst>
                <a:ext uri="{FF2B5EF4-FFF2-40B4-BE49-F238E27FC236}">
                  <a16:creationId xmlns:a16="http://schemas.microsoft.com/office/drawing/2014/main" id="{930E9D92-0C97-9801-7694-54823B0E9DFD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169DCE8-FA9E-7D39-8EB9-4593E700C066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48" name="Picture 2" descr="Pen, Write, Pencil, Writing Tool, Work, Message, Blue">
            <a:extLst>
              <a:ext uri="{FF2B5EF4-FFF2-40B4-BE49-F238E27FC236}">
                <a16:creationId xmlns:a16="http://schemas.microsoft.com/office/drawing/2014/main" id="{6A85AF6D-0576-4069-3AE8-14A72651B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6" y="558998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41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5592453"/>
            <a:ext cx="6539774" cy="24026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158774"/>
              </p:ext>
            </p:extLst>
          </p:nvPr>
        </p:nvGraphicFramePr>
        <p:xfrm>
          <a:off x="58110" y="4121671"/>
          <a:ext cx="6539773" cy="1377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294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489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051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ayudar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tocar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limpiar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vaca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dentro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fuera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19954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3641620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211447" y="5585582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5634626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8703597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Limpi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17" y="8619875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3" y="8080273"/>
            <a:ext cx="498386" cy="4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8216333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374815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50058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Describing what I and others do. </a:t>
              </a:r>
              <a:endParaRPr lang="en-GB" sz="11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141066" y="1549300"/>
              <a:ext cx="157535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Using ‘</a:t>
              </a:r>
              <a:r>
                <a:rPr lang="en-GB" sz="1100" dirty="0" err="1">
                  <a:latin typeface="Century Gothic" panose="020B0502020202020204" pitchFamily="34" charset="0"/>
                </a:rPr>
                <a:t>dentro</a:t>
              </a:r>
              <a:r>
                <a:rPr lang="en-GB" sz="1100" dirty="0">
                  <a:latin typeface="Century Gothic" panose="020B0502020202020204" pitchFamily="34" charset="0"/>
                </a:rPr>
                <a:t>’ and ‘</a:t>
              </a:r>
              <a:r>
                <a:rPr lang="en-GB" sz="1100" dirty="0" err="1">
                  <a:latin typeface="Century Gothic" panose="020B0502020202020204" pitchFamily="34" charset="0"/>
                </a:rPr>
                <a:t>fuera</a:t>
              </a:r>
              <a:r>
                <a:rPr lang="en-GB" sz="1100" dirty="0">
                  <a:latin typeface="Century Gothic" panose="020B0502020202020204" pitchFamily="34" charset="0"/>
                </a:rPr>
                <a:t>’ to describe  weird dreams. </a:t>
              </a:r>
              <a:endParaRPr lang="en-GB" sz="11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1036" y="3510835"/>
            <a:ext cx="707513" cy="53800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442531D-38AD-88A9-6EB1-1665650C19C6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2" name="TextBox 2081">
            <a:extLst>
              <a:ext uri="{FF2B5EF4-FFF2-40B4-BE49-F238E27FC236}">
                <a16:creationId xmlns:a16="http://schemas.microsoft.com/office/drawing/2014/main" id="{C5A5A676-FA8B-B881-96CD-2BD5579257A3}"/>
              </a:ext>
            </a:extLst>
          </p:cNvPr>
          <p:cNvSpPr txBox="1"/>
          <p:nvPr/>
        </p:nvSpPr>
        <p:spPr>
          <a:xfrm>
            <a:off x="134937" y="6299031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5" name="Google Shape;183;p8">
            <a:extLst>
              <a:ext uri="{FF2B5EF4-FFF2-40B4-BE49-F238E27FC236}">
                <a16:creationId xmlns:a16="http://schemas.microsoft.com/office/drawing/2014/main" id="{EE5D9290-E3C5-9130-29F3-EEE6E416377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168" y="765485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TextBox 2095">
            <a:extLst>
              <a:ext uri="{FF2B5EF4-FFF2-40B4-BE49-F238E27FC236}">
                <a16:creationId xmlns:a16="http://schemas.microsoft.com/office/drawing/2014/main" id="{543CC4CE-0382-C61C-609C-6372FBFD6D11}"/>
              </a:ext>
            </a:extLst>
          </p:cNvPr>
          <p:cNvSpPr txBox="1"/>
          <p:nvPr/>
        </p:nvSpPr>
        <p:spPr>
          <a:xfrm>
            <a:off x="543521" y="735834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Ayud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cocina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1" name="Google Shape;176;p8">
            <a:extLst>
              <a:ext uri="{FF2B5EF4-FFF2-40B4-BE49-F238E27FC236}">
                <a16:creationId xmlns:a16="http://schemas.microsoft.com/office/drawing/2014/main" id="{281FDF4A-E8E7-6748-4EE4-3D5C7A7900A5}"/>
              </a:ext>
            </a:extLst>
          </p:cNvPr>
          <p:cNvSpPr txBox="1"/>
          <p:nvPr/>
        </p:nvSpPr>
        <p:spPr>
          <a:xfrm>
            <a:off x="589436" y="9159769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Limpi</a:t>
            </a: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la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lang="en-GB"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2" name="Google Shape;183;p8">
            <a:extLst>
              <a:ext uri="{FF2B5EF4-FFF2-40B4-BE49-F238E27FC236}">
                <a16:creationId xmlns:a16="http://schemas.microsoft.com/office/drawing/2014/main" id="{E087ECE0-A539-893A-4EDF-FA2D6587F9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517" y="9076047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TextBox 2114">
            <a:extLst>
              <a:ext uri="{FF2B5EF4-FFF2-40B4-BE49-F238E27FC236}">
                <a16:creationId xmlns:a16="http://schemas.microsoft.com/office/drawing/2014/main" id="{1C54C93C-22C5-9CB6-D25A-3CA85633127A}"/>
              </a:ext>
            </a:extLst>
          </p:cNvPr>
          <p:cNvSpPr txBox="1"/>
          <p:nvPr/>
        </p:nvSpPr>
        <p:spPr>
          <a:xfrm>
            <a:off x="211447" y="5857171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’s/he, it’ vs. ‘they’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A6622B-5E8C-F5F0-B263-80C08C408187}"/>
              </a:ext>
            </a:extLst>
          </p:cNvPr>
          <p:cNvSpPr txBox="1"/>
          <p:nvPr/>
        </p:nvSpPr>
        <p:spPr>
          <a:xfrm>
            <a:off x="109109" y="6573284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500" b="1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–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Google Shape;171;p8">
            <a:extLst>
              <a:ext uri="{FF2B5EF4-FFF2-40B4-BE49-F238E27FC236}">
                <a16:creationId xmlns:a16="http://schemas.microsoft.com/office/drawing/2014/main" id="{8157B9D1-5F70-4048-950C-B7FE3B0435BC}"/>
              </a:ext>
            </a:extLst>
          </p:cNvPr>
          <p:cNvSpPr txBox="1"/>
          <p:nvPr/>
        </p:nvSpPr>
        <p:spPr>
          <a:xfrm>
            <a:off x="1071065" y="7041855"/>
            <a:ext cx="941659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8" name="Google Shape;171;p8">
            <a:extLst>
              <a:ext uri="{FF2B5EF4-FFF2-40B4-BE49-F238E27FC236}">
                <a16:creationId xmlns:a16="http://schemas.microsoft.com/office/drawing/2014/main" id="{E192F526-7DDC-9767-93EF-4391B3E404E4}"/>
              </a:ext>
            </a:extLst>
          </p:cNvPr>
          <p:cNvSpPr txBox="1"/>
          <p:nvPr/>
        </p:nvSpPr>
        <p:spPr>
          <a:xfrm>
            <a:off x="4333423" y="7022958"/>
            <a:ext cx="1013720" cy="3231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sz="15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425020-C69A-E4C0-88F2-21AB3FC7FE4C}"/>
              </a:ext>
            </a:extLst>
          </p:cNvPr>
          <p:cNvSpPr txBox="1"/>
          <p:nvPr/>
        </p:nvSpPr>
        <p:spPr>
          <a:xfrm>
            <a:off x="543521" y="7633571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She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help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in the kitchen.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5" name="Google Shape;183;p8">
            <a:extLst>
              <a:ext uri="{FF2B5EF4-FFF2-40B4-BE49-F238E27FC236}">
                <a16:creationId xmlns:a16="http://schemas.microsoft.com/office/drawing/2014/main" id="{20C3FA9A-3800-D885-A87C-4629EB1CFAA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1222" y="764324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77C7F08-6A1D-2855-0FDD-2887DCEFE420}"/>
              </a:ext>
            </a:extLst>
          </p:cNvPr>
          <p:cNvSpPr txBox="1"/>
          <p:nvPr/>
        </p:nvSpPr>
        <p:spPr>
          <a:xfrm>
            <a:off x="3718575" y="734674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Ayud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cocina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3232F61-0E32-F2C9-9FD5-C4BB58C76EB8}"/>
              </a:ext>
            </a:extLst>
          </p:cNvPr>
          <p:cNvSpPr txBox="1"/>
          <p:nvPr/>
        </p:nvSpPr>
        <p:spPr>
          <a:xfrm>
            <a:off x="3718575" y="762196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help in the kitchen.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4" name="Rectangle: Rounded Corners 2053">
            <a:extLst>
              <a:ext uri="{FF2B5EF4-FFF2-40B4-BE49-F238E27FC236}">
                <a16:creationId xmlns:a16="http://schemas.microsoft.com/office/drawing/2014/main" id="{A7862ECB-1FE4-BA5B-2777-C7AC9699F71F}"/>
              </a:ext>
            </a:extLst>
          </p:cNvPr>
          <p:cNvSpPr/>
          <p:nvPr/>
        </p:nvSpPr>
        <p:spPr>
          <a:xfrm>
            <a:off x="146243" y="793729"/>
            <a:ext cx="3715973" cy="2847891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7500F43F-A942-43B2-DE12-E849021817C2}"/>
              </a:ext>
            </a:extLst>
          </p:cNvPr>
          <p:cNvGrpSpPr/>
          <p:nvPr/>
        </p:nvGrpSpPr>
        <p:grpSpPr>
          <a:xfrm>
            <a:off x="2129106" y="966370"/>
            <a:ext cx="1777100" cy="409714"/>
            <a:chOff x="1664691" y="1410645"/>
            <a:chExt cx="1777100" cy="409714"/>
          </a:xfrm>
        </p:grpSpPr>
        <p:sp>
          <p:nvSpPr>
            <p:cNvPr id="2062" name="Google Shape;112;p3">
              <a:extLst>
                <a:ext uri="{FF2B5EF4-FFF2-40B4-BE49-F238E27FC236}">
                  <a16:creationId xmlns:a16="http://schemas.microsoft.com/office/drawing/2014/main" id="{1E7D09FB-9B3F-85BE-4437-3D8B66A13651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3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EA409261-C8FC-3CE1-9DFA-F0804D524D0D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64691" y="1410645"/>
              <a:ext cx="495626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B204BDD9-768E-BA6F-341D-E9452E609B4B}"/>
                </a:ext>
              </a:extLst>
            </p:cNvPr>
            <p:cNvSpPr txBox="1"/>
            <p:nvPr/>
          </p:nvSpPr>
          <p:spPr>
            <a:xfrm>
              <a:off x="2131035" y="145031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066" name="TextBox 2065">
            <a:extLst>
              <a:ext uri="{FF2B5EF4-FFF2-40B4-BE49-F238E27FC236}">
                <a16:creationId xmlns:a16="http://schemas.microsoft.com/office/drawing/2014/main" id="{8AF2917D-6860-67FC-CDD2-47D686681A3B}"/>
              </a:ext>
            </a:extLst>
          </p:cNvPr>
          <p:cNvSpPr txBox="1"/>
          <p:nvPr/>
        </p:nvSpPr>
        <p:spPr>
          <a:xfrm>
            <a:off x="204381" y="993765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2</a:t>
            </a: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9BD22ADA-57AA-F2A8-3C70-E67B40372271}"/>
              </a:ext>
            </a:extLst>
          </p:cNvPr>
          <p:cNvSpPr txBox="1"/>
          <p:nvPr/>
        </p:nvSpPr>
        <p:spPr>
          <a:xfrm>
            <a:off x="177259" y="1348273"/>
            <a:ext cx="3662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12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2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written accent, stress the penultimate (second to last) syllable for any word ending in a vowel, ‘n’ or ‘s’.</a:t>
            </a:r>
            <a:endParaRPr lang="en-GB" sz="1200" b="0" dirty="0">
              <a:solidFill>
                <a:schemeClr val="bg2">
                  <a:lumMod val="2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2069" name="Google Shape;108;p3">
            <a:extLst>
              <a:ext uri="{FF2B5EF4-FFF2-40B4-BE49-F238E27FC236}">
                <a16:creationId xmlns:a16="http://schemas.microsoft.com/office/drawing/2014/main" id="{FDFB7A5D-8D01-058E-5B4C-E5DE2162C6DB}"/>
              </a:ext>
            </a:extLst>
          </p:cNvPr>
          <p:cNvSpPr txBox="1"/>
          <p:nvPr/>
        </p:nvSpPr>
        <p:spPr>
          <a:xfrm>
            <a:off x="169703" y="1930768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nunc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108;p3">
            <a:extLst>
              <a:ext uri="{FF2B5EF4-FFF2-40B4-BE49-F238E27FC236}">
                <a16:creationId xmlns:a16="http://schemas.microsoft.com/office/drawing/2014/main" id="{E223ED00-1B7E-DA2E-B1F6-6C2C93514CD6}"/>
              </a:ext>
            </a:extLst>
          </p:cNvPr>
          <p:cNvSpPr txBox="1"/>
          <p:nvPr/>
        </p:nvSpPr>
        <p:spPr>
          <a:xfrm>
            <a:off x="254558" y="2170304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never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2" name="Google Shape;108;p3">
            <a:extLst>
              <a:ext uri="{FF2B5EF4-FFF2-40B4-BE49-F238E27FC236}">
                <a16:creationId xmlns:a16="http://schemas.microsoft.com/office/drawing/2014/main" id="{04892B00-B6DA-2CCF-B7B0-75F6F4BC3735}"/>
              </a:ext>
            </a:extLst>
          </p:cNvPr>
          <p:cNvSpPr txBox="1"/>
          <p:nvPr/>
        </p:nvSpPr>
        <p:spPr>
          <a:xfrm>
            <a:off x="1049842" y="193217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4" name="Google Shape;108;p3">
            <a:extLst>
              <a:ext uri="{FF2B5EF4-FFF2-40B4-BE49-F238E27FC236}">
                <a16:creationId xmlns:a16="http://schemas.microsoft.com/office/drawing/2014/main" id="{A41BBC7C-B0C0-97BB-CFA8-18B329DE5D92}"/>
              </a:ext>
            </a:extLst>
          </p:cNvPr>
          <p:cNvSpPr txBox="1"/>
          <p:nvPr/>
        </p:nvSpPr>
        <p:spPr>
          <a:xfrm>
            <a:off x="1951366" y="195263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sabemo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78" name="Google Shape;108;p3">
            <a:extLst>
              <a:ext uri="{FF2B5EF4-FFF2-40B4-BE49-F238E27FC236}">
                <a16:creationId xmlns:a16="http://schemas.microsoft.com/office/drawing/2014/main" id="{F0F5FB48-8C3A-C472-1EF2-9F4483370C0B}"/>
              </a:ext>
            </a:extLst>
          </p:cNvPr>
          <p:cNvSpPr txBox="1"/>
          <p:nvPr/>
        </p:nvSpPr>
        <p:spPr>
          <a:xfrm>
            <a:off x="1092880" y="2164038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84" name="Google Shape;108;p3">
            <a:extLst>
              <a:ext uri="{FF2B5EF4-FFF2-40B4-BE49-F238E27FC236}">
                <a16:creationId xmlns:a16="http://schemas.microsoft.com/office/drawing/2014/main" id="{2D1C918E-EDFF-76BE-EA33-5B36D388E135}"/>
              </a:ext>
            </a:extLst>
          </p:cNvPr>
          <p:cNvSpPr txBox="1"/>
          <p:nvPr/>
        </p:nvSpPr>
        <p:spPr>
          <a:xfrm>
            <a:off x="2065317" y="2179411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know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23D60CFE-6C1E-17F4-72AD-9D7D924306BA}"/>
              </a:ext>
            </a:extLst>
          </p:cNvPr>
          <p:cNvSpPr txBox="1"/>
          <p:nvPr/>
        </p:nvSpPr>
        <p:spPr>
          <a:xfrm>
            <a:off x="175742" y="2502968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3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8E9BEB90-BCED-0FAC-CD0E-B2016B35D80B}"/>
              </a:ext>
            </a:extLst>
          </p:cNvPr>
          <p:cNvSpPr txBox="1"/>
          <p:nvPr/>
        </p:nvSpPr>
        <p:spPr>
          <a:xfrm>
            <a:off x="167092" y="2785376"/>
            <a:ext cx="374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cap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For all other words, </a:t>
            </a:r>
            <a:r>
              <a:rPr lang="en-GB" sz="1200" b="1" u="sng" cap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stress the final syllable.</a:t>
            </a:r>
            <a:endParaRPr lang="en-GB" sz="1200" b="1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90" name="Google Shape;108;p3">
            <a:extLst>
              <a:ext uri="{FF2B5EF4-FFF2-40B4-BE49-F238E27FC236}">
                <a16:creationId xmlns:a16="http://schemas.microsoft.com/office/drawing/2014/main" id="{850A0A08-7DFB-3927-522A-7B9CA1CD3B26}"/>
              </a:ext>
            </a:extLst>
          </p:cNvPr>
          <p:cNvSpPr txBox="1"/>
          <p:nvPr/>
        </p:nvSpPr>
        <p:spPr>
          <a:xfrm>
            <a:off x="210180" y="3067265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amor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91" name="Rectangle 2090">
            <a:extLst>
              <a:ext uri="{FF2B5EF4-FFF2-40B4-BE49-F238E27FC236}">
                <a16:creationId xmlns:a16="http://schemas.microsoft.com/office/drawing/2014/main" id="{05BF2728-98AA-64CB-8DB0-6A913850F902}"/>
              </a:ext>
            </a:extLst>
          </p:cNvPr>
          <p:cNvSpPr/>
          <p:nvPr/>
        </p:nvSpPr>
        <p:spPr>
          <a:xfrm>
            <a:off x="443286" y="3139474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92" name="Straight Connector 2091">
            <a:extLst>
              <a:ext uri="{FF2B5EF4-FFF2-40B4-BE49-F238E27FC236}">
                <a16:creationId xmlns:a16="http://schemas.microsoft.com/office/drawing/2014/main" id="{8217B262-6C0B-38DA-81AC-B9E35F9CE9BC}"/>
              </a:ext>
            </a:extLst>
          </p:cNvPr>
          <p:cNvCxnSpPr>
            <a:cxnSpLocks/>
          </p:cNvCxnSpPr>
          <p:nvPr/>
        </p:nvCxnSpPr>
        <p:spPr>
          <a:xfrm>
            <a:off x="610405" y="196410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1" name="Rectangle 2070">
            <a:extLst>
              <a:ext uri="{FF2B5EF4-FFF2-40B4-BE49-F238E27FC236}">
                <a16:creationId xmlns:a16="http://schemas.microsoft.com/office/drawing/2014/main" id="{F3A92A6C-1249-09A4-A29F-7E43E454ABC2}"/>
              </a:ext>
            </a:extLst>
          </p:cNvPr>
          <p:cNvSpPr/>
          <p:nvPr/>
        </p:nvSpPr>
        <p:spPr>
          <a:xfrm>
            <a:off x="240454" y="2003431"/>
            <a:ext cx="349460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94" name="Straight Connector 2093">
            <a:extLst>
              <a:ext uri="{FF2B5EF4-FFF2-40B4-BE49-F238E27FC236}">
                <a16:creationId xmlns:a16="http://schemas.microsoft.com/office/drawing/2014/main" id="{CBC32696-34D3-8B26-CDCC-F33035081371}"/>
              </a:ext>
            </a:extLst>
          </p:cNvPr>
          <p:cNvCxnSpPr>
            <a:cxnSpLocks/>
          </p:cNvCxnSpPr>
          <p:nvPr/>
        </p:nvCxnSpPr>
        <p:spPr>
          <a:xfrm>
            <a:off x="1333501" y="196410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D1A31224-EA9B-6364-C9C2-5156EFC59D7E}"/>
              </a:ext>
            </a:extLst>
          </p:cNvPr>
          <p:cNvSpPr/>
          <p:nvPr/>
        </p:nvSpPr>
        <p:spPr>
          <a:xfrm>
            <a:off x="1118213" y="2004834"/>
            <a:ext cx="198621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97" name="Straight Connector 2096">
            <a:extLst>
              <a:ext uri="{FF2B5EF4-FFF2-40B4-BE49-F238E27FC236}">
                <a16:creationId xmlns:a16="http://schemas.microsoft.com/office/drawing/2014/main" id="{3649E45D-8CE8-0275-1C1A-E46EB101E928}"/>
              </a:ext>
            </a:extLst>
          </p:cNvPr>
          <p:cNvCxnSpPr>
            <a:cxnSpLocks/>
          </p:cNvCxnSpPr>
          <p:nvPr/>
        </p:nvCxnSpPr>
        <p:spPr>
          <a:xfrm>
            <a:off x="2248230" y="1974967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8" name="Straight Connector 2097">
            <a:extLst>
              <a:ext uri="{FF2B5EF4-FFF2-40B4-BE49-F238E27FC236}">
                <a16:creationId xmlns:a16="http://schemas.microsoft.com/office/drawing/2014/main" id="{A99C0B67-33B4-7B4E-C65C-8A1DF8D8B78C}"/>
              </a:ext>
            </a:extLst>
          </p:cNvPr>
          <p:cNvCxnSpPr>
            <a:cxnSpLocks/>
          </p:cNvCxnSpPr>
          <p:nvPr/>
        </p:nvCxnSpPr>
        <p:spPr>
          <a:xfrm>
            <a:off x="2504549" y="196410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DABCAA55-7E2E-E2FD-5A24-D43C3E654158}"/>
              </a:ext>
            </a:extLst>
          </p:cNvPr>
          <p:cNvSpPr/>
          <p:nvPr/>
        </p:nvSpPr>
        <p:spPr>
          <a:xfrm>
            <a:off x="2264491" y="2007040"/>
            <a:ext cx="23258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99" name="Straight Connector 2098">
            <a:extLst>
              <a:ext uri="{FF2B5EF4-FFF2-40B4-BE49-F238E27FC236}">
                <a16:creationId xmlns:a16="http://schemas.microsoft.com/office/drawing/2014/main" id="{B687054F-3F41-4D71-8D64-FEEC89D7CD2F}"/>
              </a:ext>
            </a:extLst>
          </p:cNvPr>
          <p:cNvCxnSpPr>
            <a:cxnSpLocks/>
          </p:cNvCxnSpPr>
          <p:nvPr/>
        </p:nvCxnSpPr>
        <p:spPr>
          <a:xfrm>
            <a:off x="426619" y="3094641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0" name="Picture 8" descr="Corazón, Lindo Corazon, Corazones">
            <a:extLst>
              <a:ext uri="{FF2B5EF4-FFF2-40B4-BE49-F238E27FC236}">
                <a16:creationId xmlns:a16="http://schemas.microsoft.com/office/drawing/2014/main" id="{B51F0391-F4F9-FC1A-964C-BF24AB0D8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10" y="3187797"/>
            <a:ext cx="253839" cy="2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1" name="Google Shape;108;p3">
            <a:extLst>
              <a:ext uri="{FF2B5EF4-FFF2-40B4-BE49-F238E27FC236}">
                <a16:creationId xmlns:a16="http://schemas.microsoft.com/office/drawing/2014/main" id="{B632BFFD-734C-F476-5718-6F36CF59B4FC}"/>
              </a:ext>
            </a:extLst>
          </p:cNvPr>
          <p:cNvSpPr txBox="1"/>
          <p:nvPr/>
        </p:nvSpPr>
        <p:spPr>
          <a:xfrm>
            <a:off x="369176" y="3315299"/>
            <a:ext cx="118758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[love]</a:t>
            </a:r>
            <a:endParaRPr sz="10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102" name="Google Shape;108;p3">
            <a:extLst>
              <a:ext uri="{FF2B5EF4-FFF2-40B4-BE49-F238E27FC236}">
                <a16:creationId xmlns:a16="http://schemas.microsoft.com/office/drawing/2014/main" id="{9246C1C3-F4ED-8011-71DF-360F9B59556A}"/>
              </a:ext>
            </a:extLst>
          </p:cNvPr>
          <p:cNvSpPr txBox="1"/>
          <p:nvPr/>
        </p:nvSpPr>
        <p:spPr>
          <a:xfrm>
            <a:off x="1160076" y="3057341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profesional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104" name="Straight Connector 2103">
            <a:extLst>
              <a:ext uri="{FF2B5EF4-FFF2-40B4-BE49-F238E27FC236}">
                <a16:creationId xmlns:a16="http://schemas.microsoft.com/office/drawing/2014/main" id="{1E55F221-F16F-0C70-B533-833E85517DF1}"/>
              </a:ext>
            </a:extLst>
          </p:cNvPr>
          <p:cNvCxnSpPr>
            <a:cxnSpLocks/>
          </p:cNvCxnSpPr>
          <p:nvPr/>
        </p:nvCxnSpPr>
        <p:spPr>
          <a:xfrm>
            <a:off x="1562256" y="3084717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6" name="Straight Connector 2105">
            <a:extLst>
              <a:ext uri="{FF2B5EF4-FFF2-40B4-BE49-F238E27FC236}">
                <a16:creationId xmlns:a16="http://schemas.microsoft.com/office/drawing/2014/main" id="{B280F8C4-F296-B468-3ABE-E1CB4D29BA9A}"/>
              </a:ext>
            </a:extLst>
          </p:cNvPr>
          <p:cNvCxnSpPr>
            <a:cxnSpLocks/>
          </p:cNvCxnSpPr>
          <p:nvPr/>
        </p:nvCxnSpPr>
        <p:spPr>
          <a:xfrm>
            <a:off x="1747994" y="308936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7" name="Straight Connector 2106">
            <a:extLst>
              <a:ext uri="{FF2B5EF4-FFF2-40B4-BE49-F238E27FC236}">
                <a16:creationId xmlns:a16="http://schemas.microsoft.com/office/drawing/2014/main" id="{AA60C02B-1DC8-577F-7D62-170DD2695A07}"/>
              </a:ext>
            </a:extLst>
          </p:cNvPr>
          <p:cNvCxnSpPr>
            <a:cxnSpLocks/>
          </p:cNvCxnSpPr>
          <p:nvPr/>
        </p:nvCxnSpPr>
        <p:spPr>
          <a:xfrm>
            <a:off x="1987060" y="3089364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03" name="Rectangle 2102">
            <a:extLst>
              <a:ext uri="{FF2B5EF4-FFF2-40B4-BE49-F238E27FC236}">
                <a16:creationId xmlns:a16="http://schemas.microsoft.com/office/drawing/2014/main" id="{24465A07-F5B6-0D14-9484-3CF21E3FB685}"/>
              </a:ext>
            </a:extLst>
          </p:cNvPr>
          <p:cNvSpPr/>
          <p:nvPr/>
        </p:nvSpPr>
        <p:spPr>
          <a:xfrm>
            <a:off x="1997821" y="3133564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08" name="Google Shape;108;p3">
            <a:extLst>
              <a:ext uri="{FF2B5EF4-FFF2-40B4-BE49-F238E27FC236}">
                <a16:creationId xmlns:a16="http://schemas.microsoft.com/office/drawing/2014/main" id="{77FD2DFA-EA11-6849-768B-4D1FA10D9730}"/>
              </a:ext>
            </a:extLst>
          </p:cNvPr>
          <p:cNvSpPr txBox="1"/>
          <p:nvPr/>
        </p:nvSpPr>
        <p:spPr>
          <a:xfrm>
            <a:off x="2409905" y="3059294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alibri"/>
              </a:rPr>
              <a:t>verdad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109" name="Straight Connector 2108">
            <a:extLst>
              <a:ext uri="{FF2B5EF4-FFF2-40B4-BE49-F238E27FC236}">
                <a16:creationId xmlns:a16="http://schemas.microsoft.com/office/drawing/2014/main" id="{841C69DD-B1F7-FA4F-7BD3-83101C4AB2C8}"/>
              </a:ext>
            </a:extLst>
          </p:cNvPr>
          <p:cNvCxnSpPr>
            <a:cxnSpLocks/>
          </p:cNvCxnSpPr>
          <p:nvPr/>
        </p:nvCxnSpPr>
        <p:spPr>
          <a:xfrm>
            <a:off x="2797408" y="3093729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4" name="Rectangle 2113">
            <a:extLst>
              <a:ext uri="{FF2B5EF4-FFF2-40B4-BE49-F238E27FC236}">
                <a16:creationId xmlns:a16="http://schemas.microsoft.com/office/drawing/2014/main" id="{47A81B04-EE37-79B3-8313-5E84459D036A}"/>
              </a:ext>
            </a:extLst>
          </p:cNvPr>
          <p:cNvSpPr/>
          <p:nvPr/>
        </p:nvSpPr>
        <p:spPr>
          <a:xfrm>
            <a:off x="2812551" y="3137543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16" name="Google Shape;108;p3">
            <a:extLst>
              <a:ext uri="{FF2B5EF4-FFF2-40B4-BE49-F238E27FC236}">
                <a16:creationId xmlns:a16="http://schemas.microsoft.com/office/drawing/2014/main" id="{6D99C589-C862-5902-757A-8C8A883C3A1B}"/>
              </a:ext>
            </a:extLst>
          </p:cNvPr>
          <p:cNvSpPr txBox="1"/>
          <p:nvPr/>
        </p:nvSpPr>
        <p:spPr>
          <a:xfrm>
            <a:off x="2741211" y="3340476"/>
            <a:ext cx="186841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[truth]</a:t>
            </a:r>
            <a:endParaRPr sz="10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117" name="Picture 2116" descr="Text, logo&#10;&#10;Description automatically generated">
            <a:extLst>
              <a:ext uri="{FF2B5EF4-FFF2-40B4-BE49-F238E27FC236}">
                <a16:creationId xmlns:a16="http://schemas.microsoft.com/office/drawing/2014/main" id="{61462A48-2F0C-291D-60EB-D46AF9376B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89" y="2998420"/>
            <a:ext cx="772108" cy="425279"/>
          </a:xfrm>
          <a:prstGeom prst="rect">
            <a:avLst/>
          </a:prstGeom>
        </p:spPr>
      </p:pic>
      <p:pic>
        <p:nvPicPr>
          <p:cNvPr id="2119" name="Picture 2118">
            <a:extLst>
              <a:ext uri="{FF2B5EF4-FFF2-40B4-BE49-F238E27FC236}">
                <a16:creationId xmlns:a16="http://schemas.microsoft.com/office/drawing/2014/main" id="{6DE0D059-1060-FF32-9959-EA25B2AE54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91340" y="2518124"/>
            <a:ext cx="965095" cy="1127507"/>
          </a:xfrm>
          <a:prstGeom prst="rect">
            <a:avLst/>
          </a:prstGeom>
        </p:spPr>
      </p:pic>
      <p:pic>
        <p:nvPicPr>
          <p:cNvPr id="1026" name="Picture 2" descr="Free cloud dream star illustration">
            <a:extLst>
              <a:ext uri="{FF2B5EF4-FFF2-40B4-BE49-F238E27FC236}">
                <a16:creationId xmlns:a16="http://schemas.microsoft.com/office/drawing/2014/main" id="{A3107DBF-61DA-AA79-4EBA-5BDC9BC6A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135" y="1636556"/>
            <a:ext cx="833311" cy="83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8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6" grpId="0"/>
      <p:bldP spid="39" grpId="0"/>
      <p:bldP spid="48" grpId="0"/>
      <p:bldP spid="49" grpId="0"/>
      <p:bldP spid="2069" grpId="0"/>
      <p:bldP spid="2070" grpId="0"/>
      <p:bldP spid="2072" grpId="0"/>
      <p:bldP spid="2074" grpId="0"/>
      <p:bldP spid="2078" grpId="0"/>
      <p:bldP spid="2084" grpId="0"/>
      <p:bldP spid="2090" grpId="0"/>
      <p:bldP spid="2091" grpId="0" animBg="1"/>
      <p:bldP spid="2071" grpId="0" animBg="1"/>
      <p:bldP spid="2073" grpId="0" animBg="1"/>
      <p:bldP spid="2076" grpId="0" animBg="1"/>
      <p:bldP spid="2101" grpId="0"/>
      <p:bldP spid="2102" grpId="0"/>
      <p:bldP spid="2103" grpId="0" animBg="1"/>
      <p:bldP spid="2108" grpId="0"/>
      <p:bldP spid="21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TextBox 2090">
            <a:extLst>
              <a:ext uri="{FF2B5EF4-FFF2-40B4-BE49-F238E27FC236}">
                <a16:creationId xmlns:a16="http://schemas.microsoft.com/office/drawing/2014/main" id="{B73E09E7-A28B-9FA0-D93E-AD95921EDFCF}"/>
              </a:ext>
            </a:extLst>
          </p:cNvPr>
          <p:cNvSpPr txBox="1"/>
          <p:nvPr/>
        </p:nvSpPr>
        <p:spPr>
          <a:xfrm>
            <a:off x="3799458" y="7179972"/>
            <a:ext cx="3492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/a,</a:t>
            </a:r>
          </a:p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reacciona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12F5A-0E40-0D7D-67F8-9E0F0274466B}"/>
              </a:ext>
            </a:extLst>
          </p:cNvPr>
          <p:cNvSpPr txBox="1"/>
          <p:nvPr/>
        </p:nvSpPr>
        <p:spPr>
          <a:xfrm>
            <a:off x="1331395" y="794556"/>
            <a:ext cx="3492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cama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sueño*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raro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granja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862F055-F394-B0DD-8060-BA42B9831299}"/>
              </a:ext>
            </a:extLst>
          </p:cNvPr>
          <p:cNvGrpSpPr/>
          <p:nvPr/>
        </p:nvGrpSpPr>
        <p:grpSpPr>
          <a:xfrm>
            <a:off x="61007" y="636090"/>
            <a:ext cx="1385515" cy="699697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7C6C86C6-03F7-8042-EF6E-D998E3ED121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AC7A38-E9B6-2F4F-A00B-639430459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6BD98A8-2256-81CE-DF4C-681F13F036A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0C4EE30-589C-07DC-1F11-CD6C60914374}"/>
              </a:ext>
            </a:extLst>
          </p:cNvPr>
          <p:cNvSpPr txBox="1"/>
          <p:nvPr/>
        </p:nvSpPr>
        <p:spPr>
          <a:xfrm>
            <a:off x="273854" y="1408457"/>
            <a:ext cx="4310768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el sueño de Sofía hay </a:t>
            </a:r>
            <a:r>
              <a:rPr lang="es-ES_tradnl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cosas</a:t>
            </a:r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muy raras. </a:t>
            </a:r>
          </a:p>
          <a:p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Está en una granja con la </a:t>
            </a:r>
            <a:r>
              <a:rPr lang="es-ES_tradnl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abuela</a:t>
            </a:r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Valeria. </a:t>
            </a:r>
          </a:p>
          <a:p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la granja hay animales: una </a:t>
            </a:r>
            <a:r>
              <a:rPr lang="es-ES_tradnl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vaca</a:t>
            </a:r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 un </a:t>
            </a:r>
            <a:r>
              <a:rPr lang="es-ES_tradnl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caballo</a:t>
            </a:r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Sofía no comprende el sueño: ¿la vaca </a:t>
            </a:r>
            <a:r>
              <a:rPr lang="es-ES_tradnl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toca</a:t>
            </a:r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s-ES_tradnl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guitarra</a:t>
            </a:r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¿El caballo </a:t>
            </a:r>
            <a:r>
              <a:rPr lang="es-ES_tradnl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limpia</a:t>
            </a:r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s-ES_tradnl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cocina</a:t>
            </a:r>
            <a:r>
              <a:rPr lang="es-ES_tradnl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en-GB" sz="15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D782375-C528-2707-7A17-7CA62DCEA108}"/>
              </a:ext>
            </a:extLst>
          </p:cNvPr>
          <p:cNvSpPr/>
          <p:nvPr/>
        </p:nvSpPr>
        <p:spPr>
          <a:xfrm>
            <a:off x="273853" y="2963630"/>
            <a:ext cx="78818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guitar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08D09A-531E-49CA-E0E9-EE29A7362AC3}"/>
              </a:ext>
            </a:extLst>
          </p:cNvPr>
          <p:cNvSpPr/>
          <p:nvPr/>
        </p:nvSpPr>
        <p:spPr>
          <a:xfrm>
            <a:off x="1108377" y="2963629"/>
            <a:ext cx="78818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cleans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E898D7F-E816-2FEB-0A1A-E00B05C0C620}"/>
              </a:ext>
            </a:extLst>
          </p:cNvPr>
          <p:cNvSpPr/>
          <p:nvPr/>
        </p:nvSpPr>
        <p:spPr>
          <a:xfrm>
            <a:off x="1927743" y="2966423"/>
            <a:ext cx="717299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things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581DF80-D302-7DB9-1672-8510542FFE72}"/>
              </a:ext>
            </a:extLst>
          </p:cNvPr>
          <p:cNvSpPr/>
          <p:nvPr/>
        </p:nvSpPr>
        <p:spPr>
          <a:xfrm>
            <a:off x="2691382" y="2963628"/>
            <a:ext cx="717298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horse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FCFC047-BD93-5EB1-8E08-77C7100E4F7B}"/>
              </a:ext>
            </a:extLst>
          </p:cNvPr>
          <p:cNvSpPr/>
          <p:nvPr/>
        </p:nvSpPr>
        <p:spPr>
          <a:xfrm>
            <a:off x="3432111" y="2963628"/>
            <a:ext cx="717298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plays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61F9E32-1406-9128-910A-BF25DA333774}"/>
              </a:ext>
            </a:extLst>
          </p:cNvPr>
          <p:cNvSpPr/>
          <p:nvPr/>
        </p:nvSpPr>
        <p:spPr>
          <a:xfrm>
            <a:off x="4178919" y="2963628"/>
            <a:ext cx="104960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grandma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F543573-A55F-1735-1058-AC436B951454}"/>
              </a:ext>
            </a:extLst>
          </p:cNvPr>
          <p:cNvSpPr/>
          <p:nvPr/>
        </p:nvSpPr>
        <p:spPr>
          <a:xfrm>
            <a:off x="5258034" y="2963628"/>
            <a:ext cx="895617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kitchen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F60FAC0-4738-526E-4712-9C95232DD33A}"/>
              </a:ext>
            </a:extLst>
          </p:cNvPr>
          <p:cNvSpPr/>
          <p:nvPr/>
        </p:nvSpPr>
        <p:spPr>
          <a:xfrm>
            <a:off x="6195225" y="2963628"/>
            <a:ext cx="586472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cow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07F514-2D02-EAE1-739D-180D4C5CE4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621" y="708043"/>
            <a:ext cx="2227213" cy="96152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D466F6C-5DD1-E46A-5001-AF7A6E8AD7C9}"/>
              </a:ext>
            </a:extLst>
          </p:cNvPr>
          <p:cNvSpPr txBox="1"/>
          <p:nvPr/>
        </p:nvSpPr>
        <p:spPr>
          <a:xfrm>
            <a:off x="5470512" y="2497910"/>
            <a:ext cx="1265818" cy="369332"/>
          </a:xfrm>
          <a:prstGeom prst="rect">
            <a:avLst/>
          </a:prstGeom>
          <a:solidFill>
            <a:srgbClr val="CEE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sueño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drea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</a:t>
            </a:r>
            <a:b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granja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farm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2567AA2-7F3D-A9F7-6D2B-145DCB375C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916" y="1634489"/>
            <a:ext cx="1076473" cy="125762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96E6B38-7519-FF3D-0150-45A53452F4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1535" y="1692983"/>
            <a:ext cx="1049605" cy="600173"/>
          </a:xfrm>
          <a:prstGeom prst="rect">
            <a:avLst/>
          </a:prstGeom>
        </p:spPr>
      </p:pic>
      <p:sp>
        <p:nvSpPr>
          <p:cNvPr id="49" name="Google Shape;402;p19">
            <a:extLst>
              <a:ext uri="{FF2B5EF4-FFF2-40B4-BE49-F238E27FC236}">
                <a16:creationId xmlns:a16="http://schemas.microsoft.com/office/drawing/2014/main" id="{AFE9871C-2EF9-D2B1-7788-3B0C3D6D4172}"/>
              </a:ext>
            </a:extLst>
          </p:cNvPr>
          <p:cNvSpPr txBox="1"/>
          <p:nvPr/>
        </p:nvSpPr>
        <p:spPr>
          <a:xfrm>
            <a:off x="1530874" y="3461765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sueño* de Sofía hay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cosas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raras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F8E2862-C0D7-911C-25A4-E669FCE4FC26}"/>
              </a:ext>
            </a:extLst>
          </p:cNvPr>
          <p:cNvGrpSpPr/>
          <p:nvPr/>
        </p:nvGrpSpPr>
        <p:grpSpPr>
          <a:xfrm>
            <a:off x="405167" y="345049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1" name="Google Shape;222;p10">
              <a:extLst>
                <a:ext uri="{FF2B5EF4-FFF2-40B4-BE49-F238E27FC236}">
                  <a16:creationId xmlns:a16="http://schemas.microsoft.com/office/drawing/2014/main" id="{36FE79EE-71A0-F0D2-6022-CB51721556D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8387D09-7EC3-C51F-855C-6F0E1E3E9678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37714C-594C-F2CC-4AF2-30BB5DFD4A02}"/>
              </a:ext>
            </a:extLst>
          </p:cNvPr>
          <p:cNvGrpSpPr/>
          <p:nvPr/>
        </p:nvGrpSpPr>
        <p:grpSpPr>
          <a:xfrm>
            <a:off x="72966" y="330458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13617ED-998E-567D-598A-B075A71E034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55" name="Picture 54" descr="Free speaker sound loud vector">
              <a:extLst>
                <a:ext uri="{FF2B5EF4-FFF2-40B4-BE49-F238E27FC236}">
                  <a16:creationId xmlns:a16="http://schemas.microsoft.com/office/drawing/2014/main" id="{EBB475FC-84C0-A11B-F78C-973753A0A1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56" name="Google Shape;402;p19">
            <a:extLst>
              <a:ext uri="{FF2B5EF4-FFF2-40B4-BE49-F238E27FC236}">
                <a16:creationId xmlns:a16="http://schemas.microsoft.com/office/drawing/2014/main" id="{8C94B61B-93B3-8077-DC9F-53F052755982}"/>
              </a:ext>
            </a:extLst>
          </p:cNvPr>
          <p:cNvSpPr txBox="1"/>
          <p:nvPr/>
        </p:nvSpPr>
        <p:spPr>
          <a:xfrm>
            <a:off x="366018" y="3828357"/>
            <a:ext cx="6743441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¿Es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Valeria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she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o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vaca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caballo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   . </a:t>
            </a:r>
          </a:p>
        </p:txBody>
      </p:sp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49C4085C-5291-34FE-A237-0EAE1192591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25256" y="3851217"/>
            <a:ext cx="190982" cy="185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8" name="Table 57">
            <a:extLst>
              <a:ext uri="{FF2B5EF4-FFF2-40B4-BE49-F238E27FC236}">
                <a16:creationId xmlns:a16="http://schemas.microsoft.com/office/drawing/2014/main" id="{68796BBD-05D5-2B8C-09FE-51014CDADA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282610"/>
              </p:ext>
            </p:extLst>
          </p:nvPr>
        </p:nvGraphicFramePr>
        <p:xfrm>
          <a:off x="361404" y="4131798"/>
          <a:ext cx="1718856" cy="27529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Valeria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vaca</a:t>
                      </a:r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y </a:t>
                      </a:r>
                      <a:r>
                        <a:rPr lang="en-GB" sz="12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caballo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5430520"/>
                  </a:ext>
                </a:extLst>
              </a:tr>
            </a:tbl>
          </a:graphicData>
        </a:graphic>
      </p:graphicFrame>
      <p:sp>
        <p:nvSpPr>
          <p:cNvPr id="59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425EFECA-1C74-8701-038E-DF9890723EEF}"/>
              </a:ext>
            </a:extLst>
          </p:cNvPr>
          <p:cNvSpPr/>
          <p:nvPr/>
        </p:nvSpPr>
        <p:spPr>
          <a:xfrm>
            <a:off x="182552" y="484960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4D41ECBA-0A7E-E45D-185B-C88E070690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341166"/>
              </p:ext>
            </p:extLst>
          </p:nvPr>
        </p:nvGraphicFramePr>
        <p:xfrm>
          <a:off x="2197490" y="4771878"/>
          <a:ext cx="1114279" cy="2112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279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</a:tblGrid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702431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855835"/>
                  </a:ext>
                </a:extLst>
              </a:tr>
            </a:tbl>
          </a:graphicData>
        </a:graphic>
      </p:graphicFrame>
      <p:sp>
        <p:nvSpPr>
          <p:cNvPr id="61" name="Google Shape;402;p19">
            <a:extLst>
              <a:ext uri="{FF2B5EF4-FFF2-40B4-BE49-F238E27FC236}">
                <a16:creationId xmlns:a16="http://schemas.microsoft.com/office/drawing/2014/main" id="{93DF8DEE-B46A-AE55-AC70-DEC8AA0FD569}"/>
              </a:ext>
            </a:extLst>
          </p:cNvPr>
          <p:cNvSpPr txBox="1"/>
          <p:nvPr/>
        </p:nvSpPr>
        <p:spPr>
          <a:xfrm>
            <a:off x="2136592" y="4387264"/>
            <a:ext cx="4599737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Información extra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español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62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E58BD7FB-68F6-C023-827A-FF6D507A1774}"/>
              </a:ext>
            </a:extLst>
          </p:cNvPr>
          <p:cNvSpPr/>
          <p:nvPr/>
        </p:nvSpPr>
        <p:spPr>
          <a:xfrm>
            <a:off x="179366" y="520583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3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EC021A12-DFC2-C0B5-2575-B03E20FFD89C}"/>
              </a:ext>
            </a:extLst>
          </p:cNvPr>
          <p:cNvSpPr/>
          <p:nvPr/>
        </p:nvSpPr>
        <p:spPr>
          <a:xfrm>
            <a:off x="178612" y="5554452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48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25CBADCB-2A1E-68C5-A899-459F7C76D8E2}"/>
              </a:ext>
            </a:extLst>
          </p:cNvPr>
          <p:cNvSpPr/>
          <p:nvPr/>
        </p:nvSpPr>
        <p:spPr>
          <a:xfrm>
            <a:off x="175426" y="5911638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49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66FBDDB0-DEFD-360F-8F8D-3DF951ED6E93}"/>
              </a:ext>
            </a:extLst>
          </p:cNvPr>
          <p:cNvSpPr/>
          <p:nvPr/>
        </p:nvSpPr>
        <p:spPr>
          <a:xfrm>
            <a:off x="166906" y="6252878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57" name="Thought Bubble: Cloud 2056">
            <a:extLst>
              <a:ext uri="{FF2B5EF4-FFF2-40B4-BE49-F238E27FC236}">
                <a16:creationId xmlns:a16="http://schemas.microsoft.com/office/drawing/2014/main" id="{8D5984D6-2BA3-70A6-B13B-208A83C2F0DC}"/>
              </a:ext>
            </a:extLst>
          </p:cNvPr>
          <p:cNvSpPr/>
          <p:nvPr/>
        </p:nvSpPr>
        <p:spPr>
          <a:xfrm>
            <a:off x="4661122" y="4752725"/>
            <a:ext cx="1738672" cy="1291279"/>
          </a:xfrm>
          <a:prstGeom prst="cloudCallout">
            <a:avLst>
              <a:gd name="adj1" fmla="val -59169"/>
              <a:gd name="adj2" fmla="val 60147"/>
            </a:avLst>
          </a:prstGeom>
          <a:solidFill>
            <a:schemeClr val="bg1"/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61" name="Picture 2060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C9048B73-E868-B5E3-0943-91623B37511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91" y="4998450"/>
            <a:ext cx="652465" cy="658925"/>
          </a:xfrm>
          <a:prstGeom prst="rect">
            <a:avLst/>
          </a:prstGeom>
        </p:spPr>
      </p:pic>
      <p:pic>
        <p:nvPicPr>
          <p:cNvPr id="2059" name="Picture 205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4D53CE3-05EB-D9D3-CC46-D9E521748EB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3930" flipH="1">
            <a:off x="4771529" y="4847334"/>
            <a:ext cx="720125" cy="1116352"/>
          </a:xfrm>
          <a:prstGeom prst="rect">
            <a:avLst/>
          </a:prstGeom>
        </p:spPr>
      </p:pic>
      <p:pic>
        <p:nvPicPr>
          <p:cNvPr id="2058" name="Picture 2057" descr="Map&#10;&#10;Description automatically generated">
            <a:extLst>
              <a:ext uri="{FF2B5EF4-FFF2-40B4-BE49-F238E27FC236}">
                <a16:creationId xmlns:a16="http://schemas.microsoft.com/office/drawing/2014/main" id="{3480A23B-D031-74A4-9FF5-2274F71544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8441" y="4911303"/>
            <a:ext cx="717953" cy="988414"/>
          </a:xfrm>
          <a:prstGeom prst="rect">
            <a:avLst/>
          </a:prstGeom>
        </p:spPr>
      </p:pic>
      <p:pic>
        <p:nvPicPr>
          <p:cNvPr id="2064" name="Picture 2063">
            <a:extLst>
              <a:ext uri="{FF2B5EF4-FFF2-40B4-BE49-F238E27FC236}">
                <a16:creationId xmlns:a16="http://schemas.microsoft.com/office/drawing/2014/main" id="{C52434C6-A43B-74EA-0B35-9DFEE26E81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9452" y="5495954"/>
            <a:ext cx="1076473" cy="1257627"/>
          </a:xfrm>
          <a:prstGeom prst="rect">
            <a:avLst/>
          </a:prstGeom>
        </p:spPr>
      </p:pic>
      <p:pic>
        <p:nvPicPr>
          <p:cNvPr id="2066" name="Google Shape;156;p20">
            <a:extLst>
              <a:ext uri="{FF2B5EF4-FFF2-40B4-BE49-F238E27FC236}">
                <a16:creationId xmlns:a16="http://schemas.microsoft.com/office/drawing/2014/main" id="{55F648F7-2656-92F2-7C3A-D53DEB95804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75184" y="4829923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2067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6C74DF98-8A39-06CE-F9D4-8D1D6BFE61F6}"/>
              </a:ext>
            </a:extLst>
          </p:cNvPr>
          <p:cNvSpPr/>
          <p:nvPr/>
        </p:nvSpPr>
        <p:spPr>
          <a:xfrm>
            <a:off x="175426" y="6587063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D182AD13-DA2E-9894-CA0C-B4E7715B750F}"/>
              </a:ext>
            </a:extLst>
          </p:cNvPr>
          <p:cNvSpPr txBox="1"/>
          <p:nvPr/>
        </p:nvSpPr>
        <p:spPr>
          <a:xfrm>
            <a:off x="1108377" y="7145636"/>
            <a:ext cx="349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Ahora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escribe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5E55C869-8BFD-87CD-BCC8-A80D1B74EB3A}"/>
              </a:ext>
            </a:extLst>
          </p:cNvPr>
          <p:cNvGrpSpPr/>
          <p:nvPr/>
        </p:nvGrpSpPr>
        <p:grpSpPr>
          <a:xfrm>
            <a:off x="72966" y="7038795"/>
            <a:ext cx="1195494" cy="552237"/>
            <a:chOff x="85157" y="674113"/>
            <a:chExt cx="925085" cy="427326"/>
          </a:xfrm>
        </p:grpSpPr>
        <p:sp>
          <p:nvSpPr>
            <p:cNvPr id="2070" name="Google Shape;206;p9">
              <a:extLst>
                <a:ext uri="{FF2B5EF4-FFF2-40B4-BE49-F238E27FC236}">
                  <a16:creationId xmlns:a16="http://schemas.microsoft.com/office/drawing/2014/main" id="{E045F68D-3B91-928A-BB95-62BC0864A5B8}"/>
                </a:ext>
              </a:extLst>
            </p:cNvPr>
            <p:cNvSpPr txBox="1"/>
            <p:nvPr/>
          </p:nvSpPr>
          <p:spPr>
            <a:xfrm>
              <a:off x="403620" y="762609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1" name="Picture 2070">
              <a:extLst>
                <a:ext uri="{FF2B5EF4-FFF2-40B4-BE49-F238E27FC236}">
                  <a16:creationId xmlns:a16="http://schemas.microsoft.com/office/drawing/2014/main" id="{E742F1E0-983F-DE0F-BC3A-5116E5FDC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411808" cy="427326"/>
            </a:xfrm>
            <a:prstGeom prst="rect">
              <a:avLst/>
            </a:prstGeom>
          </p:spPr>
        </p:pic>
        <p:sp>
          <p:nvSpPr>
            <p:cNvPr id="2072" name="TextBox 2071">
              <a:extLst>
                <a:ext uri="{FF2B5EF4-FFF2-40B4-BE49-F238E27FC236}">
                  <a16:creationId xmlns:a16="http://schemas.microsoft.com/office/drawing/2014/main" id="{D96FBBEE-692D-93B3-A302-F865045C6411}"/>
                </a:ext>
              </a:extLst>
            </p:cNvPr>
            <p:cNvSpPr txBox="1"/>
            <p:nvPr/>
          </p:nvSpPr>
          <p:spPr>
            <a:xfrm>
              <a:off x="354449" y="74592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073" name="Table 2072">
            <a:extLst>
              <a:ext uri="{FF2B5EF4-FFF2-40B4-BE49-F238E27FC236}">
                <a16:creationId xmlns:a16="http://schemas.microsoft.com/office/drawing/2014/main" id="{0296589F-D9E4-40D4-66FD-30FA8ED8B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696109"/>
              </p:ext>
            </p:extLst>
          </p:nvPr>
        </p:nvGraphicFramePr>
        <p:xfrm>
          <a:off x="384994" y="7704772"/>
          <a:ext cx="3198423" cy="2112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98423">
                  <a:extLst>
                    <a:ext uri="{9D8B030D-6E8A-4147-A177-3AD203B41FA5}">
                      <a16:colId xmlns:a16="http://schemas.microsoft.com/office/drawing/2014/main" val="4067599604"/>
                    </a:ext>
                  </a:extLst>
                </a:gridCol>
              </a:tblGrid>
              <a:tr h="352153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____ _______ _____ ___ ________.  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4147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____ _______ _____ ________.  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3279293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____ _______ _____ ________.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5377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____ _______ ___ ________.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8103988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____ _______ ________.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94005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____ _______ ________.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997855"/>
                  </a:ext>
                </a:extLst>
              </a:tr>
            </a:tbl>
          </a:graphicData>
        </a:graphic>
      </p:graphicFrame>
      <p:sp>
        <p:nvSpPr>
          <p:cNvPr id="2074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CF77DBD5-23F9-47FB-4748-A0732B9C5228}"/>
              </a:ext>
            </a:extLst>
          </p:cNvPr>
          <p:cNvSpPr/>
          <p:nvPr/>
        </p:nvSpPr>
        <p:spPr>
          <a:xfrm>
            <a:off x="143316" y="7745031"/>
            <a:ext cx="266461" cy="275408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75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22138108-A61E-AA14-5C6E-FAF11227DD6F}"/>
              </a:ext>
            </a:extLst>
          </p:cNvPr>
          <p:cNvSpPr/>
          <p:nvPr/>
        </p:nvSpPr>
        <p:spPr>
          <a:xfrm>
            <a:off x="140130" y="8091106"/>
            <a:ext cx="266461" cy="275408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76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1F07CC80-DD1A-38D1-F646-B5F00B074F92}"/>
              </a:ext>
            </a:extLst>
          </p:cNvPr>
          <p:cNvSpPr/>
          <p:nvPr/>
        </p:nvSpPr>
        <p:spPr>
          <a:xfrm>
            <a:off x="131756" y="8449881"/>
            <a:ext cx="266461" cy="275408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77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A68CC9E2-10A8-6B23-857B-CAAFA0B9E84D}"/>
              </a:ext>
            </a:extLst>
          </p:cNvPr>
          <p:cNvSpPr/>
          <p:nvPr/>
        </p:nvSpPr>
        <p:spPr>
          <a:xfrm>
            <a:off x="128570" y="8807067"/>
            <a:ext cx="266461" cy="275408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78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BBC19AB4-AEE0-303B-8CF0-3AE709C76D98}"/>
              </a:ext>
            </a:extLst>
          </p:cNvPr>
          <p:cNvSpPr/>
          <p:nvPr/>
        </p:nvSpPr>
        <p:spPr>
          <a:xfrm>
            <a:off x="128570" y="9156279"/>
            <a:ext cx="266461" cy="275408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80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CCD162E5-036E-D007-FFFD-8F3AC8C4FBC3}"/>
              </a:ext>
            </a:extLst>
          </p:cNvPr>
          <p:cNvSpPr/>
          <p:nvPr/>
        </p:nvSpPr>
        <p:spPr>
          <a:xfrm>
            <a:off x="128569" y="9508531"/>
            <a:ext cx="266461" cy="275408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081" name="Speech Bubble: Oval 2080">
            <a:extLst>
              <a:ext uri="{FF2B5EF4-FFF2-40B4-BE49-F238E27FC236}">
                <a16:creationId xmlns:a16="http://schemas.microsoft.com/office/drawing/2014/main" id="{1020F877-9ED7-0912-D04E-1BEBD15AD979}"/>
              </a:ext>
            </a:extLst>
          </p:cNvPr>
          <p:cNvSpPr/>
          <p:nvPr/>
        </p:nvSpPr>
        <p:spPr>
          <a:xfrm>
            <a:off x="3836655" y="8141402"/>
            <a:ext cx="1297061" cy="712282"/>
          </a:xfrm>
          <a:prstGeom prst="wedgeEllipseCallout">
            <a:avLst>
              <a:gd name="adj1" fmla="val 54550"/>
              <a:gd name="adj2" fmla="val -57639"/>
            </a:avLst>
          </a:prstGeom>
          <a:solidFill>
            <a:srgbClr val="FFC9DF"/>
          </a:solidFill>
          <a:ln>
            <a:solidFill>
              <a:srgbClr val="FF33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¡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posible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!</a:t>
            </a:r>
          </a:p>
        </p:txBody>
      </p:sp>
      <p:grpSp>
        <p:nvGrpSpPr>
          <p:cNvPr id="2083" name="Group 2082">
            <a:extLst>
              <a:ext uri="{FF2B5EF4-FFF2-40B4-BE49-F238E27FC236}">
                <a16:creationId xmlns:a16="http://schemas.microsoft.com/office/drawing/2014/main" id="{63F7DFD1-86DC-D1F8-6A29-5DD6130346DE}"/>
              </a:ext>
            </a:extLst>
          </p:cNvPr>
          <p:cNvGrpSpPr/>
          <p:nvPr/>
        </p:nvGrpSpPr>
        <p:grpSpPr>
          <a:xfrm>
            <a:off x="5450407" y="6945528"/>
            <a:ext cx="802596" cy="307777"/>
            <a:chOff x="455223" y="4442570"/>
            <a:chExt cx="802597" cy="307777"/>
          </a:xfrm>
        </p:grpSpPr>
        <p:sp>
          <p:nvSpPr>
            <p:cNvPr id="2084" name="Google Shape;222;p10">
              <a:extLst>
                <a:ext uri="{FF2B5EF4-FFF2-40B4-BE49-F238E27FC236}">
                  <a16:creationId xmlns:a16="http://schemas.microsoft.com/office/drawing/2014/main" id="{0413D6B0-D71C-952D-9C3E-418A9B91C4A8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85" name="TextBox 2084">
              <a:extLst>
                <a:ext uri="{FF2B5EF4-FFF2-40B4-BE49-F238E27FC236}">
                  <a16:creationId xmlns:a16="http://schemas.microsoft.com/office/drawing/2014/main" id="{73990B9A-7D68-8822-7F02-3F005CE3F93D}"/>
                </a:ext>
              </a:extLst>
            </p:cNvPr>
            <p:cNvSpPr txBox="1"/>
            <p:nvPr/>
          </p:nvSpPr>
          <p:spPr>
            <a:xfrm>
              <a:off x="47945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pic>
        <p:nvPicPr>
          <p:cNvPr id="2086" name="Picture 2085">
            <a:extLst>
              <a:ext uri="{FF2B5EF4-FFF2-40B4-BE49-F238E27FC236}">
                <a16:creationId xmlns:a16="http://schemas.microsoft.com/office/drawing/2014/main" id="{EB816A75-22DF-C40F-0D2A-4CBB635A85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5225" y="6779385"/>
            <a:ext cx="572707" cy="605907"/>
          </a:xfrm>
          <a:prstGeom prst="rect">
            <a:avLst/>
          </a:prstGeom>
        </p:spPr>
      </p:pic>
      <p:sp>
        <p:nvSpPr>
          <p:cNvPr id="2087" name="Speech Bubble: Oval 2086">
            <a:extLst>
              <a:ext uri="{FF2B5EF4-FFF2-40B4-BE49-F238E27FC236}">
                <a16:creationId xmlns:a16="http://schemas.microsoft.com/office/drawing/2014/main" id="{314A760B-919A-552B-9CDA-1262AAF4ECB0}"/>
              </a:ext>
            </a:extLst>
          </p:cNvPr>
          <p:cNvSpPr/>
          <p:nvPr/>
        </p:nvSpPr>
        <p:spPr>
          <a:xfrm>
            <a:off x="4980517" y="8624494"/>
            <a:ext cx="1492489" cy="712282"/>
          </a:xfrm>
          <a:prstGeom prst="wedgeEllipseCallout">
            <a:avLst>
              <a:gd name="adj1" fmla="val -27698"/>
              <a:gd name="adj2" fmla="val -100431"/>
            </a:avLst>
          </a:prstGeom>
          <a:solidFill>
            <a:srgbClr val="A9D18E"/>
          </a:solidFill>
          <a:ln>
            <a:solidFill>
              <a:srgbClr val="D0EAB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¡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imposible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!</a:t>
            </a:r>
          </a:p>
        </p:txBody>
      </p:sp>
      <p:pic>
        <p:nvPicPr>
          <p:cNvPr id="2090" name="Picture 2" descr="Trabajo En Equipo, Grupo, Equipo, Comunidad">
            <a:extLst>
              <a:ext uri="{FF2B5EF4-FFF2-40B4-BE49-F238E27FC236}">
                <a16:creationId xmlns:a16="http://schemas.microsoft.com/office/drawing/2014/main" id="{C9BF55AB-7E9A-368C-7A62-30F0A7138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11" y="7476683"/>
            <a:ext cx="260207" cy="26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11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1" grpId="0" animBg="1"/>
      <p:bldP spid="208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EEF615-4B25-1809-CE58-12BDCF45AF90}"/>
              </a:ext>
            </a:extLst>
          </p:cNvPr>
          <p:cNvGrpSpPr/>
          <p:nvPr/>
        </p:nvGrpSpPr>
        <p:grpSpPr>
          <a:xfrm>
            <a:off x="130140" y="652560"/>
            <a:ext cx="1801949" cy="492309"/>
            <a:chOff x="1639842" y="1416994"/>
            <a:chExt cx="1801949" cy="492309"/>
          </a:xfrm>
        </p:grpSpPr>
        <p:sp>
          <p:nvSpPr>
            <p:cNvPr id="5" name="Google Shape;112;p3">
              <a:extLst>
                <a:ext uri="{FF2B5EF4-FFF2-40B4-BE49-F238E27FC236}">
                  <a16:creationId xmlns:a16="http://schemas.microsoft.com/office/drawing/2014/main" id="{B116AF02-9CD3-B377-570D-B1780C638A16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5B0CEFC-8F84-BEA7-E909-D0BCA1B467C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23A5EB-0787-D0CE-000B-44C42175D864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9556AC26-C805-F3D2-9C10-7C525D3BE857}"/>
              </a:ext>
            </a:extLst>
          </p:cNvPr>
          <p:cNvSpPr txBox="1"/>
          <p:nvPr/>
        </p:nvSpPr>
        <p:spPr>
          <a:xfrm>
            <a:off x="1970357" y="694522"/>
            <a:ext cx="502449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[A]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ordena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</a:p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Dónde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estrés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?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Colorea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sílaba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rojo.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49271-C59D-1728-CBAD-53D69238D69F}"/>
              </a:ext>
            </a:extLst>
          </p:cNvPr>
          <p:cNvSpPr txBox="1"/>
          <p:nvPr/>
        </p:nvSpPr>
        <p:spPr>
          <a:xfrm>
            <a:off x="130139" y="1272944"/>
            <a:ext cx="6651557" cy="1779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Muchas personas hablan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[1]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                           por todo el mundo.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[2]                     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el  español es el idioma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[3]                       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 España.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 América Latina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[4]                    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español en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[5]                    ,              [6]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                                     ,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[7] 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El                               y muchos países más.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 </a:t>
            </a:r>
            <a:r>
              <a:rPr kumimoji="0" lang="es-ES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[8]                     no</a:t>
            </a:r>
            <a:r>
              <a:rPr kumimoji="0" lang="es-ES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hablan español, hablan portugués.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C07B323-F3A1-F158-6395-7A76AEA13BC5}"/>
              </a:ext>
            </a:extLst>
          </p:cNvPr>
          <p:cNvSpPr/>
          <p:nvPr/>
        </p:nvSpPr>
        <p:spPr>
          <a:xfrm>
            <a:off x="2868455" y="1371717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E6278B-8835-A81C-BC34-E29F3C77F192}"/>
              </a:ext>
            </a:extLst>
          </p:cNvPr>
          <p:cNvSpPr/>
          <p:nvPr/>
        </p:nvSpPr>
        <p:spPr>
          <a:xfrm>
            <a:off x="3354230" y="1371717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90DD0F6-2D16-1F84-F797-3E3E942926FE}"/>
              </a:ext>
            </a:extLst>
          </p:cNvPr>
          <p:cNvSpPr/>
          <p:nvPr/>
        </p:nvSpPr>
        <p:spPr>
          <a:xfrm>
            <a:off x="3840005" y="1371717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ñol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28012B0-E15E-5587-9EB8-86A8A306FC92}"/>
              </a:ext>
            </a:extLst>
          </p:cNvPr>
          <p:cNvSpPr/>
          <p:nvPr/>
        </p:nvSpPr>
        <p:spPr>
          <a:xfrm>
            <a:off x="773303" y="1723376"/>
            <a:ext cx="40144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6CB67B9-E3D7-A194-099D-DE8F493A33AD}"/>
              </a:ext>
            </a:extLst>
          </p:cNvPr>
          <p:cNvSpPr/>
          <p:nvPr/>
        </p:nvSpPr>
        <p:spPr>
          <a:xfrm>
            <a:off x="1201928" y="1723376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5152099-D430-55CE-FD17-9916A1209C38}"/>
              </a:ext>
            </a:extLst>
          </p:cNvPr>
          <p:cNvSpPr/>
          <p:nvPr/>
        </p:nvSpPr>
        <p:spPr>
          <a:xfrm>
            <a:off x="1668653" y="1729726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DB057DBE-FBB9-6841-89B4-A1426AE4FDD7}"/>
              </a:ext>
            </a:extLst>
          </p:cNvPr>
          <p:cNvSpPr/>
          <p:nvPr/>
        </p:nvSpPr>
        <p:spPr>
          <a:xfrm>
            <a:off x="4388661" y="1717026"/>
            <a:ext cx="349682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FC93299-0DFD-0B3C-B6DC-7445F036A8FA}"/>
              </a:ext>
            </a:extLst>
          </p:cNvPr>
          <p:cNvSpPr/>
          <p:nvPr/>
        </p:nvSpPr>
        <p:spPr>
          <a:xfrm>
            <a:off x="4766486" y="1717026"/>
            <a:ext cx="270380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C851524-7BD2-FF87-154C-195450082699}"/>
              </a:ext>
            </a:extLst>
          </p:cNvPr>
          <p:cNvSpPr/>
          <p:nvPr/>
        </p:nvSpPr>
        <p:spPr>
          <a:xfrm>
            <a:off x="5062348" y="1723376"/>
            <a:ext cx="545670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cial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5C96489-7533-0592-C4A8-0C1FDB43366B}"/>
              </a:ext>
            </a:extLst>
          </p:cNvPr>
          <p:cNvSpPr/>
          <p:nvPr/>
        </p:nvSpPr>
        <p:spPr>
          <a:xfrm>
            <a:off x="2833878" y="2079189"/>
            <a:ext cx="451008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4AD685F-7051-564F-B423-638BF8A2B9F5}"/>
              </a:ext>
            </a:extLst>
          </p:cNvPr>
          <p:cNvSpPr/>
          <p:nvPr/>
        </p:nvSpPr>
        <p:spPr>
          <a:xfrm>
            <a:off x="2202210" y="2079189"/>
            <a:ext cx="597405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0F45FA9-F50E-8661-1462-B0E228735764}"/>
              </a:ext>
            </a:extLst>
          </p:cNvPr>
          <p:cNvSpPr/>
          <p:nvPr/>
        </p:nvSpPr>
        <p:spPr>
          <a:xfrm>
            <a:off x="4653616" y="2079189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D099CD2-37D3-BDE6-4AA9-CA896ADD8CC8}"/>
              </a:ext>
            </a:extLst>
          </p:cNvPr>
          <p:cNvSpPr/>
          <p:nvPr/>
        </p:nvSpPr>
        <p:spPr>
          <a:xfrm>
            <a:off x="5139391" y="2079189"/>
            <a:ext cx="545670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Chi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D56D697-584A-BFF3-E29C-6AE5683BC7C5}"/>
              </a:ext>
            </a:extLst>
          </p:cNvPr>
          <p:cNvSpPr/>
          <p:nvPr/>
        </p:nvSpPr>
        <p:spPr>
          <a:xfrm>
            <a:off x="488644" y="2411594"/>
            <a:ext cx="571885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9C2D730-35A9-54BD-D0E2-73B3A835BBBD}"/>
              </a:ext>
            </a:extLst>
          </p:cNvPr>
          <p:cNvSpPr/>
          <p:nvPr/>
        </p:nvSpPr>
        <p:spPr>
          <a:xfrm>
            <a:off x="1087706" y="2411594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0C30DEF-D7D4-0EA3-3FF9-7C864DD2AF72}"/>
              </a:ext>
            </a:extLst>
          </p:cNvPr>
          <p:cNvSpPr/>
          <p:nvPr/>
        </p:nvSpPr>
        <p:spPr>
          <a:xfrm>
            <a:off x="1554431" y="2417944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E99989F7-F78C-B14D-7D8C-6C8622AF745C}"/>
              </a:ext>
            </a:extLst>
          </p:cNvPr>
          <p:cNvSpPr/>
          <p:nvPr/>
        </p:nvSpPr>
        <p:spPr>
          <a:xfrm>
            <a:off x="2024752" y="2417944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FB43E8C-0BDB-1464-94D6-2B4203736F00}"/>
              </a:ext>
            </a:extLst>
          </p:cNvPr>
          <p:cNvSpPr/>
          <p:nvPr/>
        </p:nvSpPr>
        <p:spPr>
          <a:xfrm>
            <a:off x="3080548" y="2417944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C4C0DC6-0D73-5738-624F-ABBD68F33DD7}"/>
              </a:ext>
            </a:extLst>
          </p:cNvPr>
          <p:cNvSpPr/>
          <p:nvPr/>
        </p:nvSpPr>
        <p:spPr>
          <a:xfrm>
            <a:off x="3558733" y="2417944"/>
            <a:ext cx="498475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Sal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2EF1222-3879-0A42-8118-947725DFC250}"/>
              </a:ext>
            </a:extLst>
          </p:cNvPr>
          <p:cNvSpPr/>
          <p:nvPr/>
        </p:nvSpPr>
        <p:spPr>
          <a:xfrm>
            <a:off x="4076258" y="2417944"/>
            <a:ext cx="499794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dor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8369F1D-74FB-345B-14ED-31E202154843}"/>
              </a:ext>
            </a:extLst>
          </p:cNvPr>
          <p:cNvSpPr/>
          <p:nvPr/>
        </p:nvSpPr>
        <p:spPr>
          <a:xfrm>
            <a:off x="779653" y="2755009"/>
            <a:ext cx="451007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sil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45E2AC9-160A-B1D6-E0CB-7ACE564E3FCD}"/>
              </a:ext>
            </a:extLst>
          </p:cNvPr>
          <p:cNvSpPr/>
          <p:nvPr/>
        </p:nvSpPr>
        <p:spPr>
          <a:xfrm>
            <a:off x="1265428" y="2755009"/>
            <a:ext cx="545670" cy="268306"/>
          </a:xfrm>
          <a:prstGeom prst="roundRect">
            <a:avLst/>
          </a:prstGeom>
          <a:solidFill>
            <a:srgbClr val="E6FBFE"/>
          </a:solidFill>
          <a:ln>
            <a:solidFill>
              <a:srgbClr val="1D7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Bra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145FAC48-6BF7-30C8-EE24-00187755C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153" y="2636478"/>
            <a:ext cx="1802986" cy="1670413"/>
          </a:xfrm>
          <a:prstGeom prst="rect">
            <a:avLst/>
          </a:prstGeom>
        </p:spPr>
      </p:pic>
      <p:sp>
        <p:nvSpPr>
          <p:cNvPr id="50" name="Google Shape;402;p19">
            <a:extLst>
              <a:ext uri="{FF2B5EF4-FFF2-40B4-BE49-F238E27FC236}">
                <a16:creationId xmlns:a16="http://schemas.microsoft.com/office/drawing/2014/main" id="{FC1A4718-DD25-D54C-7A56-F2BE8020FF09}"/>
              </a:ext>
            </a:extLst>
          </p:cNvPr>
          <p:cNvSpPr txBox="1"/>
          <p:nvPr/>
        </p:nvSpPr>
        <p:spPr>
          <a:xfrm>
            <a:off x="115406" y="3133837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[B]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con un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/a.</a:t>
            </a:r>
          </a:p>
        </p:txBody>
      </p:sp>
      <p:pic>
        <p:nvPicPr>
          <p:cNvPr id="2051" name="Picture 2050">
            <a:extLst>
              <a:ext uri="{FF2B5EF4-FFF2-40B4-BE49-F238E27FC236}">
                <a16:creationId xmlns:a16="http://schemas.microsoft.com/office/drawing/2014/main" id="{C0BDD9F3-C113-EC63-355E-3E2D0B23D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86" y="3560115"/>
            <a:ext cx="4438710" cy="1993093"/>
          </a:xfrm>
          <a:prstGeom prst="rect">
            <a:avLst/>
          </a:prstGeom>
        </p:spPr>
      </p:pic>
      <p:sp>
        <p:nvSpPr>
          <p:cNvPr id="2052" name="Google Shape;402;p19">
            <a:extLst>
              <a:ext uri="{FF2B5EF4-FFF2-40B4-BE49-F238E27FC236}">
                <a16:creationId xmlns:a16="http://schemas.microsoft.com/office/drawing/2014/main" id="{DE46075A-322B-50A6-C8EF-F6691398C1B3}"/>
              </a:ext>
            </a:extLst>
          </p:cNvPr>
          <p:cNvSpPr txBox="1"/>
          <p:nvPr/>
        </p:nvSpPr>
        <p:spPr>
          <a:xfrm>
            <a:off x="1178040" y="5700252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C8F43D97-0254-393A-0287-956F4E975714}"/>
              </a:ext>
            </a:extLst>
          </p:cNvPr>
          <p:cNvGrpSpPr/>
          <p:nvPr/>
        </p:nvGrpSpPr>
        <p:grpSpPr>
          <a:xfrm>
            <a:off x="105939" y="5569189"/>
            <a:ext cx="1072125" cy="541432"/>
            <a:chOff x="85157" y="674113"/>
            <a:chExt cx="1072125" cy="541432"/>
          </a:xfrm>
        </p:grpSpPr>
        <p:sp>
          <p:nvSpPr>
            <p:cNvPr id="2054" name="Google Shape;206;p9">
              <a:extLst>
                <a:ext uri="{FF2B5EF4-FFF2-40B4-BE49-F238E27FC236}">
                  <a16:creationId xmlns:a16="http://schemas.microsoft.com/office/drawing/2014/main" id="{744038EC-04A4-89C1-A45C-4BB32F0E2AFE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5" name="Picture 2054">
              <a:extLst>
                <a:ext uri="{FF2B5EF4-FFF2-40B4-BE49-F238E27FC236}">
                  <a16:creationId xmlns:a16="http://schemas.microsoft.com/office/drawing/2014/main" id="{A0B690A3-19E5-AEE4-8F69-8A828EADA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F245FB50-F574-DBEE-74B6-485709345A4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057" name="Table 2056">
            <a:extLst>
              <a:ext uri="{FF2B5EF4-FFF2-40B4-BE49-F238E27FC236}">
                <a16:creationId xmlns:a16="http://schemas.microsoft.com/office/drawing/2014/main" id="{F6E7AF88-6167-F039-E791-814251083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1492707"/>
              </p:ext>
            </p:extLst>
          </p:nvPr>
        </p:nvGraphicFramePr>
        <p:xfrm>
          <a:off x="97786" y="6172483"/>
          <a:ext cx="6410742" cy="3568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pegamento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viejo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0975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mentira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bocadillo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verdad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miedo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prueba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sobre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poner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vencer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cultura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vaca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fuera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dentro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limpiar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tocar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ayudar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2058" name="Picture 2057">
            <a:extLst>
              <a:ext uri="{FF2B5EF4-FFF2-40B4-BE49-F238E27FC236}">
                <a16:creationId xmlns:a16="http://schemas.microsoft.com/office/drawing/2014/main" id="{6193A661-28FE-D62F-1C41-9DFAA7D6F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1207" y="6006216"/>
            <a:ext cx="572382" cy="435249"/>
          </a:xfrm>
          <a:prstGeom prst="rect">
            <a:avLst/>
          </a:prstGeom>
        </p:spPr>
      </p:pic>
      <p:pic>
        <p:nvPicPr>
          <p:cNvPr id="2059" name="Picture 2058">
            <a:extLst>
              <a:ext uri="{FF2B5EF4-FFF2-40B4-BE49-F238E27FC236}">
                <a16:creationId xmlns:a16="http://schemas.microsoft.com/office/drawing/2014/main" id="{07ADC593-13D4-06AD-89E1-770643613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6231" y="8052565"/>
            <a:ext cx="631934" cy="581219"/>
          </a:xfrm>
          <a:prstGeom prst="rect">
            <a:avLst/>
          </a:prstGeom>
        </p:spPr>
      </p:pic>
      <p:pic>
        <p:nvPicPr>
          <p:cNvPr id="2060" name="Picture 2059" descr="Icon&#10;&#10;Description automatically generated">
            <a:extLst>
              <a:ext uri="{FF2B5EF4-FFF2-40B4-BE49-F238E27FC236}">
                <a16:creationId xmlns:a16="http://schemas.microsoft.com/office/drawing/2014/main" id="{92735BCA-AB14-DA86-671E-2AC463BE3D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" y="6481868"/>
            <a:ext cx="667164" cy="667164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2BA5DE7C-C62A-3C77-3A99-71CD325D57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786" y="9083095"/>
            <a:ext cx="653860" cy="619446"/>
          </a:xfrm>
          <a:prstGeom prst="rect">
            <a:avLst/>
          </a:prstGeom>
        </p:spPr>
      </p:pic>
      <p:sp>
        <p:nvSpPr>
          <p:cNvPr id="2062" name="TextBox 2061">
            <a:extLst>
              <a:ext uri="{FF2B5EF4-FFF2-40B4-BE49-F238E27FC236}">
                <a16:creationId xmlns:a16="http://schemas.microsoft.com/office/drawing/2014/main" id="{D971CF39-B2C0-C9B1-EB4B-5DC2BA4EB22B}"/>
              </a:ext>
            </a:extLst>
          </p:cNvPr>
          <p:cNvSpPr txBox="1"/>
          <p:nvPr/>
        </p:nvSpPr>
        <p:spPr>
          <a:xfrm>
            <a:off x="700025" y="694700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3E28DEBB-2B69-2E51-4D93-DA008FE92620}"/>
              </a:ext>
            </a:extLst>
          </p:cNvPr>
          <p:cNvSpPr txBox="1"/>
          <p:nvPr/>
        </p:nvSpPr>
        <p:spPr>
          <a:xfrm>
            <a:off x="721069" y="842175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58202A84-5798-1A83-1D13-5BA7DB638AF8}"/>
              </a:ext>
            </a:extLst>
          </p:cNvPr>
          <p:cNvSpPr txBox="1"/>
          <p:nvPr/>
        </p:nvSpPr>
        <p:spPr>
          <a:xfrm>
            <a:off x="785646" y="947494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5811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05210-DDDC-4FDA-8301-C32197D2D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1000"/>
            <a:ext cx="5915025" cy="206939"/>
          </a:xfrm>
        </p:spPr>
        <p:txBody>
          <a:bodyPr>
            <a:normAutofit/>
          </a:bodyPr>
          <a:lstStyle/>
          <a:p>
            <a:r>
              <a:rPr lang="en-GB" sz="563" dirty="0">
                <a:solidFill>
                  <a:schemeClr val="bg1"/>
                </a:solidFill>
              </a:rPr>
              <a:t>Characters</a:t>
            </a:r>
          </a:p>
        </p:txBody>
      </p:sp>
      <p:pic>
        <p:nvPicPr>
          <p:cNvPr id="14" name="Picture 13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7A697504-798B-4977-7E34-E3F5F527C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89" y="2134218"/>
            <a:ext cx="834033" cy="847477"/>
          </a:xfrm>
          <a:prstGeom prst="rect">
            <a:avLst/>
          </a:prstGeom>
        </p:spPr>
      </p:pic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9977C920-935A-0C8E-B587-56BD7BAD7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006" y="3583703"/>
            <a:ext cx="514937" cy="836774"/>
          </a:xfrm>
          <a:prstGeom prst="rect">
            <a:avLst/>
          </a:prstGeom>
        </p:spPr>
      </p:pic>
      <p:pic>
        <p:nvPicPr>
          <p:cNvPr id="13" name="Picture 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4E1C80A6-93E3-F568-B4AB-9DA674BC3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425" y="3570096"/>
            <a:ext cx="489211" cy="8631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4BEFF-5AEB-A8EF-4BCA-96BBEE160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38" y="5167354"/>
            <a:ext cx="564492" cy="7662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7676C-BD85-ABB2-9206-4F9455E05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86630">
            <a:off x="4204808" y="5336305"/>
            <a:ext cx="437092" cy="606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1E86860-86EB-CC32-D817-53040AA256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712" y="5325670"/>
            <a:ext cx="416232" cy="57763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6594F0-D636-C5E1-7393-2695B7C43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6683" y="2215548"/>
            <a:ext cx="645412" cy="7741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39A97E6-788C-8E7E-0540-82C5E2EA1059}"/>
              </a:ext>
            </a:extLst>
          </p:cNvPr>
          <p:cNvCxnSpPr/>
          <p:nvPr/>
        </p:nvCxnSpPr>
        <p:spPr>
          <a:xfrm>
            <a:off x="2098869" y="2313031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0C3BE6E7-03A6-0517-E92E-BB699711A7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25" y="666444"/>
            <a:ext cx="786608" cy="794396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DD29A49-A8B3-410A-8F3D-97964336A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45" y="2149386"/>
            <a:ext cx="840372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7" name="Picture 3">
            <a:extLst>
              <a:ext uri="{FF2B5EF4-FFF2-40B4-BE49-F238E27FC236}">
                <a16:creationId xmlns:a16="http://schemas.microsoft.com/office/drawing/2014/main" id="{58EFB6ED-D3E0-E7F3-F24E-487F0B424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402" y="2140636"/>
            <a:ext cx="608578" cy="847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D1B13C9-17B1-34E4-7A4B-2AD48AB12828}"/>
              </a:ext>
            </a:extLst>
          </p:cNvPr>
          <p:cNvCxnSpPr/>
          <p:nvPr/>
        </p:nvCxnSpPr>
        <p:spPr>
          <a:xfrm>
            <a:off x="2928237" y="1843312"/>
            <a:ext cx="2368089" cy="6512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FEB65E1-C7A5-BADD-8B4D-4C85F69DE0A8}"/>
              </a:ext>
            </a:extLst>
          </p:cNvPr>
          <p:cNvCxnSpPr/>
          <p:nvPr/>
        </p:nvCxnSpPr>
        <p:spPr>
          <a:xfrm>
            <a:off x="2928237" y="1827172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7B0363F-2E4F-CBC0-8979-10098CCCA8DE}"/>
              </a:ext>
            </a:extLst>
          </p:cNvPr>
          <p:cNvCxnSpPr/>
          <p:nvPr/>
        </p:nvCxnSpPr>
        <p:spPr>
          <a:xfrm>
            <a:off x="4076751" y="1831407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0F2AF4D-D5C2-4243-E1F5-E2ED8367F9FB}"/>
              </a:ext>
            </a:extLst>
          </p:cNvPr>
          <p:cNvCxnSpPr/>
          <p:nvPr/>
        </p:nvCxnSpPr>
        <p:spPr>
          <a:xfrm>
            <a:off x="4076751" y="1625606"/>
            <a:ext cx="0" cy="20168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8" name="Straight Connector 2047">
            <a:extLst>
              <a:ext uri="{FF2B5EF4-FFF2-40B4-BE49-F238E27FC236}">
                <a16:creationId xmlns:a16="http://schemas.microsoft.com/office/drawing/2014/main" id="{ED2D6886-C4F1-D4AA-E9BD-882FEF53E81D}"/>
              </a:ext>
            </a:extLst>
          </p:cNvPr>
          <p:cNvCxnSpPr/>
          <p:nvPr/>
        </p:nvCxnSpPr>
        <p:spPr>
          <a:xfrm>
            <a:off x="5633519" y="2331662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Connector 2048">
            <a:extLst>
              <a:ext uri="{FF2B5EF4-FFF2-40B4-BE49-F238E27FC236}">
                <a16:creationId xmlns:a16="http://schemas.microsoft.com/office/drawing/2014/main" id="{B65C1FCB-4C10-5C02-95D9-9583EB3E375D}"/>
              </a:ext>
            </a:extLst>
          </p:cNvPr>
          <p:cNvCxnSpPr/>
          <p:nvPr/>
        </p:nvCxnSpPr>
        <p:spPr>
          <a:xfrm>
            <a:off x="1805831" y="3346901"/>
            <a:ext cx="774097" cy="0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5" name="Straight Connector 2054">
            <a:extLst>
              <a:ext uri="{FF2B5EF4-FFF2-40B4-BE49-F238E27FC236}">
                <a16:creationId xmlns:a16="http://schemas.microsoft.com/office/drawing/2014/main" id="{B7B65E44-EE6F-2722-3CBA-D5E0818547E7}"/>
              </a:ext>
            </a:extLst>
          </p:cNvPr>
          <p:cNvCxnSpPr/>
          <p:nvPr/>
        </p:nvCxnSpPr>
        <p:spPr>
          <a:xfrm>
            <a:off x="1805831" y="33275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2055">
            <a:extLst>
              <a:ext uri="{FF2B5EF4-FFF2-40B4-BE49-F238E27FC236}">
                <a16:creationId xmlns:a16="http://schemas.microsoft.com/office/drawing/2014/main" id="{7F5673FA-C59F-7064-3CE9-739E2CB5B32C}"/>
              </a:ext>
            </a:extLst>
          </p:cNvPr>
          <p:cNvCxnSpPr/>
          <p:nvPr/>
        </p:nvCxnSpPr>
        <p:spPr>
          <a:xfrm>
            <a:off x="2579928" y="33275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3FAB4C19-AE93-EF31-A64F-3D5667598D9F}"/>
              </a:ext>
            </a:extLst>
          </p:cNvPr>
          <p:cNvCxnSpPr/>
          <p:nvPr/>
        </p:nvCxnSpPr>
        <p:spPr>
          <a:xfrm>
            <a:off x="2192879" y="3020035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E8C2AAF4-E7E8-F1E6-6A33-1530DAE949F6}"/>
              </a:ext>
            </a:extLst>
          </p:cNvPr>
          <p:cNvCxnSpPr/>
          <p:nvPr/>
        </p:nvCxnSpPr>
        <p:spPr>
          <a:xfrm>
            <a:off x="5888810" y="3090441"/>
            <a:ext cx="0" cy="326866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9F45BCD6-C66D-A15A-E884-4F2CC0865DBC}"/>
              </a:ext>
            </a:extLst>
          </p:cNvPr>
          <p:cNvCxnSpPr/>
          <p:nvPr/>
        </p:nvCxnSpPr>
        <p:spPr>
          <a:xfrm>
            <a:off x="5282040" y="1831407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9" name="Picture 5">
            <a:extLst>
              <a:ext uri="{FF2B5EF4-FFF2-40B4-BE49-F238E27FC236}">
                <a16:creationId xmlns:a16="http://schemas.microsoft.com/office/drawing/2014/main" id="{BFC150A3-BB77-24F2-796E-B7F942BDD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133" y="2194697"/>
            <a:ext cx="892362" cy="79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080" name="Picture 8" descr="Free pride flag gay pride gay vector">
            <a:extLst>
              <a:ext uri="{FF2B5EF4-FFF2-40B4-BE49-F238E27FC236}">
                <a16:creationId xmlns:a16="http://schemas.microsoft.com/office/drawing/2014/main" id="{5C064F03-6FFD-1A63-A1C8-14522FEC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0007">
            <a:off x="3793556" y="2900755"/>
            <a:ext cx="81279" cy="4571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1" name="Picture 2080">
            <a:extLst>
              <a:ext uri="{FF2B5EF4-FFF2-40B4-BE49-F238E27FC236}">
                <a16:creationId xmlns:a16="http://schemas.microsoft.com/office/drawing/2014/main" id="{D1BFC6EE-4E0A-6E64-A067-A39B086E2C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 b="37443"/>
          <a:stretch/>
        </p:blipFill>
        <p:spPr>
          <a:xfrm>
            <a:off x="5664758" y="3562055"/>
            <a:ext cx="462103" cy="893906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212BEC73-6D7C-D013-D982-717B50A5930B}"/>
              </a:ext>
            </a:extLst>
          </p:cNvPr>
          <p:cNvSpPr txBox="1"/>
          <p:nvPr/>
        </p:nvSpPr>
        <p:spPr>
          <a:xfrm>
            <a:off x="748779" y="4045670"/>
            <a:ext cx="9220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9DF33F11-63B4-9558-5EBC-7B4907B45016}"/>
              </a:ext>
            </a:extLst>
          </p:cNvPr>
          <p:cNvSpPr txBox="1"/>
          <p:nvPr/>
        </p:nvSpPr>
        <p:spPr>
          <a:xfrm>
            <a:off x="1271194" y="2987206"/>
            <a:ext cx="732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lena</a:t>
            </a: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D4314872-C12B-B856-46D7-53B38EA71AB3}"/>
              </a:ext>
            </a:extLst>
          </p:cNvPr>
          <p:cNvSpPr txBox="1"/>
          <p:nvPr/>
        </p:nvSpPr>
        <p:spPr>
          <a:xfrm>
            <a:off x="2477114" y="2980042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P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edro</a:t>
            </a: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43193251-EF01-E899-9885-5A8781AD3BF6}"/>
              </a:ext>
            </a:extLst>
          </p:cNvPr>
          <p:cNvSpPr txBox="1"/>
          <p:nvPr/>
        </p:nvSpPr>
        <p:spPr>
          <a:xfrm>
            <a:off x="2731542" y="4084351"/>
            <a:ext cx="667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fía</a:t>
            </a: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D60E8C33-21ED-3A89-3D59-8F5F3B68FF97}"/>
              </a:ext>
            </a:extLst>
          </p:cNvPr>
          <p:cNvSpPr txBox="1"/>
          <p:nvPr/>
        </p:nvSpPr>
        <p:spPr>
          <a:xfrm>
            <a:off x="6097737" y="4080895"/>
            <a:ext cx="537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u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is</a:t>
            </a: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76733AC1-F9B2-A4CC-A9A4-C2EC1EDC84CA}"/>
              </a:ext>
            </a:extLst>
          </p:cNvPr>
          <p:cNvSpPr txBox="1"/>
          <p:nvPr/>
        </p:nvSpPr>
        <p:spPr>
          <a:xfrm>
            <a:off x="6037625" y="3006256"/>
            <a:ext cx="657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c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i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06F7AE02-7169-6953-CD79-CAA18F0B85B8}"/>
              </a:ext>
            </a:extLst>
          </p:cNvPr>
          <p:cNvSpPr txBox="1"/>
          <p:nvPr/>
        </p:nvSpPr>
        <p:spPr>
          <a:xfrm>
            <a:off x="4936795" y="2974859"/>
            <a:ext cx="747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J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orge</a:t>
            </a: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5750F43E-B49D-456E-BD69-EE459D440F3F}"/>
              </a:ext>
            </a:extLst>
          </p:cNvPr>
          <p:cNvSpPr txBox="1"/>
          <p:nvPr/>
        </p:nvSpPr>
        <p:spPr>
          <a:xfrm>
            <a:off x="3039738" y="1424058"/>
            <a:ext cx="898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aleria</a:t>
            </a:r>
          </a:p>
        </p:txBody>
      </p:sp>
      <p:sp>
        <p:nvSpPr>
          <p:cNvPr id="2090" name="TextBox 2089">
            <a:extLst>
              <a:ext uri="{FF2B5EF4-FFF2-40B4-BE49-F238E27FC236}">
                <a16:creationId xmlns:a16="http://schemas.microsoft.com/office/drawing/2014/main" id="{A0BAAEBF-2EEC-C119-F848-78B66B64D8BD}"/>
              </a:ext>
            </a:extLst>
          </p:cNvPr>
          <p:cNvSpPr txBox="1"/>
          <p:nvPr/>
        </p:nvSpPr>
        <p:spPr>
          <a:xfrm>
            <a:off x="4182979" y="1404555"/>
            <a:ext cx="859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Mi</a:t>
            </a:r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gue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DF918E93-81DB-909B-2A0F-C1568E9332E8}"/>
              </a:ext>
            </a:extLst>
          </p:cNvPr>
          <p:cNvSpPr txBox="1"/>
          <p:nvPr/>
        </p:nvSpPr>
        <p:spPr>
          <a:xfrm>
            <a:off x="3732356" y="3006256"/>
            <a:ext cx="715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H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ugo</a:t>
            </a:r>
          </a:p>
        </p:txBody>
      </p:sp>
      <p:sp>
        <p:nvSpPr>
          <p:cNvPr id="2092" name="TextBox 2091">
            <a:extLst>
              <a:ext uri="{FF2B5EF4-FFF2-40B4-BE49-F238E27FC236}">
                <a16:creationId xmlns:a16="http://schemas.microsoft.com/office/drawing/2014/main" id="{AB7305D1-9409-BF4C-EA92-DFF43DE10661}"/>
              </a:ext>
            </a:extLst>
          </p:cNvPr>
          <p:cNvSpPr txBox="1"/>
          <p:nvPr/>
        </p:nvSpPr>
        <p:spPr>
          <a:xfrm>
            <a:off x="4878738" y="5339740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P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o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3" name="Rectangle: Rounded Corners 2092">
            <a:extLst>
              <a:ext uri="{FF2B5EF4-FFF2-40B4-BE49-F238E27FC236}">
                <a16:creationId xmlns:a16="http://schemas.microsoft.com/office/drawing/2014/main" id="{9DB40D30-A8DE-951F-C7C0-83E9494E7B0D}"/>
              </a:ext>
            </a:extLst>
          </p:cNvPr>
          <p:cNvSpPr/>
          <p:nvPr/>
        </p:nvSpPr>
        <p:spPr>
          <a:xfrm>
            <a:off x="130140" y="128411"/>
            <a:ext cx="4103415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familia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Mamani Flores </a:t>
            </a:r>
            <a:endParaRPr lang="en-GB" sz="2400" dirty="0"/>
          </a:p>
        </p:txBody>
      </p:sp>
      <p:sp>
        <p:nvSpPr>
          <p:cNvPr id="2094" name="TextBox 2093">
            <a:extLst>
              <a:ext uri="{FF2B5EF4-FFF2-40B4-BE49-F238E27FC236}">
                <a16:creationId xmlns:a16="http://schemas.microsoft.com/office/drawing/2014/main" id="{D263DBC7-3125-5E98-8C76-756FBEBB0529}"/>
              </a:ext>
            </a:extLst>
          </p:cNvPr>
          <p:cNvSpPr txBox="1"/>
          <p:nvPr/>
        </p:nvSpPr>
        <p:spPr>
          <a:xfrm>
            <a:off x="4105451" y="5081425"/>
            <a:ext cx="891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M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nch</a:t>
            </a:r>
            <a:r>
              <a:rPr lang="en-GB" sz="12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r>
              <a:rPr lang="en-GB" sz="12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ta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095" name="TextBox 2094">
            <a:extLst>
              <a:ext uri="{FF2B5EF4-FFF2-40B4-BE49-F238E27FC236}">
                <a16:creationId xmlns:a16="http://schemas.microsoft.com/office/drawing/2014/main" id="{891BB348-56F4-F93D-7AAF-7F854E4B3BD5}"/>
              </a:ext>
            </a:extLst>
          </p:cNvPr>
          <p:cNvSpPr txBox="1"/>
          <p:nvPr/>
        </p:nvSpPr>
        <p:spPr>
          <a:xfrm>
            <a:off x="4987474" y="563686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</a:t>
            </a:r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nt</a:t>
            </a:r>
            <a:r>
              <a:rPr lang="en-GB" sz="12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i</a:t>
            </a:r>
            <a:endParaRPr lang="en-GB" sz="12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96" name="Group 2095">
            <a:extLst>
              <a:ext uri="{FF2B5EF4-FFF2-40B4-BE49-F238E27FC236}">
                <a16:creationId xmlns:a16="http://schemas.microsoft.com/office/drawing/2014/main" id="{1B5F9680-BEA9-D3BC-BE61-AB7F72D2C5F3}"/>
              </a:ext>
            </a:extLst>
          </p:cNvPr>
          <p:cNvGrpSpPr/>
          <p:nvPr/>
        </p:nvGrpSpPr>
        <p:grpSpPr>
          <a:xfrm>
            <a:off x="5994960" y="147260"/>
            <a:ext cx="689603" cy="718984"/>
            <a:chOff x="6210543" y="3764108"/>
            <a:chExt cx="801046" cy="775262"/>
          </a:xfrm>
        </p:grpSpPr>
        <p:sp>
          <p:nvSpPr>
            <p:cNvPr id="2097" name="Oval 2096">
              <a:extLst>
                <a:ext uri="{FF2B5EF4-FFF2-40B4-BE49-F238E27FC236}">
                  <a16:creationId xmlns:a16="http://schemas.microsoft.com/office/drawing/2014/main" id="{C007440C-964E-B32F-BD60-22800542BFA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098" name="Picture 2097">
              <a:extLst>
                <a:ext uri="{FF2B5EF4-FFF2-40B4-BE49-F238E27FC236}">
                  <a16:creationId xmlns:a16="http://schemas.microsoft.com/office/drawing/2014/main" id="{C8093C3A-8CCC-1345-E823-B0535D2C9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99" name="Picture 2098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C2BE695-81B0-B06E-FF62-302DA99F1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cxnSp>
        <p:nvCxnSpPr>
          <p:cNvPr id="2102" name="Straight Connector 2101">
            <a:extLst>
              <a:ext uri="{FF2B5EF4-FFF2-40B4-BE49-F238E27FC236}">
                <a16:creationId xmlns:a16="http://schemas.microsoft.com/office/drawing/2014/main" id="{C083A50C-5121-D0AC-F814-680540F4AB87}"/>
              </a:ext>
            </a:extLst>
          </p:cNvPr>
          <p:cNvCxnSpPr/>
          <p:nvPr/>
        </p:nvCxnSpPr>
        <p:spPr>
          <a:xfrm>
            <a:off x="3871168" y="1226404"/>
            <a:ext cx="359120" cy="345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06" name="Picture 2105" descr="A cartoon of 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D8561F2E-9FFC-9EFE-40CC-28964B8D24B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-1" r="-1977" b="22828"/>
          <a:stretch/>
        </p:blipFill>
        <p:spPr>
          <a:xfrm>
            <a:off x="186725" y="4978275"/>
            <a:ext cx="552761" cy="945944"/>
          </a:xfrm>
          <a:prstGeom prst="rect">
            <a:avLst/>
          </a:prstGeom>
        </p:spPr>
      </p:pic>
      <p:sp>
        <p:nvSpPr>
          <p:cNvPr id="2108" name="TextBox 2107">
            <a:extLst>
              <a:ext uri="{FF2B5EF4-FFF2-40B4-BE49-F238E27FC236}">
                <a16:creationId xmlns:a16="http://schemas.microsoft.com/office/drawing/2014/main" id="{030474D0-AFDA-0E34-64D1-39A2390A039F}"/>
              </a:ext>
            </a:extLst>
          </p:cNvPr>
          <p:cNvSpPr txBox="1"/>
          <p:nvPr/>
        </p:nvSpPr>
        <p:spPr>
          <a:xfrm>
            <a:off x="590817" y="554872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Án</a:t>
            </a:r>
            <a:r>
              <a:rPr lang="en-GB" sz="16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ela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9" name="Rectangle: Rounded Corners 2108">
            <a:extLst>
              <a:ext uri="{FF2B5EF4-FFF2-40B4-BE49-F238E27FC236}">
                <a16:creationId xmlns:a16="http://schemas.microsoft.com/office/drawing/2014/main" id="{9F1B4BD4-36EA-C481-8B1D-91F554835E03}"/>
              </a:ext>
            </a:extLst>
          </p:cNvPr>
          <p:cNvSpPr/>
          <p:nvPr/>
        </p:nvSpPr>
        <p:spPr>
          <a:xfrm>
            <a:off x="119024" y="4786266"/>
            <a:ext cx="3867487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0" name="Rectangle: Rounded Corners 2109">
            <a:extLst>
              <a:ext uri="{FF2B5EF4-FFF2-40B4-BE49-F238E27FC236}">
                <a16:creationId xmlns:a16="http://schemas.microsoft.com/office/drawing/2014/main" id="{7E4A9874-BDBE-96C2-1205-B3EACBD4741C}"/>
              </a:ext>
            </a:extLst>
          </p:cNvPr>
          <p:cNvSpPr/>
          <p:nvPr/>
        </p:nvSpPr>
        <p:spPr>
          <a:xfrm>
            <a:off x="4127421" y="4775179"/>
            <a:ext cx="2594046" cy="1129122"/>
          </a:xfrm>
          <a:prstGeom prst="roundRect">
            <a:avLst/>
          </a:prstGeom>
          <a:noFill/>
          <a:ln w="285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2" name="TextBox 2111">
            <a:extLst>
              <a:ext uri="{FF2B5EF4-FFF2-40B4-BE49-F238E27FC236}">
                <a16:creationId xmlns:a16="http://schemas.microsoft.com/office/drawing/2014/main" id="{4BEFD380-9E34-2CF7-176A-0F9EA5D4FBB6}"/>
              </a:ext>
            </a:extLst>
          </p:cNvPr>
          <p:cNvSpPr txBox="1"/>
          <p:nvPr/>
        </p:nvSpPr>
        <p:spPr>
          <a:xfrm>
            <a:off x="4669291" y="4764322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C4BC01"/>
                </a:solidFill>
                <a:latin typeface="Modern Love" panose="04090805081005020601" pitchFamily="82" charset="0"/>
              </a:rPr>
              <a:t>mascotas</a:t>
            </a:r>
            <a:r>
              <a:rPr lang="en-GB" dirty="0">
                <a:solidFill>
                  <a:srgbClr val="C4BC01"/>
                </a:solidFill>
                <a:latin typeface="Modern Love" panose="04090805081005020601" pitchFamily="82" charset="0"/>
              </a:rPr>
              <a:t> </a:t>
            </a:r>
          </a:p>
        </p:txBody>
      </p:sp>
      <p:pic>
        <p:nvPicPr>
          <p:cNvPr id="2113" name="Picture 211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45DDDD2-6B85-8899-165B-B9B0C2BBD9B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9399" b="15187"/>
          <a:stretch/>
        </p:blipFill>
        <p:spPr>
          <a:xfrm>
            <a:off x="1465942" y="4967843"/>
            <a:ext cx="587461" cy="938020"/>
          </a:xfrm>
          <a:prstGeom prst="rect">
            <a:avLst/>
          </a:prstGeom>
          <a:ln>
            <a:noFill/>
          </a:ln>
        </p:spPr>
      </p:pic>
      <p:sp>
        <p:nvSpPr>
          <p:cNvPr id="2114" name="TextBox 2113">
            <a:extLst>
              <a:ext uri="{FF2B5EF4-FFF2-40B4-BE49-F238E27FC236}">
                <a16:creationId xmlns:a16="http://schemas.microsoft.com/office/drawing/2014/main" id="{FED14CDD-9C42-D318-A623-CDCA37BA42A0}"/>
              </a:ext>
            </a:extLst>
          </p:cNvPr>
          <p:cNvSpPr txBox="1"/>
          <p:nvPr/>
        </p:nvSpPr>
        <p:spPr>
          <a:xfrm>
            <a:off x="916834" y="5223695"/>
            <a:ext cx="1017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Rubén</a:t>
            </a:r>
          </a:p>
        </p:txBody>
      </p:sp>
      <p:sp>
        <p:nvSpPr>
          <p:cNvPr id="2142" name="TextBox 2141">
            <a:extLst>
              <a:ext uri="{FF2B5EF4-FFF2-40B4-BE49-F238E27FC236}">
                <a16:creationId xmlns:a16="http://schemas.microsoft.com/office/drawing/2014/main" id="{3F2C7C24-2F94-A3DA-AEEC-F1FBB2BD993C}"/>
              </a:ext>
            </a:extLst>
          </p:cNvPr>
          <p:cNvSpPr txBox="1"/>
          <p:nvPr/>
        </p:nvSpPr>
        <p:spPr>
          <a:xfrm>
            <a:off x="161821" y="8815827"/>
            <a:ext cx="497997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are several indigenous languages spoken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alongside Spanish in Latin America.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Aymara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echua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official languages in Bolivia y Perú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as well as a minority language in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north of Chile.</a:t>
            </a:r>
          </a:p>
        </p:txBody>
      </p:sp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80064512-4BFA-D581-60DD-2226681045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3" y="2313031"/>
            <a:ext cx="455281" cy="644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2887F1-FCFF-8EC4-49BC-372656AB1710}"/>
              </a:ext>
            </a:extLst>
          </p:cNvPr>
          <p:cNvSpPr txBox="1"/>
          <p:nvPr/>
        </p:nvSpPr>
        <p:spPr>
          <a:xfrm>
            <a:off x="251001" y="2974859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Mar</a:t>
            </a:r>
            <a:r>
              <a:rPr lang="en-GB" sz="1600" b="1" dirty="0">
                <a:solidFill>
                  <a:srgbClr val="FF3686"/>
                </a:solidFill>
                <a:latin typeface="Century Gothic" panose="020B0502020202020204" pitchFamily="34" charset="0"/>
              </a:rPr>
              <a:t>i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sol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F065EE-E1F8-816A-4881-1BE462A6AAB7}"/>
              </a:ext>
            </a:extLst>
          </p:cNvPr>
          <p:cNvCxnSpPr/>
          <p:nvPr/>
        </p:nvCxnSpPr>
        <p:spPr>
          <a:xfrm flipV="1">
            <a:off x="671649" y="1983470"/>
            <a:ext cx="1072145" cy="13731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F1ABD4-B504-AC38-30F1-11296F59657E}"/>
              </a:ext>
            </a:extLst>
          </p:cNvPr>
          <p:cNvCxnSpPr/>
          <p:nvPr/>
        </p:nvCxnSpPr>
        <p:spPr>
          <a:xfrm>
            <a:off x="671649" y="1992400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C4E159-177F-23EC-0CE0-450F43D0677E}"/>
              </a:ext>
            </a:extLst>
          </p:cNvPr>
          <p:cNvCxnSpPr/>
          <p:nvPr/>
        </p:nvCxnSpPr>
        <p:spPr>
          <a:xfrm>
            <a:off x="1743794" y="1965186"/>
            <a:ext cx="0" cy="237663"/>
          </a:xfrm>
          <a:prstGeom prst="line">
            <a:avLst/>
          </a:prstGeom>
          <a:ln w="38100">
            <a:solidFill>
              <a:srgbClr val="3B3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27639EB-7648-CC25-8DD9-95450C2E69C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497" y="4909941"/>
            <a:ext cx="518347" cy="1021252"/>
          </a:xfrm>
          <a:prstGeom prst="rect">
            <a:avLst/>
          </a:prstGeom>
        </p:spPr>
      </p:pic>
      <p:pic>
        <p:nvPicPr>
          <p:cNvPr id="25" name="Picture 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522DA0C-C527-2FB8-95E5-0FAE293749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17" y="5092511"/>
            <a:ext cx="606545" cy="817635"/>
          </a:xfrm>
          <a:prstGeom prst="rect">
            <a:avLst/>
          </a:prstGeom>
        </p:spPr>
      </p:pic>
      <p:pic>
        <p:nvPicPr>
          <p:cNvPr id="26" name="Picture 2" descr="Animals, Cartoon, Green, Happy, High Quality, Tortoise">
            <a:extLst>
              <a:ext uri="{FF2B5EF4-FFF2-40B4-BE49-F238E27FC236}">
                <a16:creationId xmlns:a16="http://schemas.microsoft.com/office/drawing/2014/main" id="{3D02BCFA-38AF-100D-01DF-101A443F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96" y="5329709"/>
            <a:ext cx="503924" cy="3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2FF53D5-64CB-8A6F-15CF-F75ED72D9AFF}"/>
              </a:ext>
            </a:extLst>
          </p:cNvPr>
          <p:cNvSpPr txBox="1"/>
          <p:nvPr/>
        </p:nvSpPr>
        <p:spPr>
          <a:xfrm>
            <a:off x="6041547" y="5621500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686"/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I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r</a:t>
            </a:r>
            <a:r>
              <a:rPr lang="en-GB" sz="1200" b="1" dirty="0">
                <a:solidFill>
                  <a:srgbClr val="FF3686"/>
                </a:solidFill>
                <a:latin typeface="Century Gothic" panose="020B0502020202020204" pitchFamily="34" charset="0"/>
                <a:cs typeface="Dreaming Outloud Pro" panose="03050502040302030504" pitchFamily="66" charset="0"/>
              </a:rPr>
              <a:t>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n</a:t>
            </a:r>
            <a:r>
              <a:rPr lang="en-GB" sz="1200" b="1" dirty="0">
                <a:solidFill>
                  <a:srgbClr val="FF3686"/>
                </a:solidFill>
                <a:effectLst/>
                <a:latin typeface="Century Gothic" panose="020B0502020202020204" pitchFamily="34" charset="0"/>
                <a:cs typeface="Dreaming Outloud Pro" panose="03050502040302030504" pitchFamily="66" charset="0"/>
              </a:rPr>
              <a:t>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B84F79A-D7E6-0BAB-C1A9-0F921610B1B6}"/>
              </a:ext>
            </a:extLst>
          </p:cNvPr>
          <p:cNvSpPr txBox="1"/>
          <p:nvPr/>
        </p:nvSpPr>
        <p:spPr>
          <a:xfrm>
            <a:off x="2708797" y="5612294"/>
            <a:ext cx="620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Max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66496BE-D639-7330-B2EA-26E138988374}"/>
              </a:ext>
            </a:extLst>
          </p:cNvPr>
          <p:cNvSpPr txBox="1"/>
          <p:nvPr/>
        </p:nvSpPr>
        <p:spPr>
          <a:xfrm>
            <a:off x="2796937" y="4852762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Krina</a:t>
            </a:r>
            <a:endParaRPr lang="en-GB" sz="16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16" descr="United, Flag, Kingdom, British, Great, Britain">
            <a:extLst>
              <a:ext uri="{FF2B5EF4-FFF2-40B4-BE49-F238E27FC236}">
                <a16:creationId xmlns:a16="http://schemas.microsoft.com/office/drawing/2014/main" id="{B1C94835-2201-1CB8-DB90-5175F410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95" y="4689846"/>
            <a:ext cx="338657" cy="227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4B10C9E-A31D-9A60-561F-21A6AA2B8B15}"/>
              </a:ext>
            </a:extLst>
          </p:cNvPr>
          <p:cNvCxnSpPr/>
          <p:nvPr/>
        </p:nvCxnSpPr>
        <p:spPr>
          <a:xfrm>
            <a:off x="2160872" y="4775943"/>
            <a:ext cx="0" cy="1134204"/>
          </a:xfrm>
          <a:prstGeom prst="line">
            <a:avLst/>
          </a:prstGeom>
          <a:ln w="19050">
            <a:solidFill>
              <a:srgbClr val="3B383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2AB37A1-267F-3676-9492-E6C07659E31E}"/>
              </a:ext>
            </a:extLst>
          </p:cNvPr>
          <p:cNvSpPr txBox="1"/>
          <p:nvPr/>
        </p:nvSpPr>
        <p:spPr>
          <a:xfrm>
            <a:off x="1673350" y="4423362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10C4FC"/>
                </a:solidFill>
                <a:latin typeface="Modern Love" panose="04090805081005020601" pitchFamily="82" charset="0"/>
              </a:rPr>
              <a:t>amigos </a:t>
            </a:r>
          </a:p>
        </p:txBody>
      </p:sp>
      <p:pic>
        <p:nvPicPr>
          <p:cNvPr id="41" name="Picture 40" descr="A map of the world&#10;&#10;Description automatically generated">
            <a:extLst>
              <a:ext uri="{FF2B5EF4-FFF2-40B4-BE49-F238E27FC236}">
                <a16:creationId xmlns:a16="http://schemas.microsoft.com/office/drawing/2014/main" id="{6644AE94-BF3B-C665-72D2-FB2DD8D30B0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84" y="6080528"/>
            <a:ext cx="2254325" cy="2612377"/>
          </a:xfrm>
          <a:prstGeom prst="rect">
            <a:avLst/>
          </a:prstGeom>
        </p:spPr>
      </p:pic>
      <p:pic>
        <p:nvPicPr>
          <p:cNvPr id="42" name="Picture 10" descr="Free Spain Flag vector and picture">
            <a:extLst>
              <a:ext uri="{FF2B5EF4-FFF2-40B4-BE49-F238E27FC236}">
                <a16:creationId xmlns:a16="http://schemas.microsoft.com/office/drawing/2014/main" id="{3ADEC192-4BC4-9C34-501C-EA826B928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27" y="6197817"/>
            <a:ext cx="277978" cy="18502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2">
            <a:extLst>
              <a:ext uri="{FF2B5EF4-FFF2-40B4-BE49-F238E27FC236}">
                <a16:creationId xmlns:a16="http://schemas.microsoft.com/office/drawing/2014/main" id="{67A3C2E8-B0B1-4EF1-1EF1-DA92310C5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47" y="7733708"/>
            <a:ext cx="261068" cy="17410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D6E5945-9102-8B6F-E024-80F53FA3D722}"/>
              </a:ext>
            </a:extLst>
          </p:cNvPr>
          <p:cNvSpPr txBox="1"/>
          <p:nvPr/>
        </p:nvSpPr>
        <p:spPr>
          <a:xfrm>
            <a:off x="4755416" y="7620706"/>
            <a:ext cx="696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Perú</a:t>
            </a:r>
            <a:endParaRPr lang="en-GB" b="1" dirty="0">
              <a:solidFill>
                <a:schemeClr val="bg1"/>
              </a:solidFill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B30EC9A-F77F-A009-1C44-D9E412BB7CD6}"/>
              </a:ext>
            </a:extLst>
          </p:cNvPr>
          <p:cNvSpPr txBox="1"/>
          <p:nvPr/>
        </p:nvSpPr>
        <p:spPr>
          <a:xfrm>
            <a:off x="4805394" y="6132695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Dreaming Outloud Script Pro" panose="03050502040304050704" pitchFamily="66" charset="0"/>
                <a:cs typeface="Dreaming Outloud Script Pro" panose="03050502040304050704" pitchFamily="66" charset="0"/>
              </a:rPr>
              <a:t>España</a:t>
            </a:r>
            <a:endParaRPr lang="en-GB" sz="1600" b="1" dirty="0">
              <a:latin typeface="Dreaming Outloud Script Pro" panose="03050502040304050704" pitchFamily="66" charset="0"/>
              <a:cs typeface="Dreaming Outloud Script Pro" panose="03050502040304050704" pitchFamily="66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81B411A-644C-8227-F965-F45D6624B6B9}"/>
              </a:ext>
            </a:extLst>
          </p:cNvPr>
          <p:cNvSpPr txBox="1"/>
          <p:nvPr/>
        </p:nvSpPr>
        <p:spPr>
          <a:xfrm>
            <a:off x="2024193" y="6907492"/>
            <a:ext cx="3505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n w="9525">
                  <a:solidFill>
                    <a:srgbClr val="22A7CC"/>
                  </a:solidFill>
                  <a:prstDash val="solid"/>
                </a:ln>
                <a:solidFill>
                  <a:srgbClr val="C1EFF1"/>
                </a:solidFill>
                <a:effectLst>
                  <a:glow rad="101600">
                    <a:srgbClr val="C1EFF1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Oviedo</a:t>
            </a:r>
          </a:p>
        </p:txBody>
      </p:sp>
      <p:pic>
        <p:nvPicPr>
          <p:cNvPr id="84" name="Picture 83" descr="A cartoon of a person in a cowboy garment&#10;&#10;Description automatically generated with low confidence">
            <a:extLst>
              <a:ext uri="{FF2B5EF4-FFF2-40B4-BE49-F238E27FC236}">
                <a16:creationId xmlns:a16="http://schemas.microsoft.com/office/drawing/2014/main" id="{1FD3C65D-79D2-473F-9305-4471E587B35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15" t="4624" r="10715" b="60463"/>
          <a:stretch/>
        </p:blipFill>
        <p:spPr>
          <a:xfrm>
            <a:off x="3977361" y="690126"/>
            <a:ext cx="1011126" cy="7613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0BA19D-4421-01B9-9108-BBAD03F6B179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914211" y="8634925"/>
            <a:ext cx="1693517" cy="13555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D58B8D-41E2-4F92-E5C5-07E0812C17B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79495" y="6937717"/>
            <a:ext cx="1679497" cy="134629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8852056-EB6C-7848-63F9-B161F19C9D8B}"/>
              </a:ext>
            </a:extLst>
          </p:cNvPr>
          <p:cNvSpPr/>
          <p:nvPr/>
        </p:nvSpPr>
        <p:spPr>
          <a:xfrm rot="1231670" flipH="1" flipV="1">
            <a:off x="1555820" y="7356028"/>
            <a:ext cx="45719" cy="45719"/>
          </a:xfrm>
          <a:prstGeom prst="ellipse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8898B-2EB9-30A5-ED81-BEC4C7DB33B9}"/>
              </a:ext>
            </a:extLst>
          </p:cNvPr>
          <p:cNvSpPr txBox="1"/>
          <p:nvPr/>
        </p:nvSpPr>
        <p:spPr>
          <a:xfrm>
            <a:off x="1183750" y="7281591"/>
            <a:ext cx="437940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" b="1" dirty="0">
                <a:latin typeface="Century Gothic" panose="020B0502020202020204" pitchFamily="34" charset="0"/>
              </a:rPr>
              <a:t>Barcelona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8908709-C5E4-8EA6-7D05-941DD231EDF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664006" y="6017344"/>
            <a:ext cx="819337" cy="82805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39D1FE-02B6-D0FE-E29B-C4F7403A956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40400" y="6146191"/>
            <a:ext cx="2831925" cy="74155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61B3F91-8FDA-CFDE-5E5D-1F81568A192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928522" y="7255026"/>
            <a:ext cx="1090616" cy="130828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4AB3E1-0895-36FD-D445-7091B662161A}"/>
              </a:ext>
            </a:extLst>
          </p:cNvPr>
          <p:cNvSpPr txBox="1"/>
          <p:nvPr/>
        </p:nvSpPr>
        <p:spPr>
          <a:xfrm>
            <a:off x="2178864" y="7249579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Asturias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F651C96-04CB-FA4E-7825-CBB87D502E93}"/>
              </a:ext>
            </a:extLst>
          </p:cNvPr>
          <p:cNvSpPr txBox="1"/>
          <p:nvPr/>
        </p:nvSpPr>
        <p:spPr>
          <a:xfrm>
            <a:off x="2180695" y="7493216"/>
            <a:ext cx="652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Oviedo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4CEE0C1-BBD6-6B11-1B7F-5C0BDA90120F}"/>
              </a:ext>
            </a:extLst>
          </p:cNvPr>
          <p:cNvSpPr txBox="1"/>
          <p:nvPr/>
        </p:nvSpPr>
        <p:spPr>
          <a:xfrm>
            <a:off x="2166851" y="7755011"/>
            <a:ext cx="535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norte</a:t>
            </a:r>
            <a:endParaRPr lang="en-GB" sz="12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CED0A0-7257-E23D-2E1C-ED9E265B11F4}"/>
              </a:ext>
            </a:extLst>
          </p:cNvPr>
          <p:cNvSpPr txBox="1"/>
          <p:nvPr/>
        </p:nvSpPr>
        <p:spPr>
          <a:xfrm>
            <a:off x="2185192" y="8027572"/>
            <a:ext cx="833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montañas</a:t>
            </a:r>
            <a:endParaRPr lang="en-GB" sz="12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B8A11D47-F57F-972B-15D0-47B4DD0FA0D3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147296" y="7408545"/>
            <a:ext cx="1090616" cy="130828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89B8D494-FD04-6C5D-E9C3-940FBC0A7FEB}"/>
              </a:ext>
            </a:extLst>
          </p:cNvPr>
          <p:cNvSpPr txBox="1"/>
          <p:nvPr/>
        </p:nvSpPr>
        <p:spPr>
          <a:xfrm>
            <a:off x="3397638" y="7403098"/>
            <a:ext cx="830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Cataluña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4B0B026-F790-48FC-3D66-7EC8EF826E2F}"/>
              </a:ext>
            </a:extLst>
          </p:cNvPr>
          <p:cNvSpPr txBox="1"/>
          <p:nvPr/>
        </p:nvSpPr>
        <p:spPr>
          <a:xfrm>
            <a:off x="3399469" y="7646735"/>
            <a:ext cx="827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Barcelona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821B844-F789-3083-B1DD-AB02E21FF7CA}"/>
              </a:ext>
            </a:extLst>
          </p:cNvPr>
          <p:cNvSpPr txBox="1"/>
          <p:nvPr/>
        </p:nvSpPr>
        <p:spPr>
          <a:xfrm>
            <a:off x="3385625" y="7908530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Gaudí</a:t>
            </a:r>
            <a:endParaRPr lang="en-GB" sz="12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E1B21B-088C-DBB4-C1D6-6718011CB91E}"/>
              </a:ext>
            </a:extLst>
          </p:cNvPr>
          <p:cNvSpPr txBox="1"/>
          <p:nvPr/>
        </p:nvSpPr>
        <p:spPr>
          <a:xfrm>
            <a:off x="3403966" y="8181091"/>
            <a:ext cx="833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>
                <a:solidFill>
                  <a:schemeClr val="bg1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montañas</a:t>
            </a:r>
            <a:endParaRPr lang="en-GB" sz="1200" dirty="0">
              <a:solidFill>
                <a:schemeClr val="bg1"/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FAD1245-8F4B-1019-B192-C639B58755F1}"/>
              </a:ext>
            </a:extLst>
          </p:cNvPr>
          <p:cNvSpPr txBox="1"/>
          <p:nvPr/>
        </p:nvSpPr>
        <p:spPr>
          <a:xfrm>
            <a:off x="3137563" y="7037887"/>
            <a:ext cx="35054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rgbClr val="FFA7A7"/>
                </a:solidFill>
                <a:effectLst>
                  <a:glow rad="101600">
                    <a:srgbClr val="FFA7A7">
                      <a:alpha val="60000"/>
                    </a:srgbClr>
                  </a:glow>
                </a:effectLst>
                <a:latin typeface="Baguet Script" panose="00000500000000000000" pitchFamily="2" charset="0"/>
              </a:rPr>
              <a:t>Barcelona </a:t>
            </a:r>
          </a:p>
        </p:txBody>
      </p:sp>
    </p:spTree>
    <p:extLst>
      <p:ext uri="{BB962C8B-B14F-4D97-AF65-F5344CB8AC3E}">
        <p14:creationId xmlns:p14="http://schemas.microsoft.com/office/powerpoint/2010/main" val="3884832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391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1D971F9-73E1-77CD-2972-B191383EBEF1}"/>
              </a:ext>
            </a:extLst>
          </p:cNvPr>
          <p:cNvSpPr/>
          <p:nvPr/>
        </p:nvSpPr>
        <p:spPr>
          <a:xfrm>
            <a:off x="3671460" y="913881"/>
            <a:ext cx="3012062" cy="240267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oogle Shape;181;p8">
            <a:extLst>
              <a:ext uri="{FF2B5EF4-FFF2-40B4-BE49-F238E27FC236}">
                <a16:creationId xmlns:a16="http://schemas.microsoft.com/office/drawing/2014/main" id="{29CA3A9C-E368-4456-8180-8C38FCD5EEE6}"/>
              </a:ext>
            </a:extLst>
          </p:cNvPr>
          <p:cNvPicPr/>
          <p:nvPr/>
        </p:nvPicPr>
        <p:blipFill rotWithShape="1">
          <a:blip r:embed="rId5"/>
          <a:srcRect r="39765"/>
          <a:stretch/>
        </p:blipFill>
        <p:spPr>
          <a:xfrm>
            <a:off x="3756920" y="2103576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6" name="Google Shape;181;p8">
            <a:extLst>
              <a:ext uri="{FF2B5EF4-FFF2-40B4-BE49-F238E27FC236}">
                <a16:creationId xmlns:a16="http://schemas.microsoft.com/office/drawing/2014/main" id="{0AE1373A-5414-8529-93E3-EC57B3FCC7E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739617" y="2618027"/>
            <a:ext cx="560469" cy="345596"/>
          </a:xfrm>
          <a:prstGeom prst="rect">
            <a:avLst/>
          </a:prstGeom>
          <a:ln>
            <a:noFill/>
          </a:ln>
        </p:spPr>
      </p:pic>
      <p:pic>
        <p:nvPicPr>
          <p:cNvPr id="7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0FFA349F-F462-897E-BA5B-66D64B1CD4E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63270" y="1614563"/>
            <a:ext cx="226544" cy="3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EE2427-D697-FE9D-6F5E-BC99A5E23656}"/>
              </a:ext>
            </a:extLst>
          </p:cNvPr>
          <p:cNvSpPr txBox="1"/>
          <p:nvPr/>
        </p:nvSpPr>
        <p:spPr>
          <a:xfrm>
            <a:off x="4148435" y="2169265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Limpi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clean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2F9F9-C831-23B1-D4EC-49D52A8210A0}"/>
              </a:ext>
            </a:extLst>
          </p:cNvPr>
          <p:cNvSpPr txBox="1"/>
          <p:nvPr/>
        </p:nvSpPr>
        <p:spPr>
          <a:xfrm>
            <a:off x="4222491" y="2661135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Limpi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___ clean</a:t>
            </a:r>
            <a:endParaRPr lang="en-GB" sz="1300" b="1" spc="-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1BA327-C2C5-3BF8-D496-F2AFC6F0492F}"/>
              </a:ext>
            </a:extLst>
          </p:cNvPr>
          <p:cNvSpPr txBox="1"/>
          <p:nvPr/>
        </p:nvSpPr>
        <p:spPr>
          <a:xfrm>
            <a:off x="3665614" y="1060771"/>
            <a:ext cx="36495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8D38E5-28B7-F7E9-B049-0D26BC9826B5}"/>
              </a:ext>
            </a:extLst>
          </p:cNvPr>
          <p:cNvSpPr txBox="1"/>
          <p:nvPr/>
        </p:nvSpPr>
        <p:spPr>
          <a:xfrm>
            <a:off x="4022886" y="1658779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Limpi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clean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F48DC3-1EF9-06A3-470E-1DA458482E94}"/>
              </a:ext>
            </a:extLst>
          </p:cNvPr>
          <p:cNvSpPr txBox="1"/>
          <p:nvPr/>
        </p:nvSpPr>
        <p:spPr>
          <a:xfrm>
            <a:off x="3651555" y="1284653"/>
            <a:ext cx="31886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-</a:t>
            </a:r>
            <a:r>
              <a:rPr lang="en-GB" sz="9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ar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verbs: ‘I’, ‘s/he, it’ vs. ‘they’]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98A666A-06DD-54F8-E158-094535FE86CD}"/>
              </a:ext>
            </a:extLst>
          </p:cNvPr>
          <p:cNvGrpSpPr/>
          <p:nvPr/>
        </p:nvGrpSpPr>
        <p:grpSpPr>
          <a:xfrm>
            <a:off x="5400944" y="1007457"/>
            <a:ext cx="1399528" cy="480325"/>
            <a:chOff x="145370" y="5950909"/>
            <a:chExt cx="1913541" cy="5552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21D16-6DDF-A389-945C-5B060CB0D2EA}"/>
                </a:ext>
              </a:extLst>
            </p:cNvPr>
            <p:cNvSpPr txBox="1"/>
            <p:nvPr/>
          </p:nvSpPr>
          <p:spPr>
            <a:xfrm>
              <a:off x="587619" y="6124475"/>
              <a:ext cx="1348120" cy="34325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E86D199-11B9-B913-62C9-10A39C146938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45370" y="5950909"/>
              <a:ext cx="603929" cy="555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EC59CA-FD8B-3845-2D39-DD7AE1C8FEC6}"/>
                </a:ext>
              </a:extLst>
            </p:cNvPr>
            <p:cNvSpPr txBox="1"/>
            <p:nvPr/>
          </p:nvSpPr>
          <p:spPr>
            <a:xfrm>
              <a:off x="774517" y="6133363"/>
              <a:ext cx="1284394" cy="30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6CCD8D72-2DA8-762D-50A7-2C3B8EBFD9E0}"/>
              </a:ext>
            </a:extLst>
          </p:cNvPr>
          <p:cNvGrpSpPr/>
          <p:nvPr/>
        </p:nvGrpSpPr>
        <p:grpSpPr>
          <a:xfrm>
            <a:off x="5460505" y="3038984"/>
            <a:ext cx="2312250" cy="861179"/>
            <a:chOff x="5344134" y="3227849"/>
            <a:chExt cx="2312250" cy="1033797"/>
          </a:xfrm>
        </p:grpSpPr>
        <p:sp>
          <p:nvSpPr>
            <p:cNvPr id="36" name="Rectangle: Folded Corner 35">
              <a:extLst>
                <a:ext uri="{FF2B5EF4-FFF2-40B4-BE49-F238E27FC236}">
                  <a16:creationId xmlns:a16="http://schemas.microsoft.com/office/drawing/2014/main" id="{7D42B4E9-C217-74C5-03EF-2722CCA5DF6D}"/>
                </a:ext>
              </a:extLst>
            </p:cNvPr>
            <p:cNvSpPr/>
            <p:nvPr/>
          </p:nvSpPr>
          <p:spPr>
            <a:xfrm>
              <a:off x="5401896" y="3227849"/>
              <a:ext cx="1005813" cy="103379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7" name="Picture 6" descr="Free Icon Light illustration and picture">
              <a:extLst>
                <a:ext uri="{FF2B5EF4-FFF2-40B4-BE49-F238E27FC236}">
                  <a16:creationId xmlns:a16="http://schemas.microsoft.com/office/drawing/2014/main" id="{83184D4D-9BE8-69B8-7FB3-5606701388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161" y="3269357"/>
              <a:ext cx="339980" cy="24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6234B4-31A2-282C-D9F6-E9712DE5BDAC}"/>
                </a:ext>
              </a:extLst>
            </p:cNvPr>
            <p:cNvSpPr txBox="1"/>
            <p:nvPr/>
          </p:nvSpPr>
          <p:spPr>
            <a:xfrm>
              <a:off x="5634646" y="3320745"/>
              <a:ext cx="2021738" cy="258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Notice that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46FE82-3B15-D1DA-8689-D5477A2334B0}"/>
                </a:ext>
              </a:extLst>
            </p:cNvPr>
            <p:cNvSpPr txBox="1"/>
            <p:nvPr/>
          </p:nvSpPr>
          <p:spPr>
            <a:xfrm>
              <a:off x="5344134" y="3522750"/>
              <a:ext cx="1133963" cy="70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in English, the verb only changes when referring to s/he, it 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😊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</p:grpSp>
      <p:graphicFrame>
        <p:nvGraphicFramePr>
          <p:cNvPr id="41" name="Google Shape;339;p8">
            <a:extLst>
              <a:ext uri="{FF2B5EF4-FFF2-40B4-BE49-F238E27FC236}">
                <a16:creationId xmlns:a16="http://schemas.microsoft.com/office/drawing/2014/main" id="{66D56254-7588-57A8-D7CF-218122BD91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16136781"/>
              </p:ext>
            </p:extLst>
          </p:nvPr>
        </p:nvGraphicFramePr>
        <p:xfrm>
          <a:off x="351233" y="1723292"/>
          <a:ext cx="2940724" cy="3708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work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plays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play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:a16="http://schemas.microsoft.com/office/drawing/2014/main" id="{6773D345-7638-C2C6-001A-1193B119F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4" y="1769033"/>
            <a:ext cx="470273" cy="298496"/>
          </a:xfrm>
          <a:prstGeom prst="rect">
            <a:avLst/>
          </a:prstGeom>
        </p:spPr>
      </p:pic>
      <p:sp>
        <p:nvSpPr>
          <p:cNvPr id="43" name="Google Shape;402;p19">
            <a:extLst>
              <a:ext uri="{FF2B5EF4-FFF2-40B4-BE49-F238E27FC236}">
                <a16:creationId xmlns:a16="http://schemas.microsoft.com/office/drawing/2014/main" id="{6FF0BA68-B796-5A9F-6491-BA5620043502}"/>
              </a:ext>
            </a:extLst>
          </p:cNvPr>
          <p:cNvSpPr txBox="1"/>
          <p:nvPr/>
        </p:nvSpPr>
        <p:spPr>
          <a:xfrm>
            <a:off x="50776" y="1272531"/>
            <a:ext cx="5191883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[A]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Escucha. ¿Qué verbo es?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182BAB1-6A4B-53BE-C1AC-C3A8702D8F4E}"/>
              </a:ext>
            </a:extLst>
          </p:cNvPr>
          <p:cNvGrpSpPr/>
          <p:nvPr/>
        </p:nvGrpSpPr>
        <p:grpSpPr>
          <a:xfrm>
            <a:off x="453542" y="834042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45" name="Google Shape;222;p10">
              <a:extLst>
                <a:ext uri="{FF2B5EF4-FFF2-40B4-BE49-F238E27FC236}">
                  <a16:creationId xmlns:a16="http://schemas.microsoft.com/office/drawing/2014/main" id="{45253835-FBA5-7ADE-F1E4-045A2C14C3BE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D2C29D5-1F56-7BF8-2A75-4D3EC6571BB6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3E23ABB-239E-195E-C7C0-89AA0148C6BA}"/>
              </a:ext>
            </a:extLst>
          </p:cNvPr>
          <p:cNvGrpSpPr/>
          <p:nvPr/>
        </p:nvGrpSpPr>
        <p:grpSpPr>
          <a:xfrm>
            <a:off x="121341" y="688134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7DD6624-E74C-28E0-1728-0489D214713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9" name="Picture 48" descr="Free speaker sound loud vector">
              <a:extLst>
                <a:ext uri="{FF2B5EF4-FFF2-40B4-BE49-F238E27FC236}">
                  <a16:creationId xmlns:a16="http://schemas.microsoft.com/office/drawing/2014/main" id="{45A92FC4-533E-4DF4-4F62-455DF124D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50" name="Google Shape;339;p8">
            <a:extLst>
              <a:ext uri="{FF2B5EF4-FFF2-40B4-BE49-F238E27FC236}">
                <a16:creationId xmlns:a16="http://schemas.microsoft.com/office/drawing/2014/main" id="{ABA55D43-E2B5-A58A-6FA3-D6056E17CC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7730533"/>
              </p:ext>
            </p:extLst>
          </p:nvPr>
        </p:nvGraphicFramePr>
        <p:xfrm>
          <a:off x="351233" y="2175106"/>
          <a:ext cx="2940724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0965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00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cleans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clean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clean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1" name="Google Shape;339;p8">
            <a:extLst>
              <a:ext uri="{FF2B5EF4-FFF2-40B4-BE49-F238E27FC236}">
                <a16:creationId xmlns:a16="http://schemas.microsoft.com/office/drawing/2014/main" id="{CFC15570-B884-1871-52F6-10C9411D4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5235148"/>
              </p:ext>
            </p:extLst>
          </p:nvPr>
        </p:nvGraphicFramePr>
        <p:xfrm>
          <a:off x="351233" y="2770919"/>
          <a:ext cx="2940724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cook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help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helps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2" name="Google Shape;339;p8">
            <a:extLst>
              <a:ext uri="{FF2B5EF4-FFF2-40B4-BE49-F238E27FC236}">
                <a16:creationId xmlns:a16="http://schemas.microsoft.com/office/drawing/2014/main" id="{29696278-0B88-ACF6-25FE-DAFADFCD83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4023162"/>
              </p:ext>
            </p:extLst>
          </p:nvPr>
        </p:nvGraphicFramePr>
        <p:xfrm>
          <a:off x="351233" y="3361108"/>
          <a:ext cx="2940724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learns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learn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96E95CC8-9697-EC80-4027-4D8CDB5E8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7227633"/>
              </p:ext>
            </p:extLst>
          </p:nvPr>
        </p:nvGraphicFramePr>
        <p:xfrm>
          <a:off x="345634" y="3945133"/>
          <a:ext cx="2940724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06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9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reads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see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read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4" name="Google Shape;339;p8">
            <a:extLst>
              <a:ext uri="{FF2B5EF4-FFF2-40B4-BE49-F238E27FC236}">
                <a16:creationId xmlns:a16="http://schemas.microsoft.com/office/drawing/2014/main" id="{30C00ED4-007D-3BE7-0831-AE93C4C301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8336158"/>
              </p:ext>
            </p:extLst>
          </p:nvPr>
        </p:nvGraphicFramePr>
        <p:xfrm>
          <a:off x="3514223" y="3955344"/>
          <a:ext cx="2940724" cy="518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980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6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0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they dance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 dance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dances</a:t>
                      </a:r>
                    </a:p>
                  </a:txBody>
                  <a:tcPr marL="91450" marR="91450" marT="45725" marB="45725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6" name="Picture 55">
            <a:extLst>
              <a:ext uri="{FF2B5EF4-FFF2-40B4-BE49-F238E27FC236}">
                <a16:creationId xmlns:a16="http://schemas.microsoft.com/office/drawing/2014/main" id="{F0CD1898-25DA-4476-2622-1C107C7FD8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5411" y="2210646"/>
            <a:ext cx="480251" cy="30483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0EDF745-5550-FD0A-049D-DF15AFA804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76" y="2827557"/>
            <a:ext cx="470273" cy="2984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AEDBDD69-0E5A-7F04-478D-278D9B0060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47" y="3438043"/>
            <a:ext cx="445204" cy="28258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5C361DD-499F-DEBD-8A63-9F1E74D0A37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71" y="4002324"/>
            <a:ext cx="434192" cy="27559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B64DA05-EE2B-5FAE-746B-44DB6808834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23562" y="3992055"/>
            <a:ext cx="468587" cy="297427"/>
          </a:xfrm>
          <a:prstGeom prst="rect">
            <a:avLst/>
          </a:prstGeom>
        </p:spPr>
      </p:pic>
      <p:sp>
        <p:nvSpPr>
          <p:cNvPr id="62" name="Google Shape;402;p19">
            <a:extLst>
              <a:ext uri="{FF2B5EF4-FFF2-40B4-BE49-F238E27FC236}">
                <a16:creationId xmlns:a16="http://schemas.microsoft.com/office/drawing/2014/main" id="{CD837F06-3E21-40C0-D7DA-F274AF775844}"/>
              </a:ext>
            </a:extLst>
          </p:cNvPr>
          <p:cNvSpPr txBox="1"/>
          <p:nvPr/>
        </p:nvSpPr>
        <p:spPr>
          <a:xfrm>
            <a:off x="72171" y="4660851"/>
            <a:ext cx="5191883" cy="790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[B]</a:t>
            </a: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Escucha otra vez y escribe en inglés.</a:t>
            </a:r>
            <a:endParaRPr lang="es-ES"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>
              <a:buClr>
                <a:srgbClr val="002060"/>
              </a:buClr>
              <a:buSzPts val="3600"/>
            </a:pPr>
            <a:r>
              <a:rPr lang="es-ES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 the correct words to translate what you hear. There are some extra ones!</a:t>
            </a:r>
          </a:p>
        </p:txBody>
      </p:sp>
      <p:graphicFrame>
        <p:nvGraphicFramePr>
          <p:cNvPr id="63" name="Google Shape;324;p7">
            <a:extLst>
              <a:ext uri="{FF2B5EF4-FFF2-40B4-BE49-F238E27FC236}">
                <a16:creationId xmlns:a16="http://schemas.microsoft.com/office/drawing/2014/main" id="{A581D3E9-BA64-3A16-A8AB-ADCC232234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0843396"/>
              </p:ext>
            </p:extLst>
          </p:nvPr>
        </p:nvGraphicFramePr>
        <p:xfrm>
          <a:off x="72171" y="5574987"/>
          <a:ext cx="6551642" cy="386078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2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09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07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don’t| guitar | they| play | at home | I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b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07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07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 Sundays| don’t| they| you | clean | the house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07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07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but | I | dance | they | in the kitchen | help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07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07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learn | s/he | about | doesn’t | culture | learn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07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6078">
                <a:tc row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s/he | read | I | doesn’t | a text | in Spanish</a:t>
                      </a: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6078">
                <a:tc vMerge="1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b="1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 anchor="ctr">
                    <a:lnL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048" name="Rectangle 2047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E423D62B-6448-6514-1F34-FD7EC9DBD16C}"/>
              </a:ext>
            </a:extLst>
          </p:cNvPr>
          <p:cNvSpPr/>
          <p:nvPr/>
        </p:nvSpPr>
        <p:spPr>
          <a:xfrm>
            <a:off x="191691" y="5785266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49" name="Rectangle 2048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DBA65DAC-C2C4-81AA-6A7E-242992C2E0D1}"/>
              </a:ext>
            </a:extLst>
          </p:cNvPr>
          <p:cNvSpPr/>
          <p:nvPr/>
        </p:nvSpPr>
        <p:spPr>
          <a:xfrm>
            <a:off x="172612" y="6552902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50" name="Rectangle 2049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C61E99BA-39D1-8D5A-7893-C9653CAB2B16}"/>
              </a:ext>
            </a:extLst>
          </p:cNvPr>
          <p:cNvSpPr/>
          <p:nvPr/>
        </p:nvSpPr>
        <p:spPr>
          <a:xfrm>
            <a:off x="180060" y="7320538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51" name="Rectangle 2050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A3EBE2FE-DB86-5EBE-D61B-EFE6DE6A6C3B}"/>
              </a:ext>
            </a:extLst>
          </p:cNvPr>
          <p:cNvSpPr/>
          <p:nvPr/>
        </p:nvSpPr>
        <p:spPr>
          <a:xfrm>
            <a:off x="166631" y="8099363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52" name="Rectangle 2051">
            <a:hlinkClick r:id="" action="ppaction://noaction">
              <a:snd r:embed="rId17" name="2_ej.wav"/>
            </a:hlinkClick>
            <a:extLst>
              <a:ext uri="{FF2B5EF4-FFF2-40B4-BE49-F238E27FC236}">
                <a16:creationId xmlns:a16="http://schemas.microsoft.com/office/drawing/2014/main" id="{8D864F45-2B72-23DD-A588-9A13DAD37BB4}"/>
              </a:ext>
            </a:extLst>
          </p:cNvPr>
          <p:cNvSpPr/>
          <p:nvPr/>
        </p:nvSpPr>
        <p:spPr>
          <a:xfrm>
            <a:off x="171503" y="8887926"/>
            <a:ext cx="333751" cy="334954"/>
          </a:xfrm>
          <a:prstGeom prst="rect">
            <a:avLst/>
          </a:prstGeom>
          <a:solidFill>
            <a:srgbClr val="4A8522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AC30D872-6B18-2490-8A1C-EBFD092C3C95}"/>
              </a:ext>
            </a:extLst>
          </p:cNvPr>
          <p:cNvSpPr txBox="1"/>
          <p:nvPr/>
        </p:nvSpPr>
        <p:spPr>
          <a:xfrm>
            <a:off x="695718" y="5984962"/>
            <a:ext cx="4671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  <a:sym typeface="Century Gothic"/>
              </a:rPr>
              <a:t>I don’t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26264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5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5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18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29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8F0306E-3CAF-6A8D-53E3-EB0F70B9F727}"/>
              </a:ext>
            </a:extLst>
          </p:cNvPr>
          <p:cNvSpPr txBox="1"/>
          <p:nvPr/>
        </p:nvSpPr>
        <p:spPr>
          <a:xfrm>
            <a:off x="1478771" y="761701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Traduce la postal al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9B6CF95-F80D-702D-CD94-105A6AD49889}"/>
              </a:ext>
            </a:extLst>
          </p:cNvPr>
          <p:cNvGrpSpPr/>
          <p:nvPr/>
        </p:nvGrpSpPr>
        <p:grpSpPr>
          <a:xfrm>
            <a:off x="532843" y="794762"/>
            <a:ext cx="962296" cy="307777"/>
            <a:chOff x="537508" y="810975"/>
            <a:chExt cx="505091" cy="307777"/>
          </a:xfrm>
        </p:grpSpPr>
        <p:sp>
          <p:nvSpPr>
            <p:cNvPr id="34" name="Google Shape;206;p9">
              <a:extLst>
                <a:ext uri="{FF2B5EF4-FFF2-40B4-BE49-F238E27FC236}">
                  <a16:creationId xmlns:a16="http://schemas.microsoft.com/office/drawing/2014/main" id="{BBA7E83C-4672-D901-E279-78FBC37CFA4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F4EADF-ACE9-0989-6B8B-F09AE24450F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36" name="Picture 2" descr="Pen, Write, Pencil, Writing Tool, Work, Message, Blue">
            <a:extLst>
              <a:ext uri="{FF2B5EF4-FFF2-40B4-BE49-F238E27FC236}">
                <a16:creationId xmlns:a16="http://schemas.microsoft.com/office/drawing/2014/main" id="{0B5F9B78-E99C-BA55-E390-F8DE54B2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66361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1292346C-1425-5E7E-42CF-D5C796845B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701" y="1280137"/>
            <a:ext cx="2754963" cy="166506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32BA87C-2C4C-EFED-6D0C-ACC16F5D2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8243" y="1277230"/>
            <a:ext cx="3936888" cy="251753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24531879-349A-3059-7DCC-2F855BF5A024}"/>
              </a:ext>
            </a:extLst>
          </p:cNvPr>
          <p:cNvSpPr txBox="1"/>
          <p:nvPr/>
        </p:nvSpPr>
        <p:spPr>
          <a:xfrm>
            <a:off x="2886823" y="134949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266A4E-A25F-C22E-F7BD-3BED50B8DE1F}"/>
              </a:ext>
            </a:extLst>
          </p:cNvPr>
          <p:cNvSpPr txBox="1"/>
          <p:nvPr/>
        </p:nvSpPr>
        <p:spPr>
          <a:xfrm>
            <a:off x="2856343" y="1543601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F5DD9C4-8A9A-C323-517C-4F506DABE3B8}"/>
              </a:ext>
            </a:extLst>
          </p:cNvPr>
          <p:cNvSpPr txBox="1"/>
          <p:nvPr/>
        </p:nvSpPr>
        <p:spPr>
          <a:xfrm>
            <a:off x="2871583" y="174736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</a:t>
            </a:r>
          </a:p>
        </p:txBody>
      </p:sp>
      <p:sp>
        <p:nvSpPr>
          <p:cNvPr id="2049" name="TextBox 2048">
            <a:extLst>
              <a:ext uri="{FF2B5EF4-FFF2-40B4-BE49-F238E27FC236}">
                <a16:creationId xmlns:a16="http://schemas.microsoft.com/office/drawing/2014/main" id="{52FC560C-D7F8-109B-2721-BF23F285E408}"/>
              </a:ext>
            </a:extLst>
          </p:cNvPr>
          <p:cNvSpPr txBox="1"/>
          <p:nvPr/>
        </p:nvSpPr>
        <p:spPr>
          <a:xfrm>
            <a:off x="2856342" y="195893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________________________________</a:t>
            </a: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9EEC6B4D-4E5B-8F0C-C294-7B99DA03596A}"/>
              </a:ext>
            </a:extLst>
          </p:cNvPr>
          <p:cNvSpPr txBox="1"/>
          <p:nvPr/>
        </p:nvSpPr>
        <p:spPr>
          <a:xfrm>
            <a:off x="2856342" y="2143599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________________________________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0601E16E-6DA1-B9D0-643B-5D76F2015063}"/>
              </a:ext>
            </a:extLst>
          </p:cNvPr>
          <p:cNvSpPr txBox="1"/>
          <p:nvPr/>
        </p:nvSpPr>
        <p:spPr>
          <a:xfrm>
            <a:off x="2866744" y="2343551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________________________________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2078E9D0-04FF-3697-CE49-69E41BF8FCAC}"/>
              </a:ext>
            </a:extLst>
          </p:cNvPr>
          <p:cNvSpPr txBox="1"/>
          <p:nvPr/>
        </p:nvSpPr>
        <p:spPr>
          <a:xfrm>
            <a:off x="2856342" y="256372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________________________________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EF4225A9-A57B-B940-0F2C-A4ECF3B762E5}"/>
              </a:ext>
            </a:extLst>
          </p:cNvPr>
          <p:cNvSpPr txBox="1"/>
          <p:nvPr/>
        </p:nvSpPr>
        <p:spPr>
          <a:xfrm>
            <a:off x="2854716" y="2746439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________________________________</a:t>
            </a: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A3F88984-3224-7368-B2EA-3D18E7C7B646}"/>
              </a:ext>
            </a:extLst>
          </p:cNvPr>
          <p:cNvSpPr txBox="1"/>
          <p:nvPr/>
        </p:nvSpPr>
        <p:spPr>
          <a:xfrm>
            <a:off x="2844314" y="296661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________________________________</a:t>
            </a:r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id="{32575B1B-F625-CFE4-1C61-F68C7C4071BA}"/>
              </a:ext>
            </a:extLst>
          </p:cNvPr>
          <p:cNvSpPr txBox="1"/>
          <p:nvPr/>
        </p:nvSpPr>
        <p:spPr>
          <a:xfrm>
            <a:off x="2833912" y="3186622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________________________________</a:t>
            </a:r>
          </a:p>
        </p:txBody>
      </p:sp>
      <p:sp>
        <p:nvSpPr>
          <p:cNvPr id="2056" name="TextBox 2055">
            <a:extLst>
              <a:ext uri="{FF2B5EF4-FFF2-40B4-BE49-F238E27FC236}">
                <a16:creationId xmlns:a16="http://schemas.microsoft.com/office/drawing/2014/main" id="{D09D0831-D36B-F3C3-372B-53EF5BD05B4B}"/>
              </a:ext>
            </a:extLst>
          </p:cNvPr>
          <p:cNvSpPr txBox="1"/>
          <p:nvPr/>
        </p:nvSpPr>
        <p:spPr>
          <a:xfrm>
            <a:off x="2844314" y="340374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________________________________</a:t>
            </a:r>
          </a:p>
        </p:txBody>
      </p:sp>
      <p:sp>
        <p:nvSpPr>
          <p:cNvPr id="2057" name="TextBox 2056">
            <a:extLst>
              <a:ext uri="{FF2B5EF4-FFF2-40B4-BE49-F238E27FC236}">
                <a16:creationId xmlns:a16="http://schemas.microsoft.com/office/drawing/2014/main" id="{869C8B98-0095-2965-03DE-8DCB5AB10482}"/>
              </a:ext>
            </a:extLst>
          </p:cNvPr>
          <p:cNvSpPr txBox="1"/>
          <p:nvPr/>
        </p:nvSpPr>
        <p:spPr>
          <a:xfrm>
            <a:off x="169696" y="3043366"/>
            <a:ext cx="1681964" cy="784830"/>
          </a:xfrm>
          <a:prstGeom prst="rect">
            <a:avLst/>
          </a:prstGeom>
          <a:solidFill>
            <a:srgbClr val="CEEAB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 postal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porque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because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they 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humanas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human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ejemplo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for example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058" name="Table 2057">
            <a:extLst>
              <a:ext uri="{FF2B5EF4-FFF2-40B4-BE49-F238E27FC236}">
                <a16:creationId xmlns:a16="http://schemas.microsoft.com/office/drawing/2014/main" id="{A92C09BB-BC7E-DD42-75D7-DC7F06507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012948"/>
              </p:ext>
            </p:extLst>
          </p:nvPr>
        </p:nvGraphicFramePr>
        <p:xfrm>
          <a:off x="144740" y="4448681"/>
          <a:ext cx="6410742" cy="41473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693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new (f)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mpl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some (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fpl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693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also, too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glue (stick)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old (m)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69309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lie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sandwich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truth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693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fear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test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on, on top of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6930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put, putting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overcome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culture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693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cow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outside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inside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6127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clean cleaning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touch, play (instrument)</a:t>
                      </a:r>
                    </a:p>
                    <a:p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2059" name="Picture 2058">
            <a:extLst>
              <a:ext uri="{FF2B5EF4-FFF2-40B4-BE49-F238E27FC236}">
                <a16:creationId xmlns:a16="http://schemas.microsoft.com/office/drawing/2014/main" id="{CB633F7B-913B-9F36-F4E3-B44006949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161" y="4282415"/>
            <a:ext cx="572382" cy="435249"/>
          </a:xfrm>
          <a:prstGeom prst="rect">
            <a:avLst/>
          </a:prstGeom>
        </p:spPr>
      </p:pic>
      <p:pic>
        <p:nvPicPr>
          <p:cNvPr id="2060" name="Picture 2059">
            <a:extLst>
              <a:ext uri="{FF2B5EF4-FFF2-40B4-BE49-F238E27FC236}">
                <a16:creationId xmlns:a16="http://schemas.microsoft.com/office/drawing/2014/main" id="{2A06432F-52AA-21A3-3D29-526971BEA5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139" y="6621879"/>
            <a:ext cx="631934" cy="581219"/>
          </a:xfrm>
          <a:prstGeom prst="rect">
            <a:avLst/>
          </a:prstGeom>
        </p:spPr>
      </p:pic>
      <p:pic>
        <p:nvPicPr>
          <p:cNvPr id="2061" name="Picture 2060" descr="Icon&#10;&#10;Description automatically generated">
            <a:extLst>
              <a:ext uri="{FF2B5EF4-FFF2-40B4-BE49-F238E27FC236}">
                <a16:creationId xmlns:a16="http://schemas.microsoft.com/office/drawing/2014/main" id="{40913EE4-C2EE-2E97-6229-736574ED01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6" y="4876163"/>
            <a:ext cx="667164" cy="667164"/>
          </a:xfrm>
          <a:prstGeom prst="rect">
            <a:avLst/>
          </a:prstGeom>
        </p:spPr>
      </p:pic>
      <p:pic>
        <p:nvPicPr>
          <p:cNvPr id="2062" name="Picture 2061">
            <a:extLst>
              <a:ext uri="{FF2B5EF4-FFF2-40B4-BE49-F238E27FC236}">
                <a16:creationId xmlns:a16="http://schemas.microsoft.com/office/drawing/2014/main" id="{5DD9A3CE-AE03-FCB5-208C-4727ADC23E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044" y="7921249"/>
            <a:ext cx="653860" cy="619446"/>
          </a:xfrm>
          <a:prstGeom prst="rect">
            <a:avLst/>
          </a:prstGeom>
        </p:spPr>
      </p:pic>
      <p:sp>
        <p:nvSpPr>
          <p:cNvPr id="2063" name="TextBox 2062">
            <a:extLst>
              <a:ext uri="{FF2B5EF4-FFF2-40B4-BE49-F238E27FC236}">
                <a16:creationId xmlns:a16="http://schemas.microsoft.com/office/drawing/2014/main" id="{F29A2FBF-AD82-73BA-8261-399E5416F719}"/>
              </a:ext>
            </a:extLst>
          </p:cNvPr>
          <p:cNvSpPr txBox="1"/>
          <p:nvPr/>
        </p:nvSpPr>
        <p:spPr>
          <a:xfrm>
            <a:off x="692935" y="534130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E21DC84C-69B1-F6A5-4CA4-85B8E2251A8A}"/>
              </a:ext>
            </a:extLst>
          </p:cNvPr>
          <p:cNvSpPr txBox="1"/>
          <p:nvPr/>
        </p:nvSpPr>
        <p:spPr>
          <a:xfrm>
            <a:off x="743977" y="699107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750F391C-4E4E-91A4-2550-27CBC9BAAD84}"/>
              </a:ext>
            </a:extLst>
          </p:cNvPr>
          <p:cNvSpPr txBox="1"/>
          <p:nvPr/>
        </p:nvSpPr>
        <p:spPr>
          <a:xfrm>
            <a:off x="845904" y="831309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7E235CDE-DCB3-9C70-3ACC-B4E2D9B64B34}"/>
              </a:ext>
            </a:extLst>
          </p:cNvPr>
          <p:cNvSpPr txBox="1"/>
          <p:nvPr/>
        </p:nvSpPr>
        <p:spPr>
          <a:xfrm>
            <a:off x="1478771" y="396427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EB5A70F1-6F86-925A-6158-F360B0DADB5C}"/>
              </a:ext>
            </a:extLst>
          </p:cNvPr>
          <p:cNvGrpSpPr/>
          <p:nvPr/>
        </p:nvGrpSpPr>
        <p:grpSpPr>
          <a:xfrm>
            <a:off x="532843" y="3997331"/>
            <a:ext cx="962296" cy="307777"/>
            <a:chOff x="537508" y="810975"/>
            <a:chExt cx="505091" cy="307777"/>
          </a:xfrm>
        </p:grpSpPr>
        <p:sp>
          <p:nvSpPr>
            <p:cNvPr id="2068" name="Google Shape;206;p9">
              <a:extLst>
                <a:ext uri="{FF2B5EF4-FFF2-40B4-BE49-F238E27FC236}">
                  <a16:creationId xmlns:a16="http://schemas.microsoft.com/office/drawing/2014/main" id="{079C0A7F-E6E0-EB27-711F-0ADB93333A83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id="{C1FB4AA2-FA97-D1E7-7854-940C15F1AC3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70" name="Picture 2" descr="Pen, Write, Pencil, Writing Tool, Work, Message, Blue">
            <a:extLst>
              <a:ext uri="{FF2B5EF4-FFF2-40B4-BE49-F238E27FC236}">
                <a16:creationId xmlns:a16="http://schemas.microsoft.com/office/drawing/2014/main" id="{0FCC9EB2-9484-DE68-C68B-04FC0DD6D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386617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74C54A3D-0CFD-FC70-8746-1C9B81F6C29D}"/>
              </a:ext>
            </a:extLst>
          </p:cNvPr>
          <p:cNvSpPr txBox="1"/>
          <p:nvPr/>
        </p:nvSpPr>
        <p:spPr>
          <a:xfrm>
            <a:off x="45720" y="9177889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Describe un sueño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raro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BFBA542E-E6B4-2F66-DF97-A97B61C75D8F}"/>
              </a:ext>
            </a:extLst>
          </p:cNvPr>
          <p:cNvGrpSpPr/>
          <p:nvPr/>
        </p:nvGrpSpPr>
        <p:grpSpPr>
          <a:xfrm>
            <a:off x="540876" y="8810491"/>
            <a:ext cx="962296" cy="307777"/>
            <a:chOff x="537508" y="810975"/>
            <a:chExt cx="505091" cy="307777"/>
          </a:xfrm>
        </p:grpSpPr>
        <p:sp>
          <p:nvSpPr>
            <p:cNvPr id="2073" name="Google Shape;206;p9">
              <a:extLst>
                <a:ext uri="{FF2B5EF4-FFF2-40B4-BE49-F238E27FC236}">
                  <a16:creationId xmlns:a16="http://schemas.microsoft.com/office/drawing/2014/main" id="{BBB3A2B7-E01D-DCD3-8552-8D68F27F4F8E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74" name="TextBox 2073">
              <a:extLst>
                <a:ext uri="{FF2B5EF4-FFF2-40B4-BE49-F238E27FC236}">
                  <a16:creationId xmlns:a16="http://schemas.microsoft.com/office/drawing/2014/main" id="{0D357BF6-DA29-9005-B086-2618D3D53AF7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75" name="Picture 2" descr="Pen, Write, Pencil, Writing Tool, Work, Message, Blue">
            <a:extLst>
              <a:ext uri="{FF2B5EF4-FFF2-40B4-BE49-F238E27FC236}">
                <a16:creationId xmlns:a16="http://schemas.microsoft.com/office/drawing/2014/main" id="{D9EF5088-7938-17E2-4EE6-A9DE2B3A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3" y="867933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075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3E2AB11E-31B8-F3F4-35B6-BBB5D178BB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826" y="8636091"/>
            <a:ext cx="3429000" cy="1323224"/>
          </a:xfrm>
          <a:prstGeom prst="rect">
            <a:avLst/>
          </a:prstGeom>
        </p:spPr>
      </p:pic>
      <p:pic>
        <p:nvPicPr>
          <p:cNvPr id="2077" name="Picture 2" descr="Free cloud dream star illustration">
            <a:extLst>
              <a:ext uri="{FF2B5EF4-FFF2-40B4-BE49-F238E27FC236}">
                <a16:creationId xmlns:a16="http://schemas.microsoft.com/office/drawing/2014/main" id="{E98B0B72-B023-5423-0344-1E33ED90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240" y="8735940"/>
            <a:ext cx="636659" cy="63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324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04969" y="5201928"/>
            <a:ext cx="6539774" cy="268288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1028066"/>
              </p:ext>
            </p:extLst>
          </p:nvPr>
        </p:nvGraphicFramePr>
        <p:xfrm>
          <a:off x="52168" y="3712991"/>
          <a:ext cx="6539773" cy="13776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4945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1429425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924892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550511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armario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televisión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piso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mis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b="0" dirty="0">
                          <a:latin typeface="Century Gothic" panose="020B0502020202020204" pitchFamily="34" charset="0"/>
                        </a:rPr>
                        <a:t>(la) radio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0" dirty="0" err="1">
                          <a:latin typeface="Century Gothic" panose="020B0502020202020204" pitchFamily="34" charset="0"/>
                        </a:rPr>
                        <a:t>tus</a:t>
                      </a:r>
                      <a:endParaRPr lang="en-GB" sz="16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19954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29913" y="3232940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112774" y="5365580"/>
            <a:ext cx="487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Talking about possessions in singular and plural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5013865" y="5325684"/>
            <a:ext cx="1825970" cy="536021"/>
            <a:chOff x="179408" y="5960637"/>
            <a:chExt cx="1825970" cy="53602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38100" y="333947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08131" y="45972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44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40387" cy="1722615"/>
            <a:chOff x="4876029" y="582476"/>
            <a:chExt cx="1840387" cy="17226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To talk about the things I have in my room.</a:t>
              </a:r>
              <a:endParaRPr lang="en-GB" sz="11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141066" y="1549300"/>
              <a:ext cx="157535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To ask others about the things they have.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5094" y="3102155"/>
            <a:ext cx="707513" cy="53800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442531D-38AD-88A9-6EB1-1665650C19C6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2" name="TextBox 2081">
            <a:extLst>
              <a:ext uri="{FF2B5EF4-FFF2-40B4-BE49-F238E27FC236}">
                <a16:creationId xmlns:a16="http://schemas.microsoft.com/office/drawing/2014/main" id="{C5A5A676-FA8B-B881-96CD-2BD5579257A3}"/>
              </a:ext>
            </a:extLst>
          </p:cNvPr>
          <p:cNvSpPr txBox="1"/>
          <p:nvPr/>
        </p:nvSpPr>
        <p:spPr>
          <a:xfrm>
            <a:off x="106361" y="5908506"/>
            <a:ext cx="6571883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‘my’ in Spanish before a singular or uncountable noun, use</a:t>
            </a:r>
            <a:r>
              <a:rPr lang="en-GB" sz="1500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mi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5" name="Google Shape;183;p8">
            <a:extLst>
              <a:ext uri="{FF2B5EF4-FFF2-40B4-BE49-F238E27FC236}">
                <a16:creationId xmlns:a16="http://schemas.microsoft.com/office/drawing/2014/main" id="{EE5D9290-E3C5-9130-29F3-EEE6E4163773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77754" y="650698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TextBox 2095">
            <a:extLst>
              <a:ext uri="{FF2B5EF4-FFF2-40B4-BE49-F238E27FC236}">
                <a16:creationId xmlns:a16="http://schemas.microsoft.com/office/drawing/2014/main" id="{543CC4CE-0382-C61C-609C-6372FBFD6D11}"/>
              </a:ext>
            </a:extLst>
          </p:cNvPr>
          <p:cNvSpPr txBox="1"/>
          <p:nvPr/>
        </p:nvSpPr>
        <p:spPr>
          <a:xfrm>
            <a:off x="445107" y="626762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oso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1C54C93C-22C5-9CB6-D25A-3CA85633127A}"/>
              </a:ext>
            </a:extLst>
          </p:cNvPr>
          <p:cNvSpPr txBox="1"/>
          <p:nvPr/>
        </p:nvSpPr>
        <p:spPr>
          <a:xfrm>
            <a:off x="112774" y="5637169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[my]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425020-C69A-E4C0-88F2-21AB3FC7FE4C}"/>
              </a:ext>
            </a:extLst>
          </p:cNvPr>
          <p:cNvSpPr txBox="1"/>
          <p:nvPr/>
        </p:nvSpPr>
        <p:spPr>
          <a:xfrm>
            <a:off x="445107" y="6542851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have a teddy bear in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room.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514E09-AFC8-6B6E-0A46-49BA4745D26F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977C5373-BA85-5C98-56E2-0960AC061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122248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D962CA3-54B9-255D-FF4C-6D1FEFA099AB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A08F1C-72B6-5CCD-CFAB-57E2BBC9D4A8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31" name="Google Shape;112;p3">
              <a:extLst>
                <a:ext uri="{FF2B5EF4-FFF2-40B4-BE49-F238E27FC236}">
                  <a16:creationId xmlns:a16="http://schemas.microsoft.com/office/drawing/2014/main" id="{B4C7332E-AAF0-A66B-9E88-A8922CCBC31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6F6AC02-884A-DBC5-3409-25E1F17096A3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116AF3-194E-03F4-5D33-3B3C5C21B22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5" name="Picture 2" descr="Terreno, Paquete, Embalaje, Caja">
            <a:extLst>
              <a:ext uri="{FF2B5EF4-FFF2-40B4-BE49-F238E27FC236}">
                <a16:creationId xmlns:a16="http://schemas.microsoft.com/office/drawing/2014/main" id="{C4F76559-6CCA-7899-17DC-07991DC75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66" y="1814805"/>
            <a:ext cx="670324" cy="46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4" name="Table 107">
            <a:extLst>
              <a:ext uri="{FF2B5EF4-FFF2-40B4-BE49-F238E27FC236}">
                <a16:creationId xmlns:a16="http://schemas.microsoft.com/office/drawing/2014/main" id="{A1064C83-1F78-906C-D4A3-8FAA5D841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29833"/>
              </p:ext>
            </p:extLst>
          </p:nvPr>
        </p:nvGraphicFramePr>
        <p:xfrm>
          <a:off x="1633573" y="1473857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A708B2F1-A829-A580-604B-85C9E72BBFA8}"/>
              </a:ext>
            </a:extLst>
          </p:cNvPr>
          <p:cNvSpPr txBox="1"/>
          <p:nvPr/>
        </p:nvSpPr>
        <p:spPr>
          <a:xfrm>
            <a:off x="1697412" y="221401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nce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33" name="Group 1032">
            <a:extLst>
              <a:ext uri="{FF2B5EF4-FFF2-40B4-BE49-F238E27FC236}">
                <a16:creationId xmlns:a16="http://schemas.microsoft.com/office/drawing/2014/main" id="{F8F39F6F-E7BF-F11F-4A2D-CBC62F6E7F62}"/>
              </a:ext>
            </a:extLst>
          </p:cNvPr>
          <p:cNvGrpSpPr/>
          <p:nvPr/>
        </p:nvGrpSpPr>
        <p:grpSpPr>
          <a:xfrm>
            <a:off x="2810920" y="2269046"/>
            <a:ext cx="1508589" cy="1009332"/>
            <a:chOff x="1549108" y="2685175"/>
            <a:chExt cx="1508589" cy="10093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3898035-AD1C-5074-147D-60CBC81DEB07}"/>
                </a:ext>
              </a:extLst>
            </p:cNvPr>
            <p:cNvGrpSpPr/>
            <p:nvPr/>
          </p:nvGrpSpPr>
          <p:grpSpPr>
            <a:xfrm>
              <a:off x="1599928" y="2685175"/>
              <a:ext cx="1457769" cy="971510"/>
              <a:chOff x="333483" y="8659808"/>
              <a:chExt cx="1288358" cy="810173"/>
            </a:xfrm>
          </p:grpSpPr>
          <p:sp>
            <p:nvSpPr>
              <p:cNvPr id="52" name="Rectangle: Folded Corner 51">
                <a:extLst>
                  <a:ext uri="{FF2B5EF4-FFF2-40B4-BE49-F238E27FC236}">
                    <a16:creationId xmlns:a16="http://schemas.microsoft.com/office/drawing/2014/main" id="{8DA8C926-2D75-C899-DC07-CBD1B8F11813}"/>
                  </a:ext>
                </a:extLst>
              </p:cNvPr>
              <p:cNvSpPr/>
              <p:nvPr/>
            </p:nvSpPr>
            <p:spPr>
              <a:xfrm>
                <a:off x="333483" y="8659808"/>
                <a:ext cx="1110017" cy="810173"/>
              </a:xfrm>
              <a:prstGeom prst="foldedCorner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05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endParaRPr>
              </a:p>
            </p:txBody>
          </p:sp>
          <p:pic>
            <p:nvPicPr>
              <p:cNvPr id="53" name="Picture 6" descr="Free Icon Light illustration and picture">
                <a:extLst>
                  <a:ext uri="{FF2B5EF4-FFF2-40B4-BE49-F238E27FC236}">
                    <a16:creationId xmlns:a16="http://schemas.microsoft.com/office/drawing/2014/main" id="{4BBB8590-3779-E203-E51C-A4BC41D6A2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8256" y="8669618"/>
                <a:ext cx="273478" cy="2308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CB29DBB-A024-D4DE-3169-4F936CDCE939}"/>
                  </a:ext>
                </a:extLst>
              </p:cNvPr>
              <p:cNvSpPr txBox="1"/>
              <p:nvPr/>
            </p:nvSpPr>
            <p:spPr>
              <a:xfrm>
                <a:off x="532067" y="8682006"/>
                <a:ext cx="1089774" cy="1796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800" kern="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rPr>
                  <a:t>You know the SSC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507672B-A736-781D-F8F8-DD429699CACB}"/>
                </a:ext>
              </a:extLst>
            </p:cNvPr>
            <p:cNvSpPr txBox="1"/>
            <p:nvPr/>
          </p:nvSpPr>
          <p:spPr>
            <a:xfrm>
              <a:off x="1641959" y="2844299"/>
              <a:ext cx="135062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a],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o],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u].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804CB94-D57C-79EE-AA48-17EE7C6B3D0A}"/>
                </a:ext>
              </a:extLst>
            </p:cNvPr>
            <p:cNvSpPr txBox="1"/>
            <p:nvPr/>
          </p:nvSpPr>
          <p:spPr>
            <a:xfrm>
              <a:off x="1549108" y="2986621"/>
              <a:ext cx="132349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The same /k/ sound in front of ‘e’ is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qu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e] because [</a:t>
              </a:r>
              <a:r>
                <a:rPr lang="en-GB" sz="8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ci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] is always a soft ‘c’ sound. E.g. </a:t>
              </a:r>
              <a:r>
                <a:rPr lang="en-GB" sz="8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bi</a:t>
              </a:r>
              <a:r>
                <a:rPr lang="en-GB" sz="8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ci</a:t>
              </a:r>
              <a:r>
                <a:rPr lang="en-GB" sz="8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cleta</a:t>
              </a:r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60" name="Picture 2" descr="Número, Quince, Rectángulo, Redondeado">
            <a:extLst>
              <a:ext uri="{FF2B5EF4-FFF2-40B4-BE49-F238E27FC236}">
                <a16:creationId xmlns:a16="http://schemas.microsoft.com/office/drawing/2014/main" id="{9288E05C-8E33-46E3-696C-44D06BCB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435" y="1829099"/>
            <a:ext cx="485711" cy="3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B38CB17-DB6E-4ECF-E5CA-57A129EBCF13}"/>
              </a:ext>
            </a:extLst>
          </p:cNvPr>
          <p:cNvSpPr txBox="1"/>
          <p:nvPr/>
        </p:nvSpPr>
        <p:spPr>
          <a:xfrm>
            <a:off x="123998" y="6887759"/>
            <a:ext cx="6571883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‘my’ in Spanish before a plural noun, use</a:t>
            </a:r>
            <a:r>
              <a:rPr lang="en-GB" sz="1500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500" b="1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mis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4" name="Google Shape;183;p8">
            <a:extLst>
              <a:ext uri="{FF2B5EF4-FFF2-40B4-BE49-F238E27FC236}">
                <a16:creationId xmlns:a16="http://schemas.microsoft.com/office/drawing/2014/main" id="{6D2AF114-7324-418E-F624-691A02C089E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5391" y="7486237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25" name="TextBox 1024">
            <a:extLst>
              <a:ext uri="{FF2B5EF4-FFF2-40B4-BE49-F238E27FC236}">
                <a16:creationId xmlns:a16="http://schemas.microsoft.com/office/drawing/2014/main" id="{015C5621-03CD-B8E3-5893-53EE36B1F664}"/>
              </a:ext>
            </a:extLst>
          </p:cNvPr>
          <p:cNvSpPr txBox="1"/>
          <p:nvPr/>
        </p:nvSpPr>
        <p:spPr>
          <a:xfrm>
            <a:off x="462744" y="7246881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mi </a:t>
            </a:r>
            <a:r>
              <a:rPr lang="en-GB" sz="14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mis</a:t>
            </a: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noProof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libros</a:t>
            </a:r>
            <a:r>
              <a:rPr lang="en-GB" sz="1400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2D1CBABE-50BE-F377-1B27-5722B8886F46}"/>
              </a:ext>
            </a:extLst>
          </p:cNvPr>
          <p:cNvSpPr txBox="1"/>
          <p:nvPr/>
        </p:nvSpPr>
        <p:spPr>
          <a:xfrm>
            <a:off x="462744" y="7522104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room I have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books.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231D9AF5-8EA0-B1B2-2A37-EF8ECABF1CA5}"/>
              </a:ext>
            </a:extLst>
          </p:cNvPr>
          <p:cNvGrpSpPr/>
          <p:nvPr/>
        </p:nvGrpSpPr>
        <p:grpSpPr>
          <a:xfrm>
            <a:off x="5275112" y="6696739"/>
            <a:ext cx="2312250" cy="861179"/>
            <a:chOff x="5344134" y="3227849"/>
            <a:chExt cx="2312250" cy="1033797"/>
          </a:xfrm>
        </p:grpSpPr>
        <p:sp>
          <p:nvSpPr>
            <p:cNvPr id="1029" name="Rectangle: Folded Corner 1028">
              <a:extLst>
                <a:ext uri="{FF2B5EF4-FFF2-40B4-BE49-F238E27FC236}">
                  <a16:creationId xmlns:a16="http://schemas.microsoft.com/office/drawing/2014/main" id="{868243D1-A04B-8B0A-494C-293DA9BDB80A}"/>
                </a:ext>
              </a:extLst>
            </p:cNvPr>
            <p:cNvSpPr/>
            <p:nvPr/>
          </p:nvSpPr>
          <p:spPr>
            <a:xfrm>
              <a:off x="5401896" y="3227849"/>
              <a:ext cx="1005813" cy="103379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0" name="Picture 6" descr="Free Icon Light illustration and picture">
              <a:extLst>
                <a:ext uri="{FF2B5EF4-FFF2-40B4-BE49-F238E27FC236}">
                  <a16:creationId xmlns:a16="http://schemas.microsoft.com/office/drawing/2014/main" id="{18BADEF3-B9CA-35A5-7822-BA2D7264D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161" y="3269357"/>
              <a:ext cx="339980" cy="24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1" name="TextBox 1030">
              <a:extLst>
                <a:ext uri="{FF2B5EF4-FFF2-40B4-BE49-F238E27FC236}">
                  <a16:creationId xmlns:a16="http://schemas.microsoft.com/office/drawing/2014/main" id="{5D4FFE74-FCE7-1EA5-1D3B-B7BD9865A98E}"/>
                </a:ext>
              </a:extLst>
            </p:cNvPr>
            <p:cNvSpPr txBox="1"/>
            <p:nvPr/>
          </p:nvSpPr>
          <p:spPr>
            <a:xfrm>
              <a:off x="5634646" y="3320745"/>
              <a:ext cx="2021738" cy="258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It does not</a:t>
              </a:r>
            </a:p>
          </p:txBody>
        </p:sp>
        <p:sp>
          <p:nvSpPr>
            <p:cNvPr id="1032" name="TextBox 1031">
              <a:extLst>
                <a:ext uri="{FF2B5EF4-FFF2-40B4-BE49-F238E27FC236}">
                  <a16:creationId xmlns:a16="http://schemas.microsoft.com/office/drawing/2014/main" id="{AA48D85E-EE10-C805-C93A-5DCF2008BA25}"/>
                </a:ext>
              </a:extLst>
            </p:cNvPr>
            <p:cNvSpPr txBox="1"/>
            <p:nvPr/>
          </p:nvSpPr>
          <p:spPr>
            <a:xfrm>
              <a:off x="5344134" y="3522750"/>
              <a:ext cx="1133963" cy="70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matter whether the nouns are masculine or feminine.</a:t>
              </a:r>
            </a:p>
          </p:txBody>
        </p:sp>
      </p:grpSp>
      <p:sp>
        <p:nvSpPr>
          <p:cNvPr id="1034" name="Google Shape;402;p19">
            <a:extLst>
              <a:ext uri="{FF2B5EF4-FFF2-40B4-BE49-F238E27FC236}">
                <a16:creationId xmlns:a16="http://schemas.microsoft.com/office/drawing/2014/main" id="{91E55DC6-05FE-27A7-20DD-D786BD2D22D3}"/>
              </a:ext>
            </a:extLst>
          </p:cNvPr>
          <p:cNvSpPr txBox="1"/>
          <p:nvPr/>
        </p:nvSpPr>
        <p:spPr>
          <a:xfrm>
            <a:off x="1546998" y="8138396"/>
            <a:ext cx="527378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¿Es ‘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’,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o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’?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F366B09C-143C-CE65-4E32-9B036257E6FB}"/>
              </a:ext>
            </a:extLst>
          </p:cNvPr>
          <p:cNvGrpSpPr/>
          <p:nvPr/>
        </p:nvGrpSpPr>
        <p:grpSpPr>
          <a:xfrm>
            <a:off x="421291" y="8127121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036" name="Google Shape;222;p10">
              <a:extLst>
                <a:ext uri="{FF2B5EF4-FFF2-40B4-BE49-F238E27FC236}">
                  <a16:creationId xmlns:a16="http://schemas.microsoft.com/office/drawing/2014/main" id="{3656C10A-DC83-94A3-27C7-3763AA01C9D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06ECB662-75D0-2E0D-E432-464361937E21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B785DB64-0091-40B1-8B21-2F65CE7CF227}"/>
              </a:ext>
            </a:extLst>
          </p:cNvPr>
          <p:cNvGrpSpPr/>
          <p:nvPr/>
        </p:nvGrpSpPr>
        <p:grpSpPr>
          <a:xfrm>
            <a:off x="89090" y="7981213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39" name="Oval 1038">
              <a:extLst>
                <a:ext uri="{FF2B5EF4-FFF2-40B4-BE49-F238E27FC236}">
                  <a16:creationId xmlns:a16="http://schemas.microsoft.com/office/drawing/2014/main" id="{CBD77D04-0FD2-9C24-4305-6CD13D52AD19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40" name="Picture 1039" descr="Free speaker sound loud vector">
              <a:extLst>
                <a:ext uri="{FF2B5EF4-FFF2-40B4-BE49-F238E27FC236}">
                  <a16:creationId xmlns:a16="http://schemas.microsoft.com/office/drawing/2014/main" id="{6A7AD630-6DFA-2426-0F87-D56F33B48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041" name="TextBox 1040">
            <a:extLst>
              <a:ext uri="{FF2B5EF4-FFF2-40B4-BE49-F238E27FC236}">
                <a16:creationId xmlns:a16="http://schemas.microsoft.com/office/drawing/2014/main" id="{41FC8CC1-EDFB-EB92-31FC-9B33336D8965}"/>
              </a:ext>
            </a:extLst>
          </p:cNvPr>
          <p:cNvSpPr txBox="1"/>
          <p:nvPr/>
        </p:nvSpPr>
        <p:spPr>
          <a:xfrm>
            <a:off x="125278" y="9404407"/>
            <a:ext cx="390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iz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erda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51" name="Rectangle 1050">
            <a:hlinkClick r:id="" action="ppaction://noaction">
              <a:snd r:embed="rId18" name="4_1.wav"/>
            </a:hlinkClick>
            <a:extLst>
              <a:ext uri="{FF2B5EF4-FFF2-40B4-BE49-F238E27FC236}">
                <a16:creationId xmlns:a16="http://schemas.microsoft.com/office/drawing/2014/main" id="{C85461B2-3E46-3651-DC72-4BA2582AC698}"/>
              </a:ext>
            </a:extLst>
          </p:cNvPr>
          <p:cNvSpPr/>
          <p:nvPr/>
        </p:nvSpPr>
        <p:spPr>
          <a:xfrm>
            <a:off x="123998" y="8698856"/>
            <a:ext cx="245329" cy="261610"/>
          </a:xfrm>
          <a:prstGeom prst="rect">
            <a:avLst/>
          </a:prstGeom>
          <a:solidFill>
            <a:srgbClr val="CBEBF4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pic>
        <p:nvPicPr>
          <p:cNvPr id="1059" name="Picture 1058">
            <a:extLst>
              <a:ext uri="{FF2B5EF4-FFF2-40B4-BE49-F238E27FC236}">
                <a16:creationId xmlns:a16="http://schemas.microsoft.com/office/drawing/2014/main" id="{94471C21-699E-2426-80D7-74B19F1EDA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06915" y="8760366"/>
            <a:ext cx="421060" cy="332931"/>
          </a:xfrm>
          <a:prstGeom prst="rect">
            <a:avLst/>
          </a:prstGeom>
        </p:spPr>
      </p:pic>
      <p:pic>
        <p:nvPicPr>
          <p:cNvPr id="1061" name="Picture 8" descr="Raqueta De Tenis, Tenis, Pelota De Tenis">
            <a:extLst>
              <a:ext uri="{FF2B5EF4-FFF2-40B4-BE49-F238E27FC236}">
                <a16:creationId xmlns:a16="http://schemas.microsoft.com/office/drawing/2014/main" id="{940F9D52-5184-A7DE-F98B-9464AEB12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3456">
            <a:off x="4120121" y="8709918"/>
            <a:ext cx="946892" cy="473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12" descr="Nubes, Fondo, Cielo, Fondo De Pantalla">
            <a:extLst>
              <a:ext uri="{FF2B5EF4-FFF2-40B4-BE49-F238E27FC236}">
                <a16:creationId xmlns:a16="http://schemas.microsoft.com/office/drawing/2014/main" id="{BD244331-7177-093D-4355-FA631F51D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423" y="8647929"/>
            <a:ext cx="719910" cy="5403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1064">
            <a:extLst>
              <a:ext uri="{FF2B5EF4-FFF2-40B4-BE49-F238E27FC236}">
                <a16:creationId xmlns:a16="http://schemas.microsoft.com/office/drawing/2014/main" id="{690D961E-97B5-2D11-3DAF-B02B352959D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71889" y="8676362"/>
            <a:ext cx="593828" cy="679744"/>
          </a:xfrm>
          <a:prstGeom prst="rect">
            <a:avLst/>
          </a:prstGeom>
        </p:spPr>
      </p:pic>
      <p:sp>
        <p:nvSpPr>
          <p:cNvPr id="1066" name="Rectangle 1065">
            <a:hlinkClick r:id="" action="ppaction://noaction">
              <a:snd r:embed="rId18" name="4_1.wav"/>
            </a:hlinkClick>
            <a:extLst>
              <a:ext uri="{FF2B5EF4-FFF2-40B4-BE49-F238E27FC236}">
                <a16:creationId xmlns:a16="http://schemas.microsoft.com/office/drawing/2014/main" id="{34C2073A-B75B-0CB1-7777-E437BA143B9E}"/>
              </a:ext>
            </a:extLst>
          </p:cNvPr>
          <p:cNvSpPr/>
          <p:nvPr/>
        </p:nvSpPr>
        <p:spPr>
          <a:xfrm>
            <a:off x="1289996" y="8698856"/>
            <a:ext cx="245329" cy="261610"/>
          </a:xfrm>
          <a:prstGeom prst="rect">
            <a:avLst/>
          </a:prstGeom>
          <a:solidFill>
            <a:srgbClr val="CBEBF4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7" name="Rectangle 1066">
            <a:hlinkClick r:id="" action="ppaction://noaction">
              <a:snd r:embed="rId18" name="4_1.wav"/>
            </a:hlinkClick>
            <a:extLst>
              <a:ext uri="{FF2B5EF4-FFF2-40B4-BE49-F238E27FC236}">
                <a16:creationId xmlns:a16="http://schemas.microsoft.com/office/drawing/2014/main" id="{3699D64A-58D5-7FE1-A234-0D34D886AB2B}"/>
              </a:ext>
            </a:extLst>
          </p:cNvPr>
          <p:cNvSpPr/>
          <p:nvPr/>
        </p:nvSpPr>
        <p:spPr>
          <a:xfrm>
            <a:off x="2427063" y="8676362"/>
            <a:ext cx="245329" cy="261610"/>
          </a:xfrm>
          <a:prstGeom prst="rect">
            <a:avLst/>
          </a:prstGeom>
          <a:solidFill>
            <a:srgbClr val="CBEBF4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8" name="Rectangle 1067">
            <a:hlinkClick r:id="" action="ppaction://noaction">
              <a:snd r:embed="rId18" name="4_1.wav"/>
            </a:hlinkClick>
            <a:extLst>
              <a:ext uri="{FF2B5EF4-FFF2-40B4-BE49-F238E27FC236}">
                <a16:creationId xmlns:a16="http://schemas.microsoft.com/office/drawing/2014/main" id="{16244DAA-6A24-E80F-E487-9E103B8FD07F}"/>
              </a:ext>
            </a:extLst>
          </p:cNvPr>
          <p:cNvSpPr/>
          <p:nvPr/>
        </p:nvSpPr>
        <p:spPr>
          <a:xfrm>
            <a:off x="4000906" y="8690117"/>
            <a:ext cx="245329" cy="261610"/>
          </a:xfrm>
          <a:prstGeom prst="rect">
            <a:avLst/>
          </a:prstGeom>
          <a:solidFill>
            <a:srgbClr val="CBEBF4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69" name="Rectangle 1068">
            <a:hlinkClick r:id="" action="ppaction://noaction">
              <a:snd r:embed="rId18" name="4_1.wav"/>
            </a:hlinkClick>
            <a:extLst>
              <a:ext uri="{FF2B5EF4-FFF2-40B4-BE49-F238E27FC236}">
                <a16:creationId xmlns:a16="http://schemas.microsoft.com/office/drawing/2014/main" id="{72F798B8-0802-F870-D046-5D865C6899E6}"/>
              </a:ext>
            </a:extLst>
          </p:cNvPr>
          <p:cNvSpPr/>
          <p:nvPr/>
        </p:nvSpPr>
        <p:spPr>
          <a:xfrm>
            <a:off x="5254085" y="8667623"/>
            <a:ext cx="245329" cy="261610"/>
          </a:xfrm>
          <a:prstGeom prst="rect">
            <a:avLst/>
          </a:prstGeom>
          <a:solidFill>
            <a:srgbClr val="CBEBF4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70" name="Picture 1069">
            <a:extLst>
              <a:ext uri="{FF2B5EF4-FFF2-40B4-BE49-F238E27FC236}">
                <a16:creationId xmlns:a16="http://schemas.microsoft.com/office/drawing/2014/main" id="{8B31DAE0-082B-A3F5-8114-E46D92F5453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773462" y="8660345"/>
            <a:ext cx="877039" cy="679744"/>
          </a:xfrm>
          <a:prstGeom prst="rect">
            <a:avLst/>
          </a:prstGeom>
        </p:spPr>
      </p:pic>
      <p:sp>
        <p:nvSpPr>
          <p:cNvPr id="1071" name="TextBox 1070">
            <a:extLst>
              <a:ext uri="{FF2B5EF4-FFF2-40B4-BE49-F238E27FC236}">
                <a16:creationId xmlns:a16="http://schemas.microsoft.com/office/drawing/2014/main" id="{B746DECD-8900-7B1F-6EA4-391C056470ED}"/>
              </a:ext>
            </a:extLst>
          </p:cNvPr>
          <p:cNvSpPr txBox="1"/>
          <p:nvPr/>
        </p:nvSpPr>
        <p:spPr>
          <a:xfrm>
            <a:off x="1610432" y="9410674"/>
            <a:ext cx="3909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___so</a:t>
            </a:r>
          </a:p>
        </p:txBody>
      </p:sp>
      <p:sp>
        <p:nvSpPr>
          <p:cNvPr id="1072" name="TextBox 1071">
            <a:extLst>
              <a:ext uri="{FF2B5EF4-FFF2-40B4-BE49-F238E27FC236}">
                <a16:creationId xmlns:a16="http://schemas.microsoft.com/office/drawing/2014/main" id="{3D77824F-B312-6979-E196-CFC4BCBCB686}"/>
              </a:ext>
            </a:extLst>
          </p:cNvPr>
          <p:cNvSpPr txBox="1"/>
          <p:nvPr/>
        </p:nvSpPr>
        <p:spPr>
          <a:xfrm>
            <a:off x="2706526" y="9373151"/>
            <a:ext cx="3409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73" name="TextBox 1072">
            <a:extLst>
              <a:ext uri="{FF2B5EF4-FFF2-40B4-BE49-F238E27FC236}">
                <a16:creationId xmlns:a16="http://schemas.microsoft.com/office/drawing/2014/main" id="{17BAA341-A0E7-DA2F-117F-B020FF1F01E0}"/>
              </a:ext>
            </a:extLst>
          </p:cNvPr>
          <p:cNvSpPr txBox="1"/>
          <p:nvPr/>
        </p:nvSpPr>
        <p:spPr>
          <a:xfrm>
            <a:off x="3982059" y="9379318"/>
            <a:ext cx="1140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___ta</a:t>
            </a: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0D7D70BB-3A27-BEA3-3FA6-A1C033E130F9}"/>
              </a:ext>
            </a:extLst>
          </p:cNvPr>
          <p:cNvSpPr txBox="1"/>
          <p:nvPr/>
        </p:nvSpPr>
        <p:spPr>
          <a:xfrm>
            <a:off x="5233853" y="9341655"/>
            <a:ext cx="11403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elo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75" name="Picture 1074">
            <a:extLst>
              <a:ext uri="{FF2B5EF4-FFF2-40B4-BE49-F238E27FC236}">
                <a16:creationId xmlns:a16="http://schemas.microsoft.com/office/drawing/2014/main" id="{E2C181EF-C28B-68CC-319C-12AA7FECD70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96060" y="1176294"/>
            <a:ext cx="1597373" cy="902584"/>
          </a:xfrm>
          <a:prstGeom prst="rect">
            <a:avLst/>
          </a:prstGeom>
        </p:spPr>
      </p:pic>
      <p:sp>
        <p:nvSpPr>
          <p:cNvPr id="1076" name="TextBox 1075">
            <a:extLst>
              <a:ext uri="{FF2B5EF4-FFF2-40B4-BE49-F238E27FC236}">
                <a16:creationId xmlns:a16="http://schemas.microsoft.com/office/drawing/2014/main" id="{BDF14227-5F1D-33DB-E947-8BAA74D39CEA}"/>
              </a:ext>
            </a:extLst>
          </p:cNvPr>
          <p:cNvSpPr txBox="1"/>
          <p:nvPr/>
        </p:nvSpPr>
        <p:spPr>
          <a:xfrm>
            <a:off x="4269306" y="2402851"/>
            <a:ext cx="2551478" cy="523220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GB" sz="1400" b="1" spc="-150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udy Stout" panose="0202090407030B020401" pitchFamily="18" charset="0"/>
              </a:rPr>
              <a:t>Mi </a:t>
            </a:r>
            <a:r>
              <a:rPr lang="en-GB" sz="1400" b="1" spc="-150" dirty="0" err="1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udy Stout" panose="0202090407030B020401" pitchFamily="18" charset="0"/>
              </a:rPr>
              <a:t>habitación</a:t>
            </a:r>
            <a:endParaRPr lang="en-GB" sz="1400" b="1" spc="-150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oudy Stout" panose="0202090407030B020401" pitchFamily="18" charset="0"/>
            </a:endParaRPr>
          </a:p>
        </p:txBody>
      </p:sp>
      <p:pic>
        <p:nvPicPr>
          <p:cNvPr id="1077" name="Picture 1076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83C6FC7-D633-B5CF-3EB2-D77BCF4C299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flipH="1">
            <a:off x="4196905" y="2284890"/>
            <a:ext cx="499825" cy="94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74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6" grpId="0"/>
      <p:bldP spid="39" grpId="0"/>
      <p:bldP spid="1025" grpId="0"/>
      <p:bldP spid="10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7" name="Picture 2086" descr="Diagram&#10;&#10;Description automatically generated">
            <a:extLst>
              <a:ext uri="{FF2B5EF4-FFF2-40B4-BE49-F238E27FC236}">
                <a16:creationId xmlns:a16="http://schemas.microsoft.com/office/drawing/2014/main" id="{A37E078B-764A-6718-AF43-211E19DBBF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86"/>
          <a:stretch/>
        </p:blipFill>
        <p:spPr>
          <a:xfrm>
            <a:off x="63500" y="4796738"/>
            <a:ext cx="5944669" cy="2518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1770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C7406-CEA1-0E39-FCB1-1824A658DB57}"/>
              </a:ext>
            </a:extLst>
          </p:cNvPr>
          <p:cNvSpPr txBox="1"/>
          <p:nvPr/>
        </p:nvSpPr>
        <p:spPr>
          <a:xfrm>
            <a:off x="1331395" y="794556"/>
            <a:ext cx="3492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cama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sueño*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raro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granja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AB356B-4725-924C-2457-34CC766A6483}"/>
              </a:ext>
            </a:extLst>
          </p:cNvPr>
          <p:cNvGrpSpPr/>
          <p:nvPr/>
        </p:nvGrpSpPr>
        <p:grpSpPr>
          <a:xfrm>
            <a:off x="61007" y="636090"/>
            <a:ext cx="1385515" cy="699697"/>
            <a:chOff x="85157" y="674113"/>
            <a:chExt cx="1072125" cy="541432"/>
          </a:xfrm>
        </p:grpSpPr>
        <p:sp>
          <p:nvSpPr>
            <p:cNvPr id="14" name="Google Shape;206;p9">
              <a:extLst>
                <a:ext uri="{FF2B5EF4-FFF2-40B4-BE49-F238E27FC236}">
                  <a16:creationId xmlns:a16="http://schemas.microsoft.com/office/drawing/2014/main" id="{BF9D34BA-46A9-6CA9-FAD5-12CEC9E6E8B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A68096C-C2C5-14F8-7CC8-3D09B78E3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83B9C7-7630-2DD8-F677-445F06B52C3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D9BFCD0-6D1E-C23A-E94C-C4589CE9DF76}"/>
              </a:ext>
            </a:extLst>
          </p:cNvPr>
          <p:cNvSpPr txBox="1"/>
          <p:nvPr/>
        </p:nvSpPr>
        <p:spPr>
          <a:xfrm>
            <a:off x="273854" y="1408457"/>
            <a:ext cx="6028364" cy="17081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mi casa, tengo muchas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cosas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pero soy muy organizada*. En mi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habitación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tengo mis libros, mi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armario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y mis osos.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Mi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bici no está en mi habitación, por supuesto*. Tengo mi bici en el jardín de la comunidad*. Vivo en un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piso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con mi madre y mi padre. En España es muy común. ¿Tienes una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televisión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en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tu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habitación? Yo*, no tengo una televisión en mi habitación pero sí tengo una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radio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7941105-939B-401D-B4C0-5B9165B09A66}"/>
              </a:ext>
            </a:extLst>
          </p:cNvPr>
          <p:cNvSpPr/>
          <p:nvPr/>
        </p:nvSpPr>
        <p:spPr>
          <a:xfrm>
            <a:off x="273853" y="3282944"/>
            <a:ext cx="78818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your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AD57DDD-35D5-0745-4CA3-915154DFD2BE}"/>
              </a:ext>
            </a:extLst>
          </p:cNvPr>
          <p:cNvSpPr/>
          <p:nvPr/>
        </p:nvSpPr>
        <p:spPr>
          <a:xfrm>
            <a:off x="1108377" y="3282943"/>
            <a:ext cx="78818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things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93E59DA-D553-EBCB-18E9-FA4B7B00CE46}"/>
              </a:ext>
            </a:extLst>
          </p:cNvPr>
          <p:cNvSpPr/>
          <p:nvPr/>
        </p:nvSpPr>
        <p:spPr>
          <a:xfrm>
            <a:off x="1927743" y="3285737"/>
            <a:ext cx="1055739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wardrobe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C649B9-61E9-C507-2717-1FC383838EB0}"/>
              </a:ext>
            </a:extLst>
          </p:cNvPr>
          <p:cNvSpPr/>
          <p:nvPr/>
        </p:nvSpPr>
        <p:spPr>
          <a:xfrm>
            <a:off x="3027932" y="3282942"/>
            <a:ext cx="717298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radio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862E764-86F8-0D8B-091D-03AA751319E1}"/>
              </a:ext>
            </a:extLst>
          </p:cNvPr>
          <p:cNvSpPr/>
          <p:nvPr/>
        </p:nvSpPr>
        <p:spPr>
          <a:xfrm>
            <a:off x="3806761" y="3282942"/>
            <a:ext cx="717298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flat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AD410C0C-F91F-0A68-70A6-299CD673B317}"/>
              </a:ext>
            </a:extLst>
          </p:cNvPr>
          <p:cNvSpPr/>
          <p:nvPr/>
        </p:nvSpPr>
        <p:spPr>
          <a:xfrm>
            <a:off x="4595704" y="3274849"/>
            <a:ext cx="806874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room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9F991CA-88AA-6CB7-CB96-2E40D8840B24}"/>
              </a:ext>
            </a:extLst>
          </p:cNvPr>
          <p:cNvSpPr/>
          <p:nvPr/>
        </p:nvSpPr>
        <p:spPr>
          <a:xfrm>
            <a:off x="5459229" y="3276592"/>
            <a:ext cx="586472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my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782C4ECD-EC70-8E36-8982-9D4363C08B44}"/>
              </a:ext>
            </a:extLst>
          </p:cNvPr>
          <p:cNvSpPr/>
          <p:nvPr/>
        </p:nvSpPr>
        <p:spPr>
          <a:xfrm>
            <a:off x="6092827" y="3273417"/>
            <a:ext cx="586472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TV</a:t>
            </a:r>
          </a:p>
        </p:txBody>
      </p:sp>
      <p:pic>
        <p:nvPicPr>
          <p:cNvPr id="2051" name="Picture 2050">
            <a:hlinkClick r:id="" action="ppaction://noaction">
              <a:snd r:embed="rId7" name="5_0.wav"/>
            </a:hlinkClick>
            <a:extLst>
              <a:ext uri="{FF2B5EF4-FFF2-40B4-BE49-F238E27FC236}">
                <a16:creationId xmlns:a16="http://schemas.microsoft.com/office/drawing/2014/main" id="{C7EBDA52-A82D-CC5D-2315-CBB95D7E84D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659"/>
          <a:stretch/>
        </p:blipFill>
        <p:spPr>
          <a:xfrm>
            <a:off x="6153651" y="1149456"/>
            <a:ext cx="749731" cy="1997707"/>
          </a:xfrm>
          <a:prstGeom prst="rect">
            <a:avLst/>
          </a:prstGeom>
        </p:spPr>
      </p:pic>
      <p:sp>
        <p:nvSpPr>
          <p:cNvPr id="2052" name="TextBox 2051">
            <a:extLst>
              <a:ext uri="{FF2B5EF4-FFF2-40B4-BE49-F238E27FC236}">
                <a16:creationId xmlns:a16="http://schemas.microsoft.com/office/drawing/2014/main" id="{777B0717-FE9C-4EC2-6273-9497F45A3358}"/>
              </a:ext>
            </a:extLst>
          </p:cNvPr>
          <p:cNvSpPr txBox="1"/>
          <p:nvPr/>
        </p:nvSpPr>
        <p:spPr>
          <a:xfrm>
            <a:off x="273853" y="3688293"/>
            <a:ext cx="6385267" cy="230832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organizado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organised    |  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supuesto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of course    | 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comunidad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the community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7955C134-9F49-C748-5AE5-4FA3985BF511}"/>
              </a:ext>
            </a:extLst>
          </p:cNvPr>
          <p:cNvSpPr txBox="1"/>
          <p:nvPr/>
        </p:nvSpPr>
        <p:spPr>
          <a:xfrm>
            <a:off x="1165551" y="4117330"/>
            <a:ext cx="5601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3DF660AF-FE26-308A-0FB5-B9793C598D03}"/>
              </a:ext>
            </a:extLst>
          </p:cNvPr>
          <p:cNvGrpSpPr/>
          <p:nvPr/>
        </p:nvGrpSpPr>
        <p:grpSpPr>
          <a:xfrm>
            <a:off x="130140" y="4010489"/>
            <a:ext cx="1195494" cy="552237"/>
            <a:chOff x="85157" y="674113"/>
            <a:chExt cx="925085" cy="427326"/>
          </a:xfrm>
        </p:grpSpPr>
        <p:sp>
          <p:nvSpPr>
            <p:cNvPr id="2069" name="Google Shape;206;p9">
              <a:extLst>
                <a:ext uri="{FF2B5EF4-FFF2-40B4-BE49-F238E27FC236}">
                  <a16:creationId xmlns:a16="http://schemas.microsoft.com/office/drawing/2014/main" id="{8ADC5205-338D-2BD1-237D-DA0836991E48}"/>
                </a:ext>
              </a:extLst>
            </p:cNvPr>
            <p:cNvSpPr txBox="1"/>
            <p:nvPr/>
          </p:nvSpPr>
          <p:spPr>
            <a:xfrm>
              <a:off x="403620" y="762609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70" name="Picture 2069">
              <a:extLst>
                <a:ext uri="{FF2B5EF4-FFF2-40B4-BE49-F238E27FC236}">
                  <a16:creationId xmlns:a16="http://schemas.microsoft.com/office/drawing/2014/main" id="{26F21CB6-E2D0-65F8-7E22-6E686E0B4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157" y="674113"/>
              <a:ext cx="411808" cy="427326"/>
            </a:xfrm>
            <a:prstGeom prst="rect">
              <a:avLst/>
            </a:prstGeom>
          </p:spPr>
        </p:pic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A31E436C-8D08-EC2D-78D2-74EA9FA959BC}"/>
                </a:ext>
              </a:extLst>
            </p:cNvPr>
            <p:cNvSpPr txBox="1"/>
            <p:nvPr/>
          </p:nvSpPr>
          <p:spPr>
            <a:xfrm>
              <a:off x="354449" y="74592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072" name="Table 2071">
            <a:extLst>
              <a:ext uri="{FF2B5EF4-FFF2-40B4-BE49-F238E27FC236}">
                <a16:creationId xmlns:a16="http://schemas.microsoft.com/office/drawing/2014/main" id="{A077E7EB-7DEE-6230-178D-BBA845A84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776111"/>
              </p:ext>
            </p:extLst>
          </p:nvPr>
        </p:nvGraphicFramePr>
        <p:xfrm>
          <a:off x="505668" y="5057466"/>
          <a:ext cx="3198423" cy="2112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7032">
                  <a:extLst>
                    <a:ext uri="{9D8B030D-6E8A-4147-A177-3AD203B41FA5}">
                      <a16:colId xmlns:a16="http://schemas.microsoft.com/office/drawing/2014/main" val="4067599604"/>
                    </a:ext>
                  </a:extLst>
                </a:gridCol>
                <a:gridCol w="1355250">
                  <a:extLst>
                    <a:ext uri="{9D8B030D-6E8A-4147-A177-3AD203B41FA5}">
                      <a16:colId xmlns:a16="http://schemas.microsoft.com/office/drawing/2014/main" val="2428697122"/>
                    </a:ext>
                  </a:extLst>
                </a:gridCol>
                <a:gridCol w="1066141">
                  <a:extLst>
                    <a:ext uri="{9D8B030D-6E8A-4147-A177-3AD203B41FA5}">
                      <a16:colId xmlns:a16="http://schemas.microsoft.com/office/drawing/2014/main" val="1609817945"/>
                    </a:ext>
                  </a:extLst>
                </a:gridCol>
              </a:tblGrid>
              <a:tr h="352153">
                <a:tc>
                  <a:txBody>
                    <a:bodyPr/>
                    <a:lstStyle/>
                    <a:p>
                      <a:pPr algn="l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cuaderno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osos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4147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lápices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bici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62437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armario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0413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conejos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guitarra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9870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lámpara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reglas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21091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hermano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botellas</a:t>
                      </a:r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61160"/>
                  </a:ext>
                </a:extLst>
              </a:tr>
            </a:tbl>
          </a:graphicData>
        </a:graphic>
      </p:graphicFrame>
      <p:sp>
        <p:nvSpPr>
          <p:cNvPr id="2073" name="Action Button: Custom 5">
            <a:hlinkClick r:id="" action="ppaction://noaction" highlightClick="1">
              <a:snd r:embed="rId9" name="L1.1.wav"/>
            </a:hlinkClick>
            <a:extLst>
              <a:ext uri="{FF2B5EF4-FFF2-40B4-BE49-F238E27FC236}">
                <a16:creationId xmlns:a16="http://schemas.microsoft.com/office/drawing/2014/main" id="{D106DC27-0382-2054-15A9-003250F12FF0}"/>
              </a:ext>
            </a:extLst>
          </p:cNvPr>
          <p:cNvSpPr/>
          <p:nvPr/>
        </p:nvSpPr>
        <p:spPr>
          <a:xfrm>
            <a:off x="342281" y="5140204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74" name="Action Button: Custom 5">
            <a:hlinkClick r:id="" action="ppaction://noaction" highlightClick="1">
              <a:snd r:embed="rId9" name="L1.1.wav"/>
            </a:hlinkClick>
            <a:extLst>
              <a:ext uri="{FF2B5EF4-FFF2-40B4-BE49-F238E27FC236}">
                <a16:creationId xmlns:a16="http://schemas.microsoft.com/office/drawing/2014/main" id="{0AEAC97F-93BF-9D63-543E-06D34243F57F}"/>
              </a:ext>
            </a:extLst>
          </p:cNvPr>
          <p:cNvSpPr/>
          <p:nvPr/>
        </p:nvSpPr>
        <p:spPr>
          <a:xfrm>
            <a:off x="339095" y="5486279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76" name="Action Button: Custom 5">
            <a:hlinkClick r:id="" action="ppaction://noaction" highlightClick="1">
              <a:snd r:embed="rId9" name="L1.1.wav"/>
            </a:hlinkClick>
            <a:extLst>
              <a:ext uri="{FF2B5EF4-FFF2-40B4-BE49-F238E27FC236}">
                <a16:creationId xmlns:a16="http://schemas.microsoft.com/office/drawing/2014/main" id="{CDD13416-8A82-BD2A-9836-A55EF808638C}"/>
              </a:ext>
            </a:extLst>
          </p:cNvPr>
          <p:cNvSpPr/>
          <p:nvPr/>
        </p:nvSpPr>
        <p:spPr>
          <a:xfrm>
            <a:off x="330721" y="5845054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78" name="Action Button: Custom 5">
            <a:hlinkClick r:id="" action="ppaction://noaction" highlightClick="1">
              <a:snd r:embed="rId9" name="L1.1.wav"/>
            </a:hlinkClick>
            <a:extLst>
              <a:ext uri="{FF2B5EF4-FFF2-40B4-BE49-F238E27FC236}">
                <a16:creationId xmlns:a16="http://schemas.microsoft.com/office/drawing/2014/main" id="{682BC3B9-98F8-7147-6432-390BD1D61A6A}"/>
              </a:ext>
            </a:extLst>
          </p:cNvPr>
          <p:cNvSpPr/>
          <p:nvPr/>
        </p:nvSpPr>
        <p:spPr>
          <a:xfrm>
            <a:off x="327535" y="6202240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84" name="Action Button: Custom 5">
            <a:hlinkClick r:id="" action="ppaction://noaction" highlightClick="1">
              <a:snd r:embed="rId9" name="L1.1.wav"/>
            </a:hlinkClick>
            <a:extLst>
              <a:ext uri="{FF2B5EF4-FFF2-40B4-BE49-F238E27FC236}">
                <a16:creationId xmlns:a16="http://schemas.microsoft.com/office/drawing/2014/main" id="{144C276E-883C-BA90-9B77-201A1241BA32}"/>
              </a:ext>
            </a:extLst>
          </p:cNvPr>
          <p:cNvSpPr/>
          <p:nvPr/>
        </p:nvSpPr>
        <p:spPr>
          <a:xfrm>
            <a:off x="327535" y="6551452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85" name="Action Button: Custom 5">
            <a:hlinkClick r:id="" action="ppaction://noaction" highlightClick="1">
              <a:snd r:embed="rId9" name="L1.1.wav"/>
            </a:hlinkClick>
            <a:extLst>
              <a:ext uri="{FF2B5EF4-FFF2-40B4-BE49-F238E27FC236}">
                <a16:creationId xmlns:a16="http://schemas.microsoft.com/office/drawing/2014/main" id="{5522414F-FC53-DA1E-38F1-AE5EE8B942B9}"/>
              </a:ext>
            </a:extLst>
          </p:cNvPr>
          <p:cNvSpPr/>
          <p:nvPr/>
        </p:nvSpPr>
        <p:spPr>
          <a:xfrm>
            <a:off x="327534" y="6903704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2127" name="Picture 2126">
            <a:extLst>
              <a:ext uri="{FF2B5EF4-FFF2-40B4-BE49-F238E27FC236}">
                <a16:creationId xmlns:a16="http://schemas.microsoft.com/office/drawing/2014/main" id="{58F2F899-B06B-CF35-93A9-F6010AF17F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5829" y="5013691"/>
            <a:ext cx="2183099" cy="2101909"/>
          </a:xfrm>
          <a:prstGeom prst="rect">
            <a:avLst/>
          </a:prstGeom>
        </p:spPr>
      </p:pic>
      <p:sp>
        <p:nvSpPr>
          <p:cNvPr id="2128" name="TextBox 2127">
            <a:extLst>
              <a:ext uri="{FF2B5EF4-FFF2-40B4-BE49-F238E27FC236}">
                <a16:creationId xmlns:a16="http://schemas.microsoft.com/office/drawing/2014/main" id="{5C44329E-D699-2211-8F89-CAE4CEF0485A}"/>
              </a:ext>
            </a:extLst>
          </p:cNvPr>
          <p:cNvSpPr txBox="1"/>
          <p:nvPr/>
        </p:nvSpPr>
        <p:spPr>
          <a:xfrm>
            <a:off x="61007" y="4499455"/>
            <a:ext cx="5601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¡Ojo    !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It could be both.</a:t>
            </a:r>
          </a:p>
        </p:txBody>
      </p:sp>
      <p:sp>
        <p:nvSpPr>
          <p:cNvPr id="2129" name="TextBox 2128">
            <a:extLst>
              <a:ext uri="{FF2B5EF4-FFF2-40B4-BE49-F238E27FC236}">
                <a16:creationId xmlns:a16="http://schemas.microsoft.com/office/drawing/2014/main" id="{61ACD945-A1FE-AFAA-9607-24C46162AE0C}"/>
              </a:ext>
            </a:extLst>
          </p:cNvPr>
          <p:cNvSpPr txBox="1"/>
          <p:nvPr/>
        </p:nvSpPr>
        <p:spPr>
          <a:xfrm>
            <a:off x="3818069" y="4485373"/>
            <a:ext cx="5601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menciona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 Marca       .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30" name="TextBox 2129">
            <a:extLst>
              <a:ext uri="{FF2B5EF4-FFF2-40B4-BE49-F238E27FC236}">
                <a16:creationId xmlns:a16="http://schemas.microsoft.com/office/drawing/2014/main" id="{054EA872-5007-4A76-418F-342D5A0AAF6C}"/>
              </a:ext>
            </a:extLst>
          </p:cNvPr>
          <p:cNvSpPr txBox="1"/>
          <p:nvPr/>
        </p:nvSpPr>
        <p:spPr>
          <a:xfrm>
            <a:off x="5142066" y="7231992"/>
            <a:ext cx="1160152" cy="230832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rodea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circle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31" name="Picture 2130">
            <a:extLst>
              <a:ext uri="{FF2B5EF4-FFF2-40B4-BE49-F238E27FC236}">
                <a16:creationId xmlns:a16="http://schemas.microsoft.com/office/drawing/2014/main" id="{B84D0B35-BA23-BF08-A71A-D48B7E0C71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378" y="4623609"/>
            <a:ext cx="116309" cy="121155"/>
          </a:xfrm>
          <a:prstGeom prst="rect">
            <a:avLst/>
          </a:prstGeom>
        </p:spPr>
      </p:pic>
      <p:pic>
        <p:nvPicPr>
          <p:cNvPr id="2132" name="Picture 22" descr="Cruzar, Eliminar, Retirar, Cancelar">
            <a:extLst>
              <a:ext uri="{FF2B5EF4-FFF2-40B4-BE49-F238E27FC236}">
                <a16:creationId xmlns:a16="http://schemas.microsoft.com/office/drawing/2014/main" id="{FE39FF7A-5AAB-397F-B658-BF172364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57" y="4615588"/>
            <a:ext cx="189965" cy="12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2" descr="Free warning exclamation caution illustration">
            <a:extLst>
              <a:ext uri="{FF2B5EF4-FFF2-40B4-BE49-F238E27FC236}">
                <a16:creationId xmlns:a16="http://schemas.microsoft.com/office/drawing/2014/main" id="{191A6324-3D80-7918-2AD2-A265C202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75" y="4558166"/>
            <a:ext cx="195682" cy="1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4" name="Rectangle: Rounded Corners 2133">
            <a:extLst>
              <a:ext uri="{FF2B5EF4-FFF2-40B4-BE49-F238E27FC236}">
                <a16:creationId xmlns:a16="http://schemas.microsoft.com/office/drawing/2014/main" id="{EBACB2A6-8354-4388-C555-0BD26070517B}"/>
              </a:ext>
            </a:extLst>
          </p:cNvPr>
          <p:cNvSpPr/>
          <p:nvPr/>
        </p:nvSpPr>
        <p:spPr>
          <a:xfrm>
            <a:off x="165482" y="7539024"/>
            <a:ext cx="6206896" cy="230558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954" b="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35" name="Google Shape;181;p8">
            <a:extLst>
              <a:ext uri="{FF2B5EF4-FFF2-40B4-BE49-F238E27FC236}">
                <a16:creationId xmlns:a16="http://schemas.microsoft.com/office/drawing/2014/main" id="{53AABC3D-5705-7DD5-8886-5961ABBB214F}"/>
              </a:ext>
            </a:extLst>
          </p:cNvPr>
          <p:cNvPicPr/>
          <p:nvPr/>
        </p:nvPicPr>
        <p:blipFill rotWithShape="1">
          <a:blip r:embed="rId14"/>
          <a:srcRect r="39765"/>
          <a:stretch/>
        </p:blipFill>
        <p:spPr>
          <a:xfrm>
            <a:off x="4439494" y="9003521"/>
            <a:ext cx="391320" cy="397299"/>
          </a:xfrm>
          <a:prstGeom prst="rect">
            <a:avLst/>
          </a:prstGeom>
          <a:ln>
            <a:noFill/>
          </a:ln>
        </p:spPr>
      </p:pic>
      <p:pic>
        <p:nvPicPr>
          <p:cNvPr id="2136" name="Google Shape;181;p8">
            <a:extLst>
              <a:ext uri="{FF2B5EF4-FFF2-40B4-BE49-F238E27FC236}">
                <a16:creationId xmlns:a16="http://schemas.microsoft.com/office/drawing/2014/main" id="{C2F756A7-36B8-8E5D-387A-CEF4A001F94C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3602955" y="9410567"/>
            <a:ext cx="560469" cy="345596"/>
          </a:xfrm>
          <a:prstGeom prst="rect">
            <a:avLst/>
          </a:prstGeom>
          <a:ln>
            <a:noFill/>
          </a:ln>
        </p:spPr>
      </p:pic>
      <p:pic>
        <p:nvPicPr>
          <p:cNvPr id="2137" name="Google Shape;178;p3" descr="C:\Users\wdj\Google Drive\Primary\Y5 SoW\From Tracy\Pronouns\i.png">
            <a:extLst>
              <a:ext uri="{FF2B5EF4-FFF2-40B4-BE49-F238E27FC236}">
                <a16:creationId xmlns:a16="http://schemas.microsoft.com/office/drawing/2014/main" id="{90374329-1E6C-EA39-4CDA-0636351F36E5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13751" y="8499137"/>
            <a:ext cx="226544" cy="377803"/>
          </a:xfrm>
          <a:prstGeom prst="rect">
            <a:avLst/>
          </a:prstGeom>
          <a:noFill/>
          <a:ln>
            <a:noFill/>
          </a:ln>
        </p:spPr>
      </p:pic>
      <p:sp>
        <p:nvSpPr>
          <p:cNvPr id="2138" name="TextBox 2137">
            <a:extLst>
              <a:ext uri="{FF2B5EF4-FFF2-40B4-BE49-F238E27FC236}">
                <a16:creationId xmlns:a16="http://schemas.microsoft.com/office/drawing/2014/main" id="{36CD1C0A-133E-A08E-7278-DF623C903C01}"/>
              </a:ext>
            </a:extLst>
          </p:cNvPr>
          <p:cNvSpPr txBox="1"/>
          <p:nvPr/>
        </p:nvSpPr>
        <p:spPr>
          <a:xfrm>
            <a:off x="4831009" y="9069210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___ have</a:t>
            </a:r>
            <a:endParaRPr lang="en-GB" sz="1300" b="1" spc="-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39" name="TextBox 2138">
            <a:extLst>
              <a:ext uri="{FF2B5EF4-FFF2-40B4-BE49-F238E27FC236}">
                <a16:creationId xmlns:a16="http://schemas.microsoft.com/office/drawing/2014/main" id="{6DEEA439-7093-5664-0C22-0507B85D40C2}"/>
              </a:ext>
            </a:extLst>
          </p:cNvPr>
          <p:cNvSpPr txBox="1"/>
          <p:nvPr/>
        </p:nvSpPr>
        <p:spPr>
          <a:xfrm>
            <a:off x="4085829" y="9453675"/>
            <a:ext cx="2397364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300" b="1" spc="-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</a:t>
            </a:r>
            <a:r>
              <a:rPr lang="en-GB" sz="1300" b="1" spc="-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</a:t>
            </a:r>
            <a:r>
              <a:rPr lang="en-GB" sz="13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 - ¿ ___  ___ have?</a:t>
            </a:r>
            <a:endParaRPr lang="en-GB" sz="1300" b="1" spc="-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sp>
        <p:nvSpPr>
          <p:cNvPr id="2140" name="TextBox 2139">
            <a:extLst>
              <a:ext uri="{FF2B5EF4-FFF2-40B4-BE49-F238E27FC236}">
                <a16:creationId xmlns:a16="http://schemas.microsoft.com/office/drawing/2014/main" id="{38F1980C-1F1A-7047-F6DA-0039C56B28D4}"/>
              </a:ext>
            </a:extLst>
          </p:cNvPr>
          <p:cNvSpPr txBox="1"/>
          <p:nvPr/>
        </p:nvSpPr>
        <p:spPr>
          <a:xfrm>
            <a:off x="4673367" y="8543353"/>
            <a:ext cx="2446033" cy="354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Teng</a:t>
            </a:r>
            <a:r>
              <a:rPr lang="en-GB" sz="1300" b="1" spc="-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1300" b="1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300" spc="-1" dirty="0">
                <a:solidFill>
                  <a:srgbClr val="3B3838"/>
                </a:solidFill>
                <a:latin typeface="Century Gothic" panose="020B0502020202020204" pitchFamily="34" charset="0"/>
              </a:rPr>
              <a:t>- I have</a:t>
            </a:r>
          </a:p>
        </p:txBody>
      </p:sp>
      <p:sp>
        <p:nvSpPr>
          <p:cNvPr id="2141" name="TextBox 2140">
            <a:extLst>
              <a:ext uri="{FF2B5EF4-FFF2-40B4-BE49-F238E27FC236}">
                <a16:creationId xmlns:a16="http://schemas.microsoft.com/office/drawing/2014/main" id="{CF22B5AE-98B0-BBE9-FBEE-1A6ABD7E328A}"/>
              </a:ext>
            </a:extLst>
          </p:cNvPr>
          <p:cNvSpPr txBox="1"/>
          <p:nvPr/>
        </p:nvSpPr>
        <p:spPr>
          <a:xfrm>
            <a:off x="206670" y="7805006"/>
            <a:ext cx="318869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[</a:t>
            </a:r>
            <a:r>
              <a:rPr lang="en-GB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I have; you have; do you have?]</a:t>
            </a:r>
          </a:p>
        </p:txBody>
      </p:sp>
      <p:grpSp>
        <p:nvGrpSpPr>
          <p:cNvPr id="2142" name="Group 2141">
            <a:extLst>
              <a:ext uri="{FF2B5EF4-FFF2-40B4-BE49-F238E27FC236}">
                <a16:creationId xmlns:a16="http://schemas.microsoft.com/office/drawing/2014/main" id="{AAC5FB20-2209-CAE6-F06F-90537611CEF2}"/>
              </a:ext>
            </a:extLst>
          </p:cNvPr>
          <p:cNvGrpSpPr/>
          <p:nvPr/>
        </p:nvGrpSpPr>
        <p:grpSpPr>
          <a:xfrm>
            <a:off x="5083665" y="7609861"/>
            <a:ext cx="1399528" cy="480325"/>
            <a:chOff x="145370" y="5950909"/>
            <a:chExt cx="1913541" cy="555276"/>
          </a:xfrm>
        </p:grpSpPr>
        <p:sp>
          <p:nvSpPr>
            <p:cNvPr id="2143" name="TextBox 2142">
              <a:extLst>
                <a:ext uri="{FF2B5EF4-FFF2-40B4-BE49-F238E27FC236}">
                  <a16:creationId xmlns:a16="http://schemas.microsoft.com/office/drawing/2014/main" id="{0FA123E1-6F0E-44BB-C04B-17E397CB6FB1}"/>
                </a:ext>
              </a:extLst>
            </p:cNvPr>
            <p:cNvSpPr txBox="1"/>
            <p:nvPr/>
          </p:nvSpPr>
          <p:spPr>
            <a:xfrm>
              <a:off x="587619" y="6124475"/>
              <a:ext cx="1348120" cy="34325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2144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3A7FC291-EBD4-8E3C-BA4F-0E71193756C1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45370" y="5950909"/>
              <a:ext cx="603929" cy="555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45" name="TextBox 2144">
              <a:extLst>
                <a:ext uri="{FF2B5EF4-FFF2-40B4-BE49-F238E27FC236}">
                  <a16:creationId xmlns:a16="http://schemas.microsoft.com/office/drawing/2014/main" id="{25BB8B26-E6FF-1219-1919-3532B53BFC48}"/>
                </a:ext>
              </a:extLst>
            </p:cNvPr>
            <p:cNvSpPr txBox="1"/>
            <p:nvPr/>
          </p:nvSpPr>
          <p:spPr>
            <a:xfrm>
              <a:off x="774517" y="6133363"/>
              <a:ext cx="1284394" cy="302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146" name="TextBox 2145">
            <a:extLst>
              <a:ext uri="{FF2B5EF4-FFF2-40B4-BE49-F238E27FC236}">
                <a16:creationId xmlns:a16="http://schemas.microsoft.com/office/drawing/2014/main" id="{BB6A8BDD-A2CB-82AA-61E7-52149CB41ABB}"/>
              </a:ext>
            </a:extLst>
          </p:cNvPr>
          <p:cNvSpPr txBox="1"/>
          <p:nvPr/>
        </p:nvSpPr>
        <p:spPr>
          <a:xfrm>
            <a:off x="210321" y="7575245"/>
            <a:ext cx="4139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Asking about possessions in singular and plural: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tener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2148" name="Google Shape;183;p8">
            <a:extLst>
              <a:ext uri="{FF2B5EF4-FFF2-40B4-BE49-F238E27FC236}">
                <a16:creationId xmlns:a16="http://schemas.microsoft.com/office/drawing/2014/main" id="{6D90C8BC-BD20-5D0A-FE7A-6ED449DA9698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75903" y="836600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49" name="TextBox 2148">
            <a:extLst>
              <a:ext uri="{FF2B5EF4-FFF2-40B4-BE49-F238E27FC236}">
                <a16:creationId xmlns:a16="http://schemas.microsoft.com/office/drawing/2014/main" id="{94637164-EB7D-50E0-C5BA-D83EB6D2DB68}"/>
              </a:ext>
            </a:extLst>
          </p:cNvPr>
          <p:cNvSpPr txBox="1"/>
          <p:nvPr/>
        </p:nvSpPr>
        <p:spPr>
          <a:xfrm>
            <a:off x="534247" y="8080720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conejo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50" name="TextBox 2149">
            <a:extLst>
              <a:ext uri="{FF2B5EF4-FFF2-40B4-BE49-F238E27FC236}">
                <a16:creationId xmlns:a16="http://schemas.microsoft.com/office/drawing/2014/main" id="{4420C13E-1575-5602-541C-D536532090B1}"/>
              </a:ext>
            </a:extLst>
          </p:cNvPr>
          <p:cNvSpPr txBox="1"/>
          <p:nvPr/>
        </p:nvSpPr>
        <p:spPr>
          <a:xfrm>
            <a:off x="534247" y="835594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have a rabbit.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51" name="Google Shape;183;p8">
            <a:extLst>
              <a:ext uri="{FF2B5EF4-FFF2-40B4-BE49-F238E27FC236}">
                <a16:creationId xmlns:a16="http://schemas.microsoft.com/office/drawing/2014/main" id="{71B20E7C-C0AA-9116-8745-BB0FF2EA87E0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66894" y="886218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52" name="TextBox 2151">
            <a:extLst>
              <a:ext uri="{FF2B5EF4-FFF2-40B4-BE49-F238E27FC236}">
                <a16:creationId xmlns:a16="http://schemas.microsoft.com/office/drawing/2014/main" id="{4C128AE6-639A-8400-11C1-A21449204D45}"/>
              </a:ext>
            </a:extLst>
          </p:cNvPr>
          <p:cNvSpPr txBox="1"/>
          <p:nvPr/>
        </p:nvSpPr>
        <p:spPr>
          <a:xfrm>
            <a:off x="534247" y="8622827"/>
            <a:ext cx="2757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Elena.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53" name="TextBox 2152">
            <a:extLst>
              <a:ext uri="{FF2B5EF4-FFF2-40B4-BE49-F238E27FC236}">
                <a16:creationId xmlns:a16="http://schemas.microsoft.com/office/drawing/2014/main" id="{8F10A569-A5B5-EFC1-3D54-BC1663B6A888}"/>
              </a:ext>
            </a:extLst>
          </p:cNvPr>
          <p:cNvSpPr txBox="1"/>
          <p:nvPr/>
        </p:nvSpPr>
        <p:spPr>
          <a:xfrm>
            <a:off x="534247" y="8898050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have a question, Elena.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54" name="Google Shape;183;p8">
            <a:extLst>
              <a:ext uri="{FF2B5EF4-FFF2-40B4-BE49-F238E27FC236}">
                <a16:creationId xmlns:a16="http://schemas.microsoft.com/office/drawing/2014/main" id="{40A3D730-B51A-15F0-AE56-E4CE3B363EBE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03501" y="937729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55" name="TextBox 2154">
            <a:extLst>
              <a:ext uri="{FF2B5EF4-FFF2-40B4-BE49-F238E27FC236}">
                <a16:creationId xmlns:a16="http://schemas.microsoft.com/office/drawing/2014/main" id="{5091165F-C75F-ABE2-53EF-4BD45F1D238B}"/>
              </a:ext>
            </a:extLst>
          </p:cNvPr>
          <p:cNvSpPr txBox="1"/>
          <p:nvPr/>
        </p:nvSpPr>
        <p:spPr>
          <a:xfrm>
            <a:off x="470854" y="9137937"/>
            <a:ext cx="3086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Elena?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56" name="TextBox 2155">
            <a:extLst>
              <a:ext uri="{FF2B5EF4-FFF2-40B4-BE49-F238E27FC236}">
                <a16:creationId xmlns:a16="http://schemas.microsoft.com/office/drawing/2014/main" id="{943491E7-1D56-5812-CF73-BF469440EEE5}"/>
              </a:ext>
            </a:extLst>
          </p:cNvPr>
          <p:cNvSpPr txBox="1"/>
          <p:nvPr/>
        </p:nvSpPr>
        <p:spPr>
          <a:xfrm>
            <a:off x="470854" y="9413160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have a question, Elena?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157" name="Group 2156">
            <a:extLst>
              <a:ext uri="{FF2B5EF4-FFF2-40B4-BE49-F238E27FC236}">
                <a16:creationId xmlns:a16="http://schemas.microsoft.com/office/drawing/2014/main" id="{3EB9E51C-9973-6DC4-E82E-E7B6160D28A8}"/>
              </a:ext>
            </a:extLst>
          </p:cNvPr>
          <p:cNvGrpSpPr/>
          <p:nvPr/>
        </p:nvGrpSpPr>
        <p:grpSpPr>
          <a:xfrm>
            <a:off x="3131500" y="7858202"/>
            <a:ext cx="1039394" cy="916016"/>
            <a:chOff x="-2832379" y="7858611"/>
            <a:chExt cx="804294" cy="811237"/>
          </a:xfrm>
        </p:grpSpPr>
        <p:sp>
          <p:nvSpPr>
            <p:cNvPr id="2158" name="Rectangle: Folded Corner 2157">
              <a:extLst>
                <a:ext uri="{FF2B5EF4-FFF2-40B4-BE49-F238E27FC236}">
                  <a16:creationId xmlns:a16="http://schemas.microsoft.com/office/drawing/2014/main" id="{A73A486F-59EB-74FE-0190-205F68B8AE3C}"/>
                </a:ext>
              </a:extLst>
            </p:cNvPr>
            <p:cNvSpPr/>
            <p:nvPr/>
          </p:nvSpPr>
          <p:spPr>
            <a:xfrm>
              <a:off x="-2790474" y="7858611"/>
              <a:ext cx="720486" cy="81123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159" name="Picture 6" descr="Free Icon Light illustration and picture">
              <a:extLst>
                <a:ext uri="{FF2B5EF4-FFF2-40B4-BE49-F238E27FC236}">
                  <a16:creationId xmlns:a16="http://schemas.microsoft.com/office/drawing/2014/main" id="{38612D40-2314-3099-5D9E-25A9D8C27B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4619" y="7875147"/>
              <a:ext cx="186934" cy="157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60" name="TextBox 2159">
              <a:extLst>
                <a:ext uri="{FF2B5EF4-FFF2-40B4-BE49-F238E27FC236}">
                  <a16:creationId xmlns:a16="http://schemas.microsoft.com/office/drawing/2014/main" id="{FCC24271-190E-E689-D178-BF8C0752C22F}"/>
                </a:ext>
              </a:extLst>
            </p:cNvPr>
            <p:cNvSpPr txBox="1"/>
            <p:nvPr/>
          </p:nvSpPr>
          <p:spPr>
            <a:xfrm>
              <a:off x="-2645437" y="7925804"/>
              <a:ext cx="575449" cy="1908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To change</a:t>
              </a:r>
            </a:p>
          </p:txBody>
        </p:sp>
        <p:sp>
          <p:nvSpPr>
            <p:cNvPr id="2161" name="TextBox 2160">
              <a:extLst>
                <a:ext uri="{FF2B5EF4-FFF2-40B4-BE49-F238E27FC236}">
                  <a16:creationId xmlns:a16="http://schemas.microsoft.com/office/drawing/2014/main" id="{214A93FD-10D3-7CDD-D3A4-FDCD58C0BAAA}"/>
                </a:ext>
              </a:extLst>
            </p:cNvPr>
            <p:cNvSpPr txBox="1"/>
            <p:nvPr/>
          </p:nvSpPr>
          <p:spPr>
            <a:xfrm>
              <a:off x="-2832379" y="8051721"/>
              <a:ext cx="804294" cy="517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sym typeface="Century Gothic"/>
                </a:rPr>
                <a:t>a statement into</a:t>
              </a:r>
            </a:p>
            <a:p>
              <a:pPr algn="ctr"/>
              <a:r>
                <a:rPr lang="en-GB" sz="800" dirty="0">
                  <a:solidFill>
                    <a:srgbClr val="404040"/>
                  </a:solidFill>
                  <a:latin typeface="Century Gothic"/>
                  <a:sym typeface="Century Gothic"/>
                </a:rPr>
                <a:t>a question, simply raise your voice at the end.</a:t>
              </a:r>
              <a:endParaRPr lang="en-GB" sz="800" dirty="0">
                <a:solidFill>
                  <a:srgbClr val="404040"/>
                </a:solidFill>
              </a:endParaRPr>
            </a:p>
          </p:txBody>
        </p:sp>
      </p:grpSp>
      <p:pic>
        <p:nvPicPr>
          <p:cNvPr id="2165" name="Picture 2164">
            <a:extLst>
              <a:ext uri="{FF2B5EF4-FFF2-40B4-BE49-F238E27FC236}">
                <a16:creationId xmlns:a16="http://schemas.microsoft.com/office/drawing/2014/main" id="{EA59428A-AF9E-4E5D-D20B-BD3C6160DF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152582" y="8680885"/>
            <a:ext cx="592648" cy="70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38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9" grpId="0"/>
      <p:bldP spid="2150" grpId="0"/>
      <p:bldP spid="2152" grpId="0"/>
      <p:bldP spid="2153" grpId="0"/>
      <p:bldP spid="2155" grpId="0"/>
      <p:bldP spid="21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1770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32</a:t>
            </a:r>
          </a:p>
        </p:txBody>
      </p: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66EB2FF5-3DA2-7C49-1EA4-C3FE7A05760A}"/>
              </a:ext>
            </a:extLst>
          </p:cNvPr>
          <p:cNvSpPr txBox="1"/>
          <p:nvPr/>
        </p:nvSpPr>
        <p:spPr>
          <a:xfrm>
            <a:off x="1584214" y="817625"/>
            <a:ext cx="5273786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¿Dónde están las cosas de Sofía? Sofía habla.</a:t>
            </a:r>
          </a:p>
          <a:p>
            <a:pPr>
              <a:buClr>
                <a:srgbClr val="002060"/>
              </a:buClr>
              <a:buSzPts val="36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tiene las cosas de Sofía.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516D519-14B2-B703-4BEA-D7AFB1391665}"/>
              </a:ext>
            </a:extLst>
          </p:cNvPr>
          <p:cNvGrpSpPr/>
          <p:nvPr/>
        </p:nvGrpSpPr>
        <p:grpSpPr>
          <a:xfrm>
            <a:off x="458507" y="80635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6" name="Google Shape;222;p10">
              <a:extLst>
                <a:ext uri="{FF2B5EF4-FFF2-40B4-BE49-F238E27FC236}">
                  <a16:creationId xmlns:a16="http://schemas.microsoft.com/office/drawing/2014/main" id="{8414B278-0C86-A2F8-45E9-C6CB1ECD0DC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68FDA7F-E1FE-8A04-8036-C1024DA9358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2B03C0-26EB-0DE9-52FE-D67797CFB94F}"/>
              </a:ext>
            </a:extLst>
          </p:cNvPr>
          <p:cNvGrpSpPr/>
          <p:nvPr/>
        </p:nvGrpSpPr>
        <p:grpSpPr>
          <a:xfrm>
            <a:off x="126306" y="66044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1FE55F9-95C4-DB3B-60E9-9B499D1AA792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8" name="Picture 17" descr="Free speaker sound loud vector">
              <a:extLst>
                <a:ext uri="{FF2B5EF4-FFF2-40B4-BE49-F238E27FC236}">
                  <a16:creationId xmlns:a16="http://schemas.microsoft.com/office/drawing/2014/main" id="{30614DBD-7110-2D43-59CA-C8E7391885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19" name="Google Shape;402;p19">
            <a:extLst>
              <a:ext uri="{FF2B5EF4-FFF2-40B4-BE49-F238E27FC236}">
                <a16:creationId xmlns:a16="http://schemas.microsoft.com/office/drawing/2014/main" id="{DC834B53-340B-7BAA-C174-9A6973E1BAEF}"/>
              </a:ext>
            </a:extLst>
          </p:cNvPr>
          <p:cNvSpPr txBox="1"/>
          <p:nvPr/>
        </p:nvSpPr>
        <p:spPr>
          <a:xfrm>
            <a:off x="223016" y="1447352"/>
            <a:ext cx="306268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sz="1600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B0471307-29B9-7196-F614-5E9113641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540063"/>
              </p:ext>
            </p:extLst>
          </p:nvPr>
        </p:nvGraphicFramePr>
        <p:xfrm>
          <a:off x="292824" y="1783386"/>
          <a:ext cx="1718856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Sofía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Quique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34541"/>
                  </a:ext>
                </a:extLst>
              </a:tr>
            </a:tbl>
          </a:graphicData>
        </a:graphic>
      </p:graphicFrame>
      <p:sp>
        <p:nvSpPr>
          <p:cNvPr id="27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0A6365E0-C7F2-DE26-1F4B-FACF14561DF6}"/>
              </a:ext>
            </a:extLst>
          </p:cNvPr>
          <p:cNvSpPr/>
          <p:nvPr/>
        </p:nvSpPr>
        <p:spPr>
          <a:xfrm>
            <a:off x="113972" y="2432610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40476AAC-F340-1745-3DC8-F442D3D19F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3275901"/>
              </p:ext>
            </p:extLst>
          </p:nvPr>
        </p:nvGraphicFramePr>
        <p:xfrm>
          <a:off x="2092234" y="1790363"/>
          <a:ext cx="1114279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4279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? OR .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08408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A76B1C3F-7B5F-0C48-625B-513159D22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052959"/>
              </p:ext>
            </p:extLst>
          </p:nvPr>
        </p:nvGraphicFramePr>
        <p:xfrm>
          <a:off x="4960153" y="1790363"/>
          <a:ext cx="1678927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8927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007182"/>
                  </a:ext>
                </a:extLst>
              </a:tr>
            </a:tbl>
          </a:graphicData>
        </a:graphic>
      </p:graphicFrame>
      <p:pic>
        <p:nvPicPr>
          <p:cNvPr id="31" name="Picture 16" descr="United, Flag, Kingdom, British, Great, Britain">
            <a:extLst>
              <a:ext uri="{FF2B5EF4-FFF2-40B4-BE49-F238E27FC236}">
                <a16:creationId xmlns:a16="http://schemas.microsoft.com/office/drawing/2014/main" id="{D49AEDA6-8D33-BEA7-3EA8-83D80F00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47" y="2214410"/>
            <a:ext cx="201668" cy="1414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p, Icons, Medal, Win, Game, The Competition, Award">
            <a:extLst>
              <a:ext uri="{FF2B5EF4-FFF2-40B4-BE49-F238E27FC236}">
                <a16:creationId xmlns:a16="http://schemas.microsoft.com/office/drawing/2014/main" id="{5965FA70-1F7D-C06A-B538-AF2490614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51" y="1658298"/>
            <a:ext cx="336816" cy="2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6029AC48-F283-2655-7FE5-C221AA3B77FD}"/>
              </a:ext>
            </a:extLst>
          </p:cNvPr>
          <p:cNvSpPr/>
          <p:nvPr/>
        </p:nvSpPr>
        <p:spPr>
          <a:xfrm>
            <a:off x="110786" y="2788845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5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B69EEBAF-4F81-BF1D-90CD-FFE4FAC7F506}"/>
              </a:ext>
            </a:extLst>
          </p:cNvPr>
          <p:cNvSpPr/>
          <p:nvPr/>
        </p:nvSpPr>
        <p:spPr>
          <a:xfrm>
            <a:off x="110032" y="3137460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6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E5343B84-684F-8A91-64F4-1FDE6493746F}"/>
              </a:ext>
            </a:extLst>
          </p:cNvPr>
          <p:cNvSpPr/>
          <p:nvPr/>
        </p:nvSpPr>
        <p:spPr>
          <a:xfrm>
            <a:off x="106846" y="3494646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7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94880585-F8CD-5DB1-42FF-8A2C331E4B82}"/>
              </a:ext>
            </a:extLst>
          </p:cNvPr>
          <p:cNvSpPr/>
          <p:nvPr/>
        </p:nvSpPr>
        <p:spPr>
          <a:xfrm>
            <a:off x="98326" y="3835886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21486C67-157C-8002-2765-1D6924382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923744"/>
              </p:ext>
            </p:extLst>
          </p:nvPr>
        </p:nvGraphicFramePr>
        <p:xfrm>
          <a:off x="3374450" y="1802114"/>
          <a:ext cx="1253622" cy="27115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6811">
                  <a:extLst>
                    <a:ext uri="{9D8B030D-6E8A-4147-A177-3AD203B41FA5}">
                      <a16:colId xmlns:a16="http://schemas.microsoft.com/office/drawing/2014/main" val="2925824945"/>
                    </a:ext>
                  </a:extLst>
                </a:gridCol>
                <a:gridCol w="626811">
                  <a:extLst>
                    <a:ext uri="{9D8B030D-6E8A-4147-A177-3AD203B41FA5}">
                      <a16:colId xmlns:a16="http://schemas.microsoft.com/office/drawing/2014/main" val="2491310381"/>
                    </a:ext>
                  </a:extLst>
                </a:gridCol>
              </a:tblGrid>
              <a:tr h="598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mi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mis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4124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56087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042284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20984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646290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532161"/>
                  </a:ext>
                </a:extLst>
              </a:tr>
              <a:tr h="352153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0753004"/>
                  </a:ext>
                </a:extLst>
              </a:tr>
            </a:tbl>
          </a:graphicData>
        </a:graphic>
      </p:graphicFrame>
      <p:sp>
        <p:nvSpPr>
          <p:cNvPr id="44" name="Google Shape;402;p19">
            <a:extLst>
              <a:ext uri="{FF2B5EF4-FFF2-40B4-BE49-F238E27FC236}">
                <a16:creationId xmlns:a16="http://schemas.microsoft.com/office/drawing/2014/main" id="{6CAB50F3-7CBB-DDD4-A4CF-47444C95D0D8}"/>
              </a:ext>
            </a:extLst>
          </p:cNvPr>
          <p:cNvSpPr txBox="1"/>
          <p:nvPr/>
        </p:nvSpPr>
        <p:spPr>
          <a:xfrm>
            <a:off x="2686997" y="1467191"/>
            <a:ext cx="377810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Qué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y escribe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inglés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pic>
        <p:nvPicPr>
          <p:cNvPr id="45" name="Picture 4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C82EF2A-D97D-3496-08E2-BE56E0B1B9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4237" y="1956433"/>
            <a:ext cx="261411" cy="424793"/>
          </a:xfrm>
          <a:prstGeom prst="rect">
            <a:avLst/>
          </a:prstGeom>
        </p:spPr>
      </p:pic>
      <p:pic>
        <p:nvPicPr>
          <p:cNvPr id="46" name="Picture 4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C9B41DD8-9C32-0082-1EFF-C9FF2ED374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62" y="1971673"/>
            <a:ext cx="218090" cy="414278"/>
          </a:xfrm>
          <a:prstGeom prst="rect">
            <a:avLst/>
          </a:prstGeom>
        </p:spPr>
      </p:pic>
      <p:sp>
        <p:nvSpPr>
          <p:cNvPr id="47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1663FE09-F157-A4B0-8DBB-63B7BD001FC8}"/>
              </a:ext>
            </a:extLst>
          </p:cNvPr>
          <p:cNvSpPr/>
          <p:nvPr/>
        </p:nvSpPr>
        <p:spPr>
          <a:xfrm>
            <a:off x="101205" y="4203435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C084AE2C-79EF-4068-539F-CD4926CC8171}"/>
              </a:ext>
            </a:extLst>
          </p:cNvPr>
          <p:cNvSpPr/>
          <p:nvPr/>
        </p:nvSpPr>
        <p:spPr>
          <a:xfrm>
            <a:off x="126306" y="4581525"/>
            <a:ext cx="6539774" cy="2682882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AAF0A4-3FE2-36D9-702E-FFDC04EC995A}"/>
              </a:ext>
            </a:extLst>
          </p:cNvPr>
          <p:cNvSpPr txBox="1"/>
          <p:nvPr/>
        </p:nvSpPr>
        <p:spPr>
          <a:xfrm>
            <a:off x="134111" y="4745177"/>
            <a:ext cx="4876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Talking about possessions in singular and plural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8E74C0-83D1-DAD5-A1A6-0E2136366BD7}"/>
              </a:ext>
            </a:extLst>
          </p:cNvPr>
          <p:cNvGrpSpPr/>
          <p:nvPr/>
        </p:nvGrpSpPr>
        <p:grpSpPr>
          <a:xfrm>
            <a:off x="5035202" y="4705281"/>
            <a:ext cx="1825970" cy="536021"/>
            <a:chOff x="179408" y="5960637"/>
            <a:chExt cx="1825970" cy="53602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2A1780B-C1CE-0EED-540D-982D4A88E227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52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66701C78-CB4E-E105-0DF0-C20E8BD0A336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9FBB108-058B-2117-5437-7C6687754752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B38869F-7C41-4571-631A-E06F498FCA16}"/>
              </a:ext>
            </a:extLst>
          </p:cNvPr>
          <p:cNvSpPr txBox="1"/>
          <p:nvPr/>
        </p:nvSpPr>
        <p:spPr>
          <a:xfrm>
            <a:off x="127698" y="5288103"/>
            <a:ext cx="6571883" cy="312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5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</a:t>
            </a:r>
            <a:r>
              <a:rPr lang="en-GB" sz="145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your</a:t>
            </a:r>
            <a:r>
              <a:rPr lang="en-GB" sz="145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’ in Spanish before a singular or uncountable noun, use</a:t>
            </a:r>
            <a:r>
              <a:rPr lang="en-GB" sz="1450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450" b="1" kern="120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tu</a:t>
            </a:r>
            <a:r>
              <a:rPr lang="en-GB" sz="145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45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5" name="Google Shape;183;p8">
            <a:extLst>
              <a:ext uri="{FF2B5EF4-FFF2-40B4-BE49-F238E27FC236}">
                <a16:creationId xmlns:a16="http://schemas.microsoft.com/office/drawing/2014/main" id="{740B865F-7793-9454-F630-DDEC76998F45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99091" y="588658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37855A6E-1C9E-128A-2C73-516CF35CD890}"/>
              </a:ext>
            </a:extLst>
          </p:cNvPr>
          <p:cNvSpPr txBox="1"/>
          <p:nvPr/>
        </p:nvSpPr>
        <p:spPr>
          <a:xfrm>
            <a:off x="466444" y="564722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armario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407375-BE09-398E-4058-58954534E6B7}"/>
              </a:ext>
            </a:extLst>
          </p:cNvPr>
          <p:cNvSpPr txBox="1"/>
          <p:nvPr/>
        </p:nvSpPr>
        <p:spPr>
          <a:xfrm>
            <a:off x="134111" y="5016766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[your]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A8EB037-9DED-C926-2282-51F97277AFD0}"/>
              </a:ext>
            </a:extLst>
          </p:cNvPr>
          <p:cNvSpPr txBox="1"/>
          <p:nvPr/>
        </p:nvSpPr>
        <p:spPr>
          <a:xfrm>
            <a:off x="466444" y="592244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have a wardrobe in </a:t>
            </a:r>
            <a:r>
              <a:rPr lang="en-GB" sz="1400" b="1" i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your</a:t>
            </a:r>
            <a:r>
              <a:rPr lang="en-GB" sz="1400" i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room?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44F6F99-A8A1-778E-79B1-027C985BDC97}"/>
              </a:ext>
            </a:extLst>
          </p:cNvPr>
          <p:cNvSpPr txBox="1"/>
          <p:nvPr/>
        </p:nvSpPr>
        <p:spPr>
          <a:xfrm>
            <a:off x="145335" y="6267356"/>
            <a:ext cx="6571883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say ‘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your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’ in Spanish before a plural noun, use</a:t>
            </a:r>
            <a:r>
              <a:rPr lang="en-GB" sz="1500" kern="1200" dirty="0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500" b="1" kern="1200" dirty="0" err="1">
                <a:solidFill>
                  <a:srgbClr val="92D050"/>
                </a:solidFill>
                <a:effectLst/>
                <a:latin typeface="Century Gothic" panose="020B0502020202020204" pitchFamily="34" charset="0"/>
              </a:rPr>
              <a:t>tus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60" name="Google Shape;183;p8">
            <a:extLst>
              <a:ext uri="{FF2B5EF4-FFF2-40B4-BE49-F238E27FC236}">
                <a16:creationId xmlns:a16="http://schemas.microsoft.com/office/drawing/2014/main" id="{8B9C881F-9FFD-3A20-CBE0-AD864F55222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6728" y="686583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1DAA9E8-C4E8-C8D8-71A3-1438CB8135CA}"/>
              </a:ext>
            </a:extLst>
          </p:cNvPr>
          <p:cNvSpPr txBox="1"/>
          <p:nvPr/>
        </p:nvSpPr>
        <p:spPr>
          <a:xfrm>
            <a:off x="484081" y="662647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libros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tu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EFE2E72-1E26-1BDD-D04A-9E15935B624C}"/>
              </a:ext>
            </a:extLst>
          </p:cNvPr>
          <p:cNvSpPr txBox="1"/>
          <p:nvPr/>
        </p:nvSpPr>
        <p:spPr>
          <a:xfrm>
            <a:off x="484081" y="6901701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 you have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your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books in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your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room?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6340D53-2D3A-DCB5-8099-F5E9658AA05E}"/>
              </a:ext>
            </a:extLst>
          </p:cNvPr>
          <p:cNvGrpSpPr/>
          <p:nvPr/>
        </p:nvGrpSpPr>
        <p:grpSpPr>
          <a:xfrm>
            <a:off x="5275112" y="6524019"/>
            <a:ext cx="2312250" cy="861179"/>
            <a:chOff x="5344134" y="3227849"/>
            <a:chExt cx="2312250" cy="1033797"/>
          </a:xfrm>
        </p:grpSpPr>
        <p:sp>
          <p:nvSpPr>
            <p:cNvPr id="2048" name="Rectangle: Folded Corner 2047">
              <a:extLst>
                <a:ext uri="{FF2B5EF4-FFF2-40B4-BE49-F238E27FC236}">
                  <a16:creationId xmlns:a16="http://schemas.microsoft.com/office/drawing/2014/main" id="{052B85FE-04AC-8D5E-7DFF-CA836B212160}"/>
                </a:ext>
              </a:extLst>
            </p:cNvPr>
            <p:cNvSpPr/>
            <p:nvPr/>
          </p:nvSpPr>
          <p:spPr>
            <a:xfrm>
              <a:off x="5401896" y="3227849"/>
              <a:ext cx="1005813" cy="1033797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49" name="Picture 6" descr="Free Icon Light illustration and picture">
              <a:extLst>
                <a:ext uri="{FF2B5EF4-FFF2-40B4-BE49-F238E27FC236}">
                  <a16:creationId xmlns:a16="http://schemas.microsoft.com/office/drawing/2014/main" id="{50802F90-44BC-83A7-1CE5-41A172D65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161" y="3269357"/>
              <a:ext cx="339980" cy="241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4E6089F4-BAC4-FF0A-D5F8-615C6E9C477A}"/>
                </a:ext>
              </a:extLst>
            </p:cNvPr>
            <p:cNvSpPr txBox="1"/>
            <p:nvPr/>
          </p:nvSpPr>
          <p:spPr>
            <a:xfrm>
              <a:off x="5634646" y="3320745"/>
              <a:ext cx="2021738" cy="258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 It does not</a:t>
              </a:r>
            </a:p>
          </p:txBody>
        </p:sp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id="{79274CFA-5A23-832B-C4C5-140F0616C0A7}"/>
                </a:ext>
              </a:extLst>
            </p:cNvPr>
            <p:cNvSpPr txBox="1"/>
            <p:nvPr/>
          </p:nvSpPr>
          <p:spPr>
            <a:xfrm>
              <a:off x="5344134" y="3522750"/>
              <a:ext cx="1133963" cy="70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matter whether the nouns are masculine or feminine.</a:t>
              </a:r>
            </a:p>
          </p:txBody>
        </p:sp>
      </p:grpSp>
      <p:sp>
        <p:nvSpPr>
          <p:cNvPr id="2096" name="TextBox 2095">
            <a:extLst>
              <a:ext uri="{FF2B5EF4-FFF2-40B4-BE49-F238E27FC236}">
                <a16:creationId xmlns:a16="http://schemas.microsoft.com/office/drawing/2014/main" id="{F1A62D59-03E7-2842-7572-2BEC6D61D172}"/>
              </a:ext>
            </a:extLst>
          </p:cNvPr>
          <p:cNvSpPr txBox="1"/>
          <p:nvPr/>
        </p:nvSpPr>
        <p:spPr>
          <a:xfrm>
            <a:off x="1210052" y="7464392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[A]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 En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clase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, Sofía y Quique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notas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*.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2097" name="Group 2096">
            <a:extLst>
              <a:ext uri="{FF2B5EF4-FFF2-40B4-BE49-F238E27FC236}">
                <a16:creationId xmlns:a16="http://schemas.microsoft.com/office/drawing/2014/main" id="{4CB19970-593D-BFB7-BBFE-1D92EC9905CA}"/>
              </a:ext>
            </a:extLst>
          </p:cNvPr>
          <p:cNvGrpSpPr/>
          <p:nvPr/>
        </p:nvGrpSpPr>
        <p:grpSpPr>
          <a:xfrm>
            <a:off x="113495" y="7355755"/>
            <a:ext cx="1206897" cy="575319"/>
            <a:chOff x="85157" y="674113"/>
            <a:chExt cx="933909" cy="445187"/>
          </a:xfrm>
        </p:grpSpPr>
        <p:sp>
          <p:nvSpPr>
            <p:cNvPr id="2098" name="Google Shape;206;p9">
              <a:extLst>
                <a:ext uri="{FF2B5EF4-FFF2-40B4-BE49-F238E27FC236}">
                  <a16:creationId xmlns:a16="http://schemas.microsoft.com/office/drawing/2014/main" id="{2EA28BC6-4B0F-6FB3-AB8D-C85CD636C981}"/>
                </a:ext>
              </a:extLst>
            </p:cNvPr>
            <p:cNvSpPr txBox="1"/>
            <p:nvPr/>
          </p:nvSpPr>
          <p:spPr>
            <a:xfrm>
              <a:off x="435434" y="784966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99" name="Picture 2098">
              <a:extLst>
                <a:ext uri="{FF2B5EF4-FFF2-40B4-BE49-F238E27FC236}">
                  <a16:creationId xmlns:a16="http://schemas.microsoft.com/office/drawing/2014/main" id="{C07D17D2-9323-EAAD-31B2-422CF6055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429021" cy="445187"/>
            </a:xfrm>
            <a:prstGeom prst="rect">
              <a:avLst/>
            </a:prstGeom>
          </p:spPr>
        </p:pic>
        <p:sp>
          <p:nvSpPr>
            <p:cNvPr id="2100" name="TextBox 2099">
              <a:extLst>
                <a:ext uri="{FF2B5EF4-FFF2-40B4-BE49-F238E27FC236}">
                  <a16:creationId xmlns:a16="http://schemas.microsoft.com/office/drawing/2014/main" id="{73A65597-E5DC-734C-BCEC-63E563D9A55A}"/>
                </a:ext>
              </a:extLst>
            </p:cNvPr>
            <p:cNvSpPr txBox="1"/>
            <p:nvPr/>
          </p:nvSpPr>
          <p:spPr>
            <a:xfrm>
              <a:off x="363273" y="758177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182" name="Picture 2181">
            <a:extLst>
              <a:ext uri="{FF2B5EF4-FFF2-40B4-BE49-F238E27FC236}">
                <a16:creationId xmlns:a16="http://schemas.microsoft.com/office/drawing/2014/main" id="{99EF2A40-90E0-0335-4545-2D02A83837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4668" y="8029497"/>
            <a:ext cx="1497727" cy="1360255"/>
          </a:xfrm>
          <a:prstGeom prst="rect">
            <a:avLst/>
          </a:prstGeom>
        </p:spPr>
      </p:pic>
      <p:sp>
        <p:nvSpPr>
          <p:cNvPr id="2183" name="TextBox 2182">
            <a:extLst>
              <a:ext uri="{FF2B5EF4-FFF2-40B4-BE49-F238E27FC236}">
                <a16:creationId xmlns:a16="http://schemas.microsoft.com/office/drawing/2014/main" id="{072AC4C5-45F0-9BE8-77F1-3E1F02E060CD}"/>
              </a:ext>
            </a:extLst>
          </p:cNvPr>
          <p:cNvSpPr txBox="1"/>
          <p:nvPr/>
        </p:nvSpPr>
        <p:spPr>
          <a:xfrm>
            <a:off x="1234498" y="7729220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¿Es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m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i’,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mis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’, ‘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tu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’ 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‘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tus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</a:rPr>
              <a:t>’?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84" name="Picture 2183">
            <a:extLst>
              <a:ext uri="{FF2B5EF4-FFF2-40B4-BE49-F238E27FC236}">
                <a16:creationId xmlns:a16="http://schemas.microsoft.com/office/drawing/2014/main" id="{3BDF1B36-6E22-4674-DAF0-3F4D345B248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15053" y="7991324"/>
            <a:ext cx="1825964" cy="1205706"/>
          </a:xfrm>
          <a:prstGeom prst="rect">
            <a:avLst/>
          </a:prstGeom>
        </p:spPr>
      </p:pic>
      <p:pic>
        <p:nvPicPr>
          <p:cNvPr id="2185" name="Picture 2184">
            <a:extLst>
              <a:ext uri="{FF2B5EF4-FFF2-40B4-BE49-F238E27FC236}">
                <a16:creationId xmlns:a16="http://schemas.microsoft.com/office/drawing/2014/main" id="{802338B8-0776-E74F-8673-0FFEAD97308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60308" y="8316951"/>
            <a:ext cx="1586444" cy="1491933"/>
          </a:xfrm>
          <a:prstGeom prst="rect">
            <a:avLst/>
          </a:prstGeom>
        </p:spPr>
      </p:pic>
      <p:pic>
        <p:nvPicPr>
          <p:cNvPr id="2187" name="Picture 2186">
            <a:extLst>
              <a:ext uri="{FF2B5EF4-FFF2-40B4-BE49-F238E27FC236}">
                <a16:creationId xmlns:a16="http://schemas.microsoft.com/office/drawing/2014/main" id="{4F79FA5F-A121-A06E-DDDF-4BF971C4D1F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66339" y="7982535"/>
            <a:ext cx="1429636" cy="1127858"/>
          </a:xfrm>
          <a:prstGeom prst="rect">
            <a:avLst/>
          </a:prstGeom>
        </p:spPr>
      </p:pic>
      <p:pic>
        <p:nvPicPr>
          <p:cNvPr id="2188" name="Picture 2187">
            <a:extLst>
              <a:ext uri="{FF2B5EF4-FFF2-40B4-BE49-F238E27FC236}">
                <a16:creationId xmlns:a16="http://schemas.microsoft.com/office/drawing/2014/main" id="{7FF0C514-24EB-174C-68A0-DE01147FB06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23383" y="7611683"/>
            <a:ext cx="1915063" cy="1923212"/>
          </a:xfrm>
          <a:prstGeom prst="rect">
            <a:avLst/>
          </a:prstGeom>
        </p:spPr>
      </p:pic>
      <p:pic>
        <p:nvPicPr>
          <p:cNvPr id="2186" name="Picture 2185">
            <a:extLst>
              <a:ext uri="{FF2B5EF4-FFF2-40B4-BE49-F238E27FC236}">
                <a16:creationId xmlns:a16="http://schemas.microsoft.com/office/drawing/2014/main" id="{EA633811-3E61-53B0-61DC-05303F3D106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3556" y="8766265"/>
            <a:ext cx="1586444" cy="1048459"/>
          </a:xfrm>
          <a:prstGeom prst="rect">
            <a:avLst/>
          </a:prstGeom>
        </p:spPr>
      </p:pic>
      <p:sp>
        <p:nvSpPr>
          <p:cNvPr id="2189" name="Title 1">
            <a:extLst>
              <a:ext uri="{FF2B5EF4-FFF2-40B4-BE49-F238E27FC236}">
                <a16:creationId xmlns:a16="http://schemas.microsoft.com/office/drawing/2014/main" id="{29F37304-C0AB-D9BE-5D2A-1CC29011EADE}"/>
              </a:ext>
            </a:extLst>
          </p:cNvPr>
          <p:cNvSpPr txBox="1">
            <a:spLocks/>
          </p:cNvSpPr>
          <p:nvPr/>
        </p:nvSpPr>
        <p:spPr>
          <a:xfrm>
            <a:off x="164741" y="9560956"/>
            <a:ext cx="1108981" cy="183336"/>
          </a:xfrm>
          <a:prstGeom prst="rect">
            <a:avLst/>
          </a:prstGeom>
          <a:solidFill>
            <a:srgbClr val="C2E49C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0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notas</a:t>
            </a: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notes</a:t>
            </a:r>
          </a:p>
        </p:txBody>
      </p:sp>
    </p:spTree>
    <p:extLst>
      <p:ext uri="{BB962C8B-B14F-4D97-AF65-F5344CB8AC3E}">
        <p14:creationId xmlns:p14="http://schemas.microsoft.com/office/powerpoint/2010/main" val="743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61" grpId="0"/>
      <p:bldP spid="6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1770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37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33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F5F9988F-9FC8-3A67-7DCD-EAFE0BCD2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617319"/>
              </p:ext>
            </p:extLst>
          </p:nvPr>
        </p:nvGraphicFramePr>
        <p:xfrm>
          <a:off x="154410" y="1094204"/>
          <a:ext cx="6653243" cy="2011680"/>
        </p:xfrm>
        <a:graphic>
          <a:graphicData uri="http://schemas.openxmlformats.org/drawingml/2006/table">
            <a:tbl>
              <a:tblPr firstRow="1" bandRow="1"/>
              <a:tblGrid>
                <a:gridCol w="63367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601957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have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have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 ___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_____ have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___________ in your  ________________ 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your 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my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_______________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5507696"/>
                  </a:ext>
                </a:extLst>
              </a:tr>
              <a:tr h="318260">
                <a:tc>
                  <a:txBody>
                    <a:bodyPr/>
                    <a:lstStyle/>
                    <a:p>
                      <a:pPr algn="ctr"/>
                      <a:endParaRPr lang="en-GB" sz="16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_______ 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 in </a:t>
                      </a:r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your</a:t>
                      </a: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______ 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135480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989B5E88-4EAE-199C-6D14-18656118F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03" y="1077328"/>
            <a:ext cx="375452" cy="21408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4704DD-8D65-C113-E710-33DA0C7E815F}"/>
              </a:ext>
            </a:extLst>
          </p:cNvPr>
          <p:cNvSpPr txBox="1"/>
          <p:nvPr/>
        </p:nvSpPr>
        <p:spPr>
          <a:xfrm>
            <a:off x="0" y="641082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[B]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B3838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Google Shape;402;p19">
            <a:extLst>
              <a:ext uri="{FF2B5EF4-FFF2-40B4-BE49-F238E27FC236}">
                <a16:creationId xmlns:a16="http://schemas.microsoft.com/office/drawing/2014/main" id="{350A0ACE-F8A7-4798-8676-486CB72B386A}"/>
              </a:ext>
            </a:extLst>
          </p:cNvPr>
          <p:cNvSpPr txBox="1"/>
          <p:nvPr/>
        </p:nvSpPr>
        <p:spPr>
          <a:xfrm>
            <a:off x="1613622" y="3389487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escribe el orden.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¿Es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B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A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📝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3F1F69F-FECA-2D5B-72A6-868BF6FCCD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195596"/>
              </p:ext>
            </p:extLst>
          </p:nvPr>
        </p:nvGraphicFramePr>
        <p:xfrm>
          <a:off x="267157" y="4109523"/>
          <a:ext cx="4422649" cy="25223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74158">
                  <a:extLst>
                    <a:ext uri="{9D8B030D-6E8A-4147-A177-3AD203B41FA5}">
                      <a16:colId xmlns:a16="http://schemas.microsoft.com/office/drawing/2014/main" val="3975808170"/>
                    </a:ext>
                  </a:extLst>
                </a:gridCol>
                <a:gridCol w="633155">
                  <a:extLst>
                    <a:ext uri="{9D8B030D-6E8A-4147-A177-3AD203B41FA5}">
                      <a16:colId xmlns:a16="http://schemas.microsoft.com/office/drawing/2014/main" val="4090201266"/>
                    </a:ext>
                  </a:extLst>
                </a:gridCol>
                <a:gridCol w="1829636">
                  <a:extLst>
                    <a:ext uri="{9D8B030D-6E8A-4147-A177-3AD203B41FA5}">
                      <a16:colId xmlns:a16="http://schemas.microsoft.com/office/drawing/2014/main" val="3049093502"/>
                    </a:ext>
                  </a:extLst>
                </a:gridCol>
                <a:gridCol w="1385700">
                  <a:extLst>
                    <a:ext uri="{9D8B030D-6E8A-4147-A177-3AD203B41FA5}">
                      <a16:colId xmlns:a16="http://schemas.microsoft.com/office/drawing/2014/main" val="1887882018"/>
                    </a:ext>
                  </a:extLst>
                </a:gridCol>
              </a:tblGrid>
              <a:tr h="4799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7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A|B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B|A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7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sz="17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7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</a:t>
                      </a:r>
                      <a:endParaRPr sz="17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31452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cena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quena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34222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quitar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citar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15288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quedo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cedo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808270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ceja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queja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653457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queso</a:t>
                      </a: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ceso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369918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cien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160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r>
                        <a:rPr lang="en-GB" sz="1600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quién</a:t>
                      </a: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12617"/>
                  </a:ext>
                </a:extLst>
              </a:tr>
            </a:tbl>
          </a:graphicData>
        </a:graphic>
      </p:graphicFrame>
      <p:sp>
        <p:nvSpPr>
          <p:cNvPr id="26" name="Oval 25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71B932D4-7603-D0DB-413D-B43A1158401B}"/>
              </a:ext>
            </a:extLst>
          </p:cNvPr>
          <p:cNvSpPr/>
          <p:nvPr/>
        </p:nvSpPr>
        <p:spPr>
          <a:xfrm>
            <a:off x="412241" y="4627672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Oval 29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B4E9169D-10C9-FC9C-2D7A-B418CF152637}"/>
              </a:ext>
            </a:extLst>
          </p:cNvPr>
          <p:cNvSpPr/>
          <p:nvPr/>
        </p:nvSpPr>
        <p:spPr>
          <a:xfrm>
            <a:off x="392634" y="4960891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Oval 33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C79332AD-F01B-AA48-B1C2-9D7080CB4101}"/>
              </a:ext>
            </a:extLst>
          </p:cNvPr>
          <p:cNvSpPr/>
          <p:nvPr/>
        </p:nvSpPr>
        <p:spPr>
          <a:xfrm>
            <a:off x="397237" y="5292968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Oval 37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BA7A9E48-E1CB-CD8C-1246-88D72DE08DCF}"/>
              </a:ext>
            </a:extLst>
          </p:cNvPr>
          <p:cNvSpPr/>
          <p:nvPr/>
        </p:nvSpPr>
        <p:spPr>
          <a:xfrm>
            <a:off x="377630" y="5626187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Oval 38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F1377507-8319-3820-AC78-E282A4BD71C3}"/>
              </a:ext>
            </a:extLst>
          </p:cNvPr>
          <p:cNvSpPr/>
          <p:nvPr/>
        </p:nvSpPr>
        <p:spPr>
          <a:xfrm>
            <a:off x="389581" y="6000995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A1FB44-8632-4999-5CD4-5C3C58FD043E}"/>
              </a:ext>
            </a:extLst>
          </p:cNvPr>
          <p:cNvSpPr txBox="1"/>
          <p:nvPr/>
        </p:nvSpPr>
        <p:spPr>
          <a:xfrm>
            <a:off x="202660" y="3770791"/>
            <a:ext cx="46720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       [ga], [go] o [</a:t>
            </a:r>
            <a:r>
              <a:rPr lang="en-GB" sz="1500" kern="0" dirty="0" err="1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</a:t>
            </a:r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].  </a:t>
            </a:r>
            <a:endParaRPr lang="en-GB" sz="1500" dirty="0">
              <a:solidFill>
                <a:srgbClr val="3B3838"/>
              </a:solidFill>
            </a:endParaRPr>
          </a:p>
        </p:txBody>
      </p:sp>
      <p:pic>
        <p:nvPicPr>
          <p:cNvPr id="42" name="Google Shape;156;p20">
            <a:extLst>
              <a:ext uri="{FF2B5EF4-FFF2-40B4-BE49-F238E27FC236}">
                <a16:creationId xmlns:a16="http://schemas.microsoft.com/office/drawing/2014/main" id="{9389A407-DDD6-E79B-B0C7-DCCAC3C6F38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5616" y="3801185"/>
            <a:ext cx="190982" cy="185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6346C4A7-866E-D145-6B5E-35783F2B1B81}"/>
              </a:ext>
            </a:extLst>
          </p:cNvPr>
          <p:cNvGrpSpPr/>
          <p:nvPr/>
        </p:nvGrpSpPr>
        <p:grpSpPr>
          <a:xfrm>
            <a:off x="443893" y="335337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055" name="Google Shape;222;p10">
              <a:extLst>
                <a:ext uri="{FF2B5EF4-FFF2-40B4-BE49-F238E27FC236}">
                  <a16:creationId xmlns:a16="http://schemas.microsoft.com/office/drawing/2014/main" id="{39165C6F-8E51-034F-9371-7170DD42BEA8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8F38836F-3E5D-019C-AA89-AA0FFCCEBE34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8058FBFA-C3E6-44A5-4C89-895347E15D0E}"/>
              </a:ext>
            </a:extLst>
          </p:cNvPr>
          <p:cNvGrpSpPr/>
          <p:nvPr/>
        </p:nvGrpSpPr>
        <p:grpSpPr>
          <a:xfrm>
            <a:off x="111692" y="320746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58" name="Oval 2057">
              <a:extLst>
                <a:ext uri="{FF2B5EF4-FFF2-40B4-BE49-F238E27FC236}">
                  <a16:creationId xmlns:a16="http://schemas.microsoft.com/office/drawing/2014/main" id="{D8C8C94E-0F89-6DCF-9C01-36D2AAD16F0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059" name="Picture 2058" descr="Free speaker sound loud vector">
              <a:extLst>
                <a:ext uri="{FF2B5EF4-FFF2-40B4-BE49-F238E27FC236}">
                  <a16:creationId xmlns:a16="http://schemas.microsoft.com/office/drawing/2014/main" id="{91C51163-A171-C269-02EF-944EB8B83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584FE263-7CDC-E3A4-56FE-EF1451D1C7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3557" y="4630896"/>
            <a:ext cx="330217" cy="255933"/>
          </a:xfrm>
          <a:prstGeom prst="rect">
            <a:avLst/>
          </a:prstGeom>
        </p:spPr>
      </p:pic>
      <p:pic>
        <p:nvPicPr>
          <p:cNvPr id="2061" name="Google Shape;190;p40" descr="Map&#10;&#10;Description automatically generated">
            <a:extLst>
              <a:ext uri="{FF2B5EF4-FFF2-40B4-BE49-F238E27FC236}">
                <a16:creationId xmlns:a16="http://schemas.microsoft.com/office/drawing/2014/main" id="{C7C61620-ED46-D497-5210-D1615F54DAC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118642" y="3950685"/>
            <a:ext cx="1289974" cy="1555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8" name="Picture 4" descr="Cien, Por Ciento, Estadísticas, Dinero">
            <a:extLst>
              <a:ext uri="{FF2B5EF4-FFF2-40B4-BE49-F238E27FC236}">
                <a16:creationId xmlns:a16="http://schemas.microsoft.com/office/drawing/2014/main" id="{F94F0F8C-A032-2E8D-8586-348F0A10D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t="12963" r="40326" b="50054"/>
          <a:stretch/>
        </p:blipFill>
        <p:spPr bwMode="auto">
          <a:xfrm>
            <a:off x="2262335" y="6317478"/>
            <a:ext cx="361723" cy="19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6" descr="Mujer, Niña, Cabeza, Silueta, Oms">
            <a:extLst>
              <a:ext uri="{FF2B5EF4-FFF2-40B4-BE49-F238E27FC236}">
                <a16:creationId xmlns:a16="http://schemas.microsoft.com/office/drawing/2014/main" id="{077F2EA7-C64A-E6F4-A820-476653278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4"/>
          <a:stretch/>
        </p:blipFill>
        <p:spPr bwMode="auto">
          <a:xfrm>
            <a:off x="4189536" y="6376523"/>
            <a:ext cx="232114" cy="21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8" descr="Queso, Lácteos, Comida, Queso Suizo">
            <a:extLst>
              <a:ext uri="{FF2B5EF4-FFF2-40B4-BE49-F238E27FC236}">
                <a16:creationId xmlns:a16="http://schemas.microsoft.com/office/drawing/2014/main" id="{28C9451F-7533-C160-7BA5-5659B54FF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058" y="6000995"/>
            <a:ext cx="354186" cy="196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10" descr="Iris, Ojo, Cejas, Mujer, Verde">
            <a:extLst>
              <a:ext uri="{FF2B5EF4-FFF2-40B4-BE49-F238E27FC236}">
                <a16:creationId xmlns:a16="http://schemas.microsoft.com/office/drawing/2014/main" id="{D1DBEF7C-9389-519B-76B9-2EE06F692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607" y="5591061"/>
            <a:ext cx="488492" cy="3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5FFFB4BB-072E-33F8-52DC-ACED4D881507}"/>
              </a:ext>
            </a:extLst>
          </p:cNvPr>
          <p:cNvSpPr txBox="1"/>
          <p:nvPr/>
        </p:nvSpPr>
        <p:spPr>
          <a:xfrm>
            <a:off x="4056850" y="6036094"/>
            <a:ext cx="12659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stop]</a:t>
            </a:r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AD3828F5-3360-15DA-C485-F37EE44B2530}"/>
              </a:ext>
            </a:extLst>
          </p:cNvPr>
          <p:cNvSpPr txBox="1"/>
          <p:nvPr/>
        </p:nvSpPr>
        <p:spPr>
          <a:xfrm>
            <a:off x="4007172" y="5676615"/>
            <a:ext cx="17451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[complaint]</a:t>
            </a:r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6A8A5F6C-0F29-B769-9BA0-28728FC79448}"/>
              </a:ext>
            </a:extLst>
          </p:cNvPr>
          <p:cNvSpPr txBox="1"/>
          <p:nvPr/>
        </p:nvSpPr>
        <p:spPr>
          <a:xfrm>
            <a:off x="2443210" y="5329106"/>
            <a:ext cx="12659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keep]</a:t>
            </a:r>
          </a:p>
        </p:txBody>
      </p:sp>
      <p:sp>
        <p:nvSpPr>
          <p:cNvPr id="2076" name="TextBox 2075">
            <a:extLst>
              <a:ext uri="{FF2B5EF4-FFF2-40B4-BE49-F238E27FC236}">
                <a16:creationId xmlns:a16="http://schemas.microsoft.com/office/drawing/2014/main" id="{4E5EEC0D-6CEC-B0F7-D7EB-760741044A5F}"/>
              </a:ext>
            </a:extLst>
          </p:cNvPr>
          <p:cNvSpPr txBox="1"/>
          <p:nvPr/>
        </p:nvSpPr>
        <p:spPr>
          <a:xfrm>
            <a:off x="3852494" y="5004597"/>
            <a:ext cx="28047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[to make a date]</a:t>
            </a:r>
          </a:p>
        </p:txBody>
      </p:sp>
      <p:sp>
        <p:nvSpPr>
          <p:cNvPr id="2077" name="TextBox 2076">
            <a:extLst>
              <a:ext uri="{FF2B5EF4-FFF2-40B4-BE49-F238E27FC236}">
                <a16:creationId xmlns:a16="http://schemas.microsoft.com/office/drawing/2014/main" id="{8B79D736-5379-2909-5C7C-E9EE7370FAD2}"/>
              </a:ext>
            </a:extLst>
          </p:cNvPr>
          <p:cNvSpPr txBox="1"/>
          <p:nvPr/>
        </p:nvSpPr>
        <p:spPr>
          <a:xfrm>
            <a:off x="2238911" y="5002713"/>
            <a:ext cx="17026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take off]</a:t>
            </a:r>
          </a:p>
        </p:txBody>
      </p:sp>
      <p:pic>
        <p:nvPicPr>
          <p:cNvPr id="2078" name="Picture 2077">
            <a:extLst>
              <a:ext uri="{FF2B5EF4-FFF2-40B4-BE49-F238E27FC236}">
                <a16:creationId xmlns:a16="http://schemas.microsoft.com/office/drawing/2014/main" id="{E77D03A4-EB88-E2C8-453E-4CDF9DA108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2022" y="5586335"/>
            <a:ext cx="1693517" cy="1355525"/>
          </a:xfrm>
          <a:prstGeom prst="rect">
            <a:avLst/>
          </a:prstGeom>
        </p:spPr>
      </p:pic>
      <p:sp>
        <p:nvSpPr>
          <p:cNvPr id="2074" name="TextBox 2073">
            <a:extLst>
              <a:ext uri="{FF2B5EF4-FFF2-40B4-BE49-F238E27FC236}">
                <a16:creationId xmlns:a16="http://schemas.microsoft.com/office/drawing/2014/main" id="{EB452C31-BF58-8F32-A6F3-891326E3792A}"/>
              </a:ext>
            </a:extLst>
          </p:cNvPr>
          <p:cNvSpPr txBox="1"/>
          <p:nvPr/>
        </p:nvSpPr>
        <p:spPr>
          <a:xfrm>
            <a:off x="4121701" y="5317136"/>
            <a:ext cx="12659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[I cede]</a:t>
            </a:r>
          </a:p>
        </p:txBody>
      </p:sp>
      <p:grpSp>
        <p:nvGrpSpPr>
          <p:cNvPr id="2063" name="Group 2062">
            <a:extLst>
              <a:ext uri="{FF2B5EF4-FFF2-40B4-BE49-F238E27FC236}">
                <a16:creationId xmlns:a16="http://schemas.microsoft.com/office/drawing/2014/main" id="{3195C9D6-2648-258B-3925-9E135B85BD9F}"/>
              </a:ext>
            </a:extLst>
          </p:cNvPr>
          <p:cNvGrpSpPr/>
          <p:nvPr/>
        </p:nvGrpSpPr>
        <p:grpSpPr>
          <a:xfrm>
            <a:off x="4917260" y="5405227"/>
            <a:ext cx="526324" cy="592585"/>
            <a:chOff x="6210543" y="3764108"/>
            <a:chExt cx="801046" cy="775262"/>
          </a:xfrm>
        </p:grpSpPr>
        <p:sp>
          <p:nvSpPr>
            <p:cNvPr id="2064" name="Oval 2063">
              <a:extLst>
                <a:ext uri="{FF2B5EF4-FFF2-40B4-BE49-F238E27FC236}">
                  <a16:creationId xmlns:a16="http://schemas.microsoft.com/office/drawing/2014/main" id="{9CB2D2EC-25F8-B60B-43F1-A776B858F4DB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65" name="Picture 2064">
              <a:extLst>
                <a:ext uri="{FF2B5EF4-FFF2-40B4-BE49-F238E27FC236}">
                  <a16:creationId xmlns:a16="http://schemas.microsoft.com/office/drawing/2014/main" id="{A96F9078-BEA2-32B4-1677-ED14E02F4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66" name="Picture 206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64AAA4FE-667D-89F4-4EC2-94BFA9C43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082" name="TextBox 2081">
            <a:extLst>
              <a:ext uri="{FF2B5EF4-FFF2-40B4-BE49-F238E27FC236}">
                <a16:creationId xmlns:a16="http://schemas.microsoft.com/office/drawing/2014/main" id="{0837FF16-ECA1-EB05-6FEA-B1501F957AE9}"/>
              </a:ext>
            </a:extLst>
          </p:cNvPr>
          <p:cNvSpPr txBox="1"/>
          <p:nvPr/>
        </p:nvSpPr>
        <p:spPr>
          <a:xfrm>
            <a:off x="1210052" y="6829392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“a/an” &amp; “some”.</a:t>
            </a:r>
          </a:p>
        </p:txBody>
      </p:sp>
      <p:grpSp>
        <p:nvGrpSpPr>
          <p:cNvPr id="2083" name="Group 2082">
            <a:extLst>
              <a:ext uri="{FF2B5EF4-FFF2-40B4-BE49-F238E27FC236}">
                <a16:creationId xmlns:a16="http://schemas.microsoft.com/office/drawing/2014/main" id="{C6D0CB7C-9F69-C04C-2338-768F9E0ABDB2}"/>
              </a:ext>
            </a:extLst>
          </p:cNvPr>
          <p:cNvGrpSpPr/>
          <p:nvPr/>
        </p:nvGrpSpPr>
        <p:grpSpPr>
          <a:xfrm>
            <a:off x="113495" y="6720755"/>
            <a:ext cx="1206897" cy="575319"/>
            <a:chOff x="85157" y="674113"/>
            <a:chExt cx="933909" cy="445187"/>
          </a:xfrm>
        </p:grpSpPr>
        <p:sp>
          <p:nvSpPr>
            <p:cNvPr id="2084" name="Google Shape;206;p9">
              <a:extLst>
                <a:ext uri="{FF2B5EF4-FFF2-40B4-BE49-F238E27FC236}">
                  <a16:creationId xmlns:a16="http://schemas.microsoft.com/office/drawing/2014/main" id="{D19E326F-6B54-F51F-5DB0-8D94CF0C532E}"/>
                </a:ext>
              </a:extLst>
            </p:cNvPr>
            <p:cNvSpPr txBox="1"/>
            <p:nvPr/>
          </p:nvSpPr>
          <p:spPr>
            <a:xfrm>
              <a:off x="435434" y="784966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85" name="Picture 2084">
              <a:extLst>
                <a:ext uri="{FF2B5EF4-FFF2-40B4-BE49-F238E27FC236}">
                  <a16:creationId xmlns:a16="http://schemas.microsoft.com/office/drawing/2014/main" id="{41817126-7F4F-B634-800B-F89DF71EB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5157" y="674113"/>
              <a:ext cx="429021" cy="445187"/>
            </a:xfrm>
            <a:prstGeom prst="rect">
              <a:avLst/>
            </a:prstGeom>
          </p:spPr>
        </p:pic>
        <p:sp>
          <p:nvSpPr>
            <p:cNvPr id="2086" name="TextBox 2085">
              <a:extLst>
                <a:ext uri="{FF2B5EF4-FFF2-40B4-BE49-F238E27FC236}">
                  <a16:creationId xmlns:a16="http://schemas.microsoft.com/office/drawing/2014/main" id="{5DEE6BE2-A03E-25A1-734A-1BDA5FDA2127}"/>
                </a:ext>
              </a:extLst>
            </p:cNvPr>
            <p:cNvSpPr txBox="1"/>
            <p:nvPr/>
          </p:nvSpPr>
          <p:spPr>
            <a:xfrm>
              <a:off x="363273" y="758177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087" name="Table 2086">
            <a:extLst>
              <a:ext uri="{FF2B5EF4-FFF2-40B4-BE49-F238E27FC236}">
                <a16:creationId xmlns:a16="http://schemas.microsoft.com/office/drawing/2014/main" id="{C799B48B-7D43-1E2E-65BE-0628EC556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101052"/>
              </p:ext>
            </p:extLst>
          </p:nvPr>
        </p:nvGraphicFramePr>
        <p:xfrm>
          <a:off x="590095" y="7203852"/>
          <a:ext cx="3782233" cy="256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6912">
                  <a:extLst>
                    <a:ext uri="{9D8B030D-6E8A-4147-A177-3AD203B41FA5}">
                      <a16:colId xmlns:a16="http://schemas.microsoft.com/office/drawing/2014/main" val="2428697122"/>
                    </a:ext>
                  </a:extLst>
                </a:gridCol>
                <a:gridCol w="1665321">
                  <a:extLst>
                    <a:ext uri="{9D8B030D-6E8A-4147-A177-3AD203B41FA5}">
                      <a16:colId xmlns:a16="http://schemas.microsoft.com/office/drawing/2014/main" val="1609817945"/>
                    </a:ext>
                  </a:extLst>
                </a:gridCol>
              </a:tblGrid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indefinite</a:t>
                      </a:r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(a/an)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indefinite </a:t>
                      </a:r>
                      <a:r>
                        <a:rPr lang="en-GB" sz="10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(some)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3841476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cosa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cosas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624376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televisión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televisiones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620413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armario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armarios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98707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camas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21091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ventana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ventanas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61160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foto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fotos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3550148"/>
                  </a:ext>
                </a:extLst>
              </a:tr>
              <a:tr h="251767"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15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sillas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579275"/>
                  </a:ext>
                </a:extLst>
              </a:tr>
            </a:tbl>
          </a:graphicData>
        </a:graphic>
      </p:graphicFrame>
      <p:sp>
        <p:nvSpPr>
          <p:cNvPr id="2090" name="Action Button: Custom 5">
            <a:hlinkClick r:id="" action="ppaction://noaction" highlightClick="1">
              <a:snd r:embed="rId20" name="L1.1.wav"/>
            </a:hlinkClick>
            <a:extLst>
              <a:ext uri="{FF2B5EF4-FFF2-40B4-BE49-F238E27FC236}">
                <a16:creationId xmlns:a16="http://schemas.microsoft.com/office/drawing/2014/main" id="{8DF55FCC-CFF4-7C78-E3D2-554585B797D0}"/>
              </a:ext>
            </a:extLst>
          </p:cNvPr>
          <p:cNvSpPr/>
          <p:nvPr/>
        </p:nvSpPr>
        <p:spPr>
          <a:xfrm>
            <a:off x="451084" y="7554267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091" name="Action Button: Custom 5">
            <a:hlinkClick r:id="" action="ppaction://noaction" highlightClick="1">
              <a:snd r:embed="rId20" name="L1.1.wav"/>
            </a:hlinkClick>
            <a:extLst>
              <a:ext uri="{FF2B5EF4-FFF2-40B4-BE49-F238E27FC236}">
                <a16:creationId xmlns:a16="http://schemas.microsoft.com/office/drawing/2014/main" id="{D1D2D03F-8B02-DF01-8F36-43D31FF1538C}"/>
              </a:ext>
            </a:extLst>
          </p:cNvPr>
          <p:cNvSpPr/>
          <p:nvPr/>
        </p:nvSpPr>
        <p:spPr>
          <a:xfrm>
            <a:off x="433357" y="7887047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092" name="Action Button: Custom 5">
            <a:hlinkClick r:id="" action="ppaction://noaction" highlightClick="1">
              <a:snd r:embed="rId20" name="L1.1.wav"/>
            </a:hlinkClick>
            <a:extLst>
              <a:ext uri="{FF2B5EF4-FFF2-40B4-BE49-F238E27FC236}">
                <a16:creationId xmlns:a16="http://schemas.microsoft.com/office/drawing/2014/main" id="{642DB7DF-1B99-390F-8F1E-227475DF7EC4}"/>
              </a:ext>
            </a:extLst>
          </p:cNvPr>
          <p:cNvSpPr/>
          <p:nvPr/>
        </p:nvSpPr>
        <p:spPr>
          <a:xfrm>
            <a:off x="437683" y="8201372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093" name="Action Button: Custom 5">
            <a:hlinkClick r:id="" action="ppaction://noaction" highlightClick="1">
              <a:snd r:embed="rId20" name="L1.1.wav"/>
            </a:hlinkClick>
            <a:extLst>
              <a:ext uri="{FF2B5EF4-FFF2-40B4-BE49-F238E27FC236}">
                <a16:creationId xmlns:a16="http://schemas.microsoft.com/office/drawing/2014/main" id="{6D1E3291-BE1D-4EFF-EB8E-17416ADEA684}"/>
              </a:ext>
            </a:extLst>
          </p:cNvPr>
          <p:cNvSpPr/>
          <p:nvPr/>
        </p:nvSpPr>
        <p:spPr>
          <a:xfrm>
            <a:off x="434497" y="8533158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94" name="Action Button: Custom 5">
            <a:hlinkClick r:id="" action="ppaction://noaction" highlightClick="1">
              <a:snd r:embed="rId20" name="L1.1.wav"/>
            </a:hlinkClick>
            <a:extLst>
              <a:ext uri="{FF2B5EF4-FFF2-40B4-BE49-F238E27FC236}">
                <a16:creationId xmlns:a16="http://schemas.microsoft.com/office/drawing/2014/main" id="{9F6E9F08-D5B2-A1BE-B293-13AA9BC71FE4}"/>
              </a:ext>
            </a:extLst>
          </p:cNvPr>
          <p:cNvSpPr/>
          <p:nvPr/>
        </p:nvSpPr>
        <p:spPr>
          <a:xfrm>
            <a:off x="434497" y="8863320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095" name="Action Button: Custom 5">
            <a:hlinkClick r:id="" action="ppaction://noaction" highlightClick="1">
              <a:snd r:embed="rId20" name="L1.1.wav"/>
            </a:hlinkClick>
            <a:extLst>
              <a:ext uri="{FF2B5EF4-FFF2-40B4-BE49-F238E27FC236}">
                <a16:creationId xmlns:a16="http://schemas.microsoft.com/office/drawing/2014/main" id="{8578EAFC-5E2D-310D-1862-5E8B58760267}"/>
              </a:ext>
            </a:extLst>
          </p:cNvPr>
          <p:cNvSpPr/>
          <p:nvPr/>
        </p:nvSpPr>
        <p:spPr>
          <a:xfrm>
            <a:off x="434496" y="9177472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101" name="Oval 2100">
            <a:hlinkClick r:id="" action="ppaction://noaction">
              <a:snd r:embed="rId6" name="1_ejemplo.wav"/>
            </a:hlinkClick>
            <a:extLst>
              <a:ext uri="{FF2B5EF4-FFF2-40B4-BE49-F238E27FC236}">
                <a16:creationId xmlns:a16="http://schemas.microsoft.com/office/drawing/2014/main" id="{8D1FA2DF-4B8F-8C17-7870-9D4B9CDE41F1}"/>
              </a:ext>
            </a:extLst>
          </p:cNvPr>
          <p:cNvSpPr/>
          <p:nvPr/>
        </p:nvSpPr>
        <p:spPr>
          <a:xfrm>
            <a:off x="382604" y="6336437"/>
            <a:ext cx="258762" cy="239612"/>
          </a:xfrm>
          <a:prstGeom prst="ellipse">
            <a:avLst/>
          </a:prstGeom>
          <a:solidFill>
            <a:srgbClr val="FF3399"/>
          </a:solidFill>
          <a:ln w="19050">
            <a:solidFill>
              <a:srgbClr val="3B3838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1">
                    <a:lumMod val="9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02" name="Action Button: Custom 5">
            <a:hlinkClick r:id="" action="ppaction://noaction" highlightClick="1">
              <a:snd r:embed="rId20" name="L1.1.wav"/>
            </a:hlinkClick>
            <a:extLst>
              <a:ext uri="{FF2B5EF4-FFF2-40B4-BE49-F238E27FC236}">
                <a16:creationId xmlns:a16="http://schemas.microsoft.com/office/drawing/2014/main" id="{9A3A7A7C-BF74-0E21-2E76-3A37235009F1}"/>
              </a:ext>
            </a:extLst>
          </p:cNvPr>
          <p:cNvSpPr/>
          <p:nvPr/>
        </p:nvSpPr>
        <p:spPr>
          <a:xfrm>
            <a:off x="441841" y="9496425"/>
            <a:ext cx="214158" cy="188650"/>
          </a:xfrm>
          <a:prstGeom prst="actionButtonBlank">
            <a:avLst/>
          </a:prstGeom>
          <a:solidFill>
            <a:srgbClr val="A9D18E"/>
          </a:solidFill>
          <a:ln w="1905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6</a:t>
            </a:r>
          </a:p>
        </p:txBody>
      </p:sp>
      <p:pic>
        <p:nvPicPr>
          <p:cNvPr id="2195" name="Picture 2194">
            <a:extLst>
              <a:ext uri="{FF2B5EF4-FFF2-40B4-BE49-F238E27FC236}">
                <a16:creationId xmlns:a16="http://schemas.microsoft.com/office/drawing/2014/main" id="{8C93A5C4-5262-7C39-6DD2-723124F5660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72328" y="7292382"/>
            <a:ext cx="2428476" cy="2217184"/>
          </a:xfrm>
          <a:prstGeom prst="rect">
            <a:avLst/>
          </a:prstGeom>
        </p:spPr>
      </p:pic>
      <p:sp>
        <p:nvSpPr>
          <p:cNvPr id="2196" name="TextBox 2195">
            <a:extLst>
              <a:ext uri="{FF2B5EF4-FFF2-40B4-BE49-F238E27FC236}">
                <a16:creationId xmlns:a16="http://schemas.microsoft.com/office/drawing/2014/main" id="{D8487096-A1DF-7C07-8723-8301D0DDC3AA}"/>
              </a:ext>
            </a:extLst>
          </p:cNvPr>
          <p:cNvSpPr txBox="1"/>
          <p:nvPr/>
        </p:nvSpPr>
        <p:spPr>
          <a:xfrm>
            <a:off x="4336047" y="6891610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[B]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685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1770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2014E7-7002-1118-A540-8E9C86A08CD8}"/>
              </a:ext>
            </a:extLst>
          </p:cNvPr>
          <p:cNvGrpSpPr/>
          <p:nvPr/>
        </p:nvGrpSpPr>
        <p:grpSpPr>
          <a:xfrm>
            <a:off x="607229" y="821390"/>
            <a:ext cx="822261" cy="307777"/>
            <a:chOff x="455223" y="4442570"/>
            <a:chExt cx="822262" cy="307777"/>
          </a:xfrm>
        </p:grpSpPr>
        <p:sp>
          <p:nvSpPr>
            <p:cNvPr id="18" name="Google Shape;222;p10">
              <a:extLst>
                <a:ext uri="{FF2B5EF4-FFF2-40B4-BE49-F238E27FC236}">
                  <a16:creationId xmlns:a16="http://schemas.microsoft.com/office/drawing/2014/main" id="{03AC6F09-4CB0-2FB6-2A16-F8020FB638F8}"/>
                </a:ext>
              </a:extLst>
            </p:cNvPr>
            <p:cNvSpPr txBox="1"/>
            <p:nvPr/>
          </p:nvSpPr>
          <p:spPr>
            <a:xfrm>
              <a:off x="455223" y="4452154"/>
              <a:ext cx="802597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81A6A74-AF30-D6D3-F57E-322605E4BBA1}"/>
                </a:ext>
              </a:extLst>
            </p:cNvPr>
            <p:cNvSpPr txBox="1"/>
            <p:nvPr/>
          </p:nvSpPr>
          <p:spPr>
            <a:xfrm>
              <a:off x="532794" y="4442570"/>
              <a:ext cx="7446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hablar</a:t>
              </a:r>
            </a:p>
          </p:txBody>
        </p:sp>
      </p:grpSp>
      <p:sp>
        <p:nvSpPr>
          <p:cNvPr id="24" name="Google Shape;402;p19">
            <a:extLst>
              <a:ext uri="{FF2B5EF4-FFF2-40B4-BE49-F238E27FC236}">
                <a16:creationId xmlns:a16="http://schemas.microsoft.com/office/drawing/2014/main" id="{AC1E3FFB-BBFF-6233-CF58-01109817BA2A}"/>
              </a:ext>
            </a:extLst>
          </p:cNvPr>
          <p:cNvSpPr txBox="1"/>
          <p:nvPr/>
        </p:nvSpPr>
        <p:spPr>
          <a:xfrm>
            <a:off x="1456466" y="825335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l"/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Pregunta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adivina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foto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9DD170-4B5F-A8C0-34D9-BAED3256E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08" y="674139"/>
            <a:ext cx="572707" cy="605907"/>
          </a:xfrm>
          <a:prstGeom prst="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833602D6-5E68-A380-8722-B2A4EA7F1BF1}"/>
              </a:ext>
            </a:extLst>
          </p:cNvPr>
          <p:cNvSpPr/>
          <p:nvPr/>
        </p:nvSpPr>
        <p:spPr>
          <a:xfrm>
            <a:off x="338745" y="1347175"/>
            <a:ext cx="2893646" cy="797392"/>
          </a:xfrm>
          <a:prstGeom prst="wedgeRoundRectCallout">
            <a:avLst>
              <a:gd name="adj1" fmla="val 59809"/>
              <a:gd name="adj2" fmla="val -23265"/>
              <a:gd name="adj3" fmla="val 16667"/>
            </a:avLst>
          </a:prstGeom>
          <a:solidFill>
            <a:srgbClr val="FFC9DF"/>
          </a:solidFill>
          <a:ln w="25400" cap="flat" cmpd="sng" algn="ctr">
            <a:solidFill>
              <a:srgbClr val="FFC9D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5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Tienes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[some; a/an] [_____]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[your]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7EF44BA2-FA2A-25BC-15E3-0730F29BA568}"/>
              </a:ext>
            </a:extLst>
          </p:cNvPr>
          <p:cNvSpPr/>
          <p:nvPr/>
        </p:nvSpPr>
        <p:spPr>
          <a:xfrm>
            <a:off x="3709121" y="1436340"/>
            <a:ext cx="3058148" cy="786520"/>
          </a:xfrm>
          <a:prstGeom prst="wedgeRoundRectCallout">
            <a:avLst>
              <a:gd name="adj1" fmla="val -42332"/>
              <a:gd name="adj2" fmla="val 101258"/>
              <a:gd name="adj3" fmla="val 16667"/>
            </a:avLst>
          </a:prstGeom>
          <a:solidFill>
            <a:srgbClr val="CCECFF"/>
          </a:solidFill>
          <a:ln w="25400" cap="flat" cmpd="sng" algn="ctr">
            <a:solidFill>
              <a:srgbClr val="CCEC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Sí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</a:t>
            </a:r>
            <a:r>
              <a:rPr lang="en-GB" sz="15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[some; a/an] [_____]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[my]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F6EB502B-32A5-6515-CC7D-FC0461392107}"/>
              </a:ext>
            </a:extLst>
          </p:cNvPr>
          <p:cNvSpPr/>
          <p:nvPr/>
        </p:nvSpPr>
        <p:spPr>
          <a:xfrm>
            <a:off x="4421650" y="2535730"/>
            <a:ext cx="2213008" cy="1117780"/>
          </a:xfrm>
          <a:prstGeom prst="wedgeRoundRectCallout">
            <a:avLst>
              <a:gd name="adj1" fmla="val -73492"/>
              <a:gd name="adj2" fmla="val -36009"/>
              <a:gd name="adj3" fmla="val 16667"/>
            </a:avLst>
          </a:prstGeom>
          <a:solidFill>
            <a:srgbClr val="CCECFF"/>
          </a:solidFill>
          <a:ln w="25400" cap="flat" cmpd="sng" algn="ctr">
            <a:solidFill>
              <a:srgbClr val="CCECFF"/>
            </a:solidFill>
            <a:prstDash val="solid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No, 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 </a:t>
            </a:r>
            <a:r>
              <a:rPr lang="en-GB" sz="1500" b="1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tengo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[some; a/an] [_____]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[my] </a:t>
            </a:r>
            <a:r>
              <a:rPr lang="en-GB" sz="1500" kern="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habitación</a:t>
            </a:r>
            <a:r>
              <a:rPr lang="en-GB" sz="1500" b="1" kern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53E76B3-FC5B-4053-9A3E-5A7C65C07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02" y="2246446"/>
            <a:ext cx="3218897" cy="13605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93BEEDB-F2A6-0214-BB4A-1172070839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42" y="3768908"/>
            <a:ext cx="3269491" cy="169460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391A5B4-90E7-EF26-7C07-9384279493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2633" y="3752045"/>
            <a:ext cx="3347040" cy="1714593"/>
          </a:xfrm>
          <a:prstGeom prst="rect">
            <a:avLst/>
          </a:prstGeom>
        </p:spPr>
      </p:pic>
      <p:sp>
        <p:nvSpPr>
          <p:cNvPr id="49" name="Google Shape;402;p19">
            <a:extLst>
              <a:ext uri="{FF2B5EF4-FFF2-40B4-BE49-F238E27FC236}">
                <a16:creationId xmlns:a16="http://schemas.microsoft.com/office/drawing/2014/main" id="{E3D814AB-6134-E50A-30E7-68908F365882}"/>
              </a:ext>
            </a:extLst>
          </p:cNvPr>
          <p:cNvSpPr txBox="1"/>
          <p:nvPr/>
        </p:nvSpPr>
        <p:spPr>
          <a:xfrm>
            <a:off x="1178040" y="5801851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53359039-1476-8976-561B-35CCF2639B54}"/>
              </a:ext>
            </a:extLst>
          </p:cNvPr>
          <p:cNvGrpSpPr/>
          <p:nvPr/>
        </p:nvGrpSpPr>
        <p:grpSpPr>
          <a:xfrm>
            <a:off x="105939" y="5598218"/>
            <a:ext cx="1072125" cy="541432"/>
            <a:chOff x="85157" y="674113"/>
            <a:chExt cx="1072125" cy="541432"/>
          </a:xfrm>
        </p:grpSpPr>
        <p:sp>
          <p:nvSpPr>
            <p:cNvPr id="51" name="Google Shape;206;p9">
              <a:extLst>
                <a:ext uri="{FF2B5EF4-FFF2-40B4-BE49-F238E27FC236}">
                  <a16:creationId xmlns:a16="http://schemas.microsoft.com/office/drawing/2014/main" id="{0F161D3D-81CB-DB2B-C318-357BCBBE14F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A88FDDA-ACEA-48CE-398A-8E29CA620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220B84E-D0DB-4180-AF19-801AAAE4023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id="{64C22B38-0CE5-37C3-8629-BF16FAEC4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564568"/>
              </p:ext>
            </p:extLst>
          </p:nvPr>
        </p:nvGraphicFramePr>
        <p:xfrm>
          <a:off x="97786" y="6186998"/>
          <a:ext cx="6410742" cy="3568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poco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clase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enorme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0975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vender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dinero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más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beber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Correr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aprender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hacer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0975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piso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televisión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0975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armario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cosa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5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15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55" name="Picture 54">
            <a:extLst>
              <a:ext uri="{FF2B5EF4-FFF2-40B4-BE49-F238E27FC236}">
                <a16:creationId xmlns:a16="http://schemas.microsoft.com/office/drawing/2014/main" id="{F5C1D16E-C5CA-DE37-0E70-D72A8252A0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1207" y="6020730"/>
            <a:ext cx="572382" cy="435249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D7C4C88-7E4C-BFAC-89F3-E691B11761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231" y="8067080"/>
            <a:ext cx="631934" cy="581219"/>
          </a:xfrm>
          <a:prstGeom prst="rect">
            <a:avLst/>
          </a:prstGeom>
        </p:spPr>
      </p:pic>
      <p:pic>
        <p:nvPicPr>
          <p:cNvPr id="57" name="Picture 56" descr="Icon&#10;&#10;Description automatically generated">
            <a:extLst>
              <a:ext uri="{FF2B5EF4-FFF2-40B4-BE49-F238E27FC236}">
                <a16:creationId xmlns:a16="http://schemas.microsoft.com/office/drawing/2014/main" id="{417398A8-2088-CE8F-48C7-E7A5267B84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6" y="6496383"/>
            <a:ext cx="667164" cy="66716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437F761-DFC2-3795-874F-0F885FC7AB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786" y="9097610"/>
            <a:ext cx="653860" cy="61944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06624B51-E1C8-AD68-A1B4-EE34115807A0}"/>
              </a:ext>
            </a:extLst>
          </p:cNvPr>
          <p:cNvSpPr txBox="1"/>
          <p:nvPr/>
        </p:nvSpPr>
        <p:spPr>
          <a:xfrm>
            <a:off x="700025" y="696152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F0C0D4-40F5-580B-0AEC-D8FF85C03DEE}"/>
              </a:ext>
            </a:extLst>
          </p:cNvPr>
          <p:cNvSpPr txBox="1"/>
          <p:nvPr/>
        </p:nvSpPr>
        <p:spPr>
          <a:xfrm>
            <a:off x="721069" y="843627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5AF84E-79F5-6C9E-EDC2-8F90793C0680}"/>
              </a:ext>
            </a:extLst>
          </p:cNvPr>
          <p:cNvSpPr txBox="1"/>
          <p:nvPr/>
        </p:nvSpPr>
        <p:spPr>
          <a:xfrm>
            <a:off x="785646" y="948945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80DEB-78AB-5AFD-8375-4EC4CE317FAD}"/>
              </a:ext>
            </a:extLst>
          </p:cNvPr>
          <p:cNvSpPr txBox="1"/>
          <p:nvPr/>
        </p:nvSpPr>
        <p:spPr>
          <a:xfrm>
            <a:off x="5358754" y="1125077"/>
            <a:ext cx="1143535" cy="2308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adivina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guess</a:t>
            </a:r>
          </a:p>
        </p:txBody>
      </p:sp>
    </p:spTree>
    <p:extLst>
      <p:ext uri="{BB962C8B-B14F-4D97-AF65-F5344CB8AC3E}">
        <p14:creationId xmlns:p14="http://schemas.microsoft.com/office/powerpoint/2010/main" val="382416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uhait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uhait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us_souhait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6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71953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6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17706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35</a:t>
            </a:r>
          </a:p>
        </p:txBody>
      </p:sp>
      <p:sp>
        <p:nvSpPr>
          <p:cNvPr id="6" name="Google Shape;402;p19">
            <a:extLst>
              <a:ext uri="{FF2B5EF4-FFF2-40B4-BE49-F238E27FC236}">
                <a16:creationId xmlns:a16="http://schemas.microsoft.com/office/drawing/2014/main" id="{9C31FF62-B408-CB22-E28C-73D0E0110ADE}"/>
              </a:ext>
            </a:extLst>
          </p:cNvPr>
          <p:cNvSpPr txBox="1"/>
          <p:nvPr/>
        </p:nvSpPr>
        <p:spPr>
          <a:xfrm>
            <a:off x="1187727" y="825788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l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ordenador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problema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😨. 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mensaje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/a.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56D4907-E14F-818C-D7F6-3E35CAD81820}"/>
              </a:ext>
            </a:extLst>
          </p:cNvPr>
          <p:cNvGrpSpPr/>
          <p:nvPr/>
        </p:nvGrpSpPr>
        <p:grpSpPr>
          <a:xfrm>
            <a:off x="115626" y="665697"/>
            <a:ext cx="1072125" cy="541432"/>
            <a:chOff x="85157" y="674113"/>
            <a:chExt cx="1072125" cy="541432"/>
          </a:xfrm>
        </p:grpSpPr>
        <p:sp>
          <p:nvSpPr>
            <p:cNvPr id="12" name="Google Shape;206;p9">
              <a:extLst>
                <a:ext uri="{FF2B5EF4-FFF2-40B4-BE49-F238E27FC236}">
                  <a16:creationId xmlns:a16="http://schemas.microsoft.com/office/drawing/2014/main" id="{6DA7BD5B-6AF9-C7DE-D8B8-0A064DC6448C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1FC861-613E-EBA1-0D79-9A75F159D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BBD6077-65C4-9856-821B-7F1F9119B527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5D9792F3-B90D-BAA6-C69B-B8232B13F4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27" y="1520451"/>
            <a:ext cx="3913936" cy="273223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53CEB7F-4E93-606A-688D-E736BDEC6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0836" y="1971491"/>
            <a:ext cx="2724135" cy="1539252"/>
          </a:xfrm>
          <a:prstGeom prst="rect">
            <a:avLst/>
          </a:prstGeom>
        </p:spPr>
      </p:pic>
      <p:sp>
        <p:nvSpPr>
          <p:cNvPr id="55" name="Google Shape;402;p19">
            <a:extLst>
              <a:ext uri="{FF2B5EF4-FFF2-40B4-BE49-F238E27FC236}">
                <a16:creationId xmlns:a16="http://schemas.microsoft.com/office/drawing/2014/main" id="{10A9BE10-A8C1-66B7-3591-D01951CA2595}"/>
              </a:ext>
            </a:extLst>
          </p:cNvPr>
          <p:cNvSpPr txBox="1"/>
          <p:nvPr/>
        </p:nvSpPr>
        <p:spPr>
          <a:xfrm>
            <a:off x="3829000" y="1534399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l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cosas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menciona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?</a:t>
            </a:r>
          </a:p>
        </p:txBody>
      </p:sp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6E58F96C-78DC-8D4B-1B46-ECD7260BEF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485735"/>
              </p:ext>
            </p:extLst>
          </p:nvPr>
        </p:nvGraphicFramePr>
        <p:xfrm>
          <a:off x="144740" y="5029253"/>
          <a:ext cx="6410742" cy="42110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9509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 bit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only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class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9509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s/he, it has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enormous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95094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sell, selling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money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more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95094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do, make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learn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see, seeing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595094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drink, drinking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eat, eating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run, running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95094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flat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6404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wardrobe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room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57" name="Picture 56">
            <a:extLst>
              <a:ext uri="{FF2B5EF4-FFF2-40B4-BE49-F238E27FC236}">
                <a16:creationId xmlns:a16="http://schemas.microsoft.com/office/drawing/2014/main" id="{FE5A7A3D-FAB7-2DF1-6C2C-FE8CFC456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8161" y="4862987"/>
            <a:ext cx="572382" cy="435249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4B471AE-D0FF-3051-BE77-A3AA3531BE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139" y="7202451"/>
            <a:ext cx="631934" cy="581219"/>
          </a:xfrm>
          <a:prstGeom prst="rect">
            <a:avLst/>
          </a:prstGeom>
        </p:spPr>
      </p:pic>
      <p:pic>
        <p:nvPicPr>
          <p:cNvPr id="59" name="Picture 58" descr="Icon&#10;&#10;Description automatically generated">
            <a:extLst>
              <a:ext uri="{FF2B5EF4-FFF2-40B4-BE49-F238E27FC236}">
                <a16:creationId xmlns:a16="http://schemas.microsoft.com/office/drawing/2014/main" id="{20915E1A-5835-3B77-BFF7-34001AA30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6" y="5456735"/>
            <a:ext cx="667164" cy="6671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9507EFD-761B-A769-1C5A-C2553537B7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7044" y="8501821"/>
            <a:ext cx="653860" cy="619446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43058163-BDCA-255E-1F04-5CA55A38FA75}"/>
              </a:ext>
            </a:extLst>
          </p:cNvPr>
          <p:cNvSpPr txBox="1"/>
          <p:nvPr/>
        </p:nvSpPr>
        <p:spPr>
          <a:xfrm>
            <a:off x="692935" y="592187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B493C7B-6ED3-B8C7-27D7-BFACDA7339B5}"/>
              </a:ext>
            </a:extLst>
          </p:cNvPr>
          <p:cNvSpPr txBox="1"/>
          <p:nvPr/>
        </p:nvSpPr>
        <p:spPr>
          <a:xfrm>
            <a:off x="743977" y="757164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9EF42A0-DD36-558B-D96F-3029A6821C49}"/>
              </a:ext>
            </a:extLst>
          </p:cNvPr>
          <p:cNvSpPr txBox="1"/>
          <p:nvPr/>
        </p:nvSpPr>
        <p:spPr>
          <a:xfrm>
            <a:off x="845904" y="889366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A9D50C15-2191-CCED-CE63-F946A2E9DFBC}"/>
              </a:ext>
            </a:extLst>
          </p:cNvPr>
          <p:cNvSpPr txBox="1"/>
          <p:nvPr/>
        </p:nvSpPr>
        <p:spPr>
          <a:xfrm>
            <a:off x="1478771" y="454484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EB1ACD91-3DEE-8F7C-D148-FA03F516D03F}"/>
              </a:ext>
            </a:extLst>
          </p:cNvPr>
          <p:cNvGrpSpPr/>
          <p:nvPr/>
        </p:nvGrpSpPr>
        <p:grpSpPr>
          <a:xfrm>
            <a:off x="532843" y="4577903"/>
            <a:ext cx="962296" cy="307777"/>
            <a:chOff x="537508" y="810975"/>
            <a:chExt cx="505091" cy="307777"/>
          </a:xfrm>
        </p:grpSpPr>
        <p:sp>
          <p:nvSpPr>
            <p:cNvPr id="2050" name="Google Shape;206;p9">
              <a:extLst>
                <a:ext uri="{FF2B5EF4-FFF2-40B4-BE49-F238E27FC236}">
                  <a16:creationId xmlns:a16="http://schemas.microsoft.com/office/drawing/2014/main" id="{207EF536-B078-94F8-B92A-1D6E4726076F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1" name="TextBox 2050">
              <a:extLst>
                <a:ext uri="{FF2B5EF4-FFF2-40B4-BE49-F238E27FC236}">
                  <a16:creationId xmlns:a16="http://schemas.microsoft.com/office/drawing/2014/main" id="{02518C95-3EAF-0B1E-7B82-860DAD8A71AD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52" name="Picture 2" descr="Pen, Write, Pencil, Writing Tool, Work, Message, Blue">
            <a:extLst>
              <a:ext uri="{FF2B5EF4-FFF2-40B4-BE49-F238E27FC236}">
                <a16:creationId xmlns:a16="http://schemas.microsoft.com/office/drawing/2014/main" id="{A4698E55-EACA-7EBF-C59D-49E6590E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40" y="444675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A8ACBD-0808-C2F8-E6B1-966BB10C4AC6}"/>
              </a:ext>
            </a:extLst>
          </p:cNvPr>
          <p:cNvSpPr txBox="1"/>
          <p:nvPr/>
        </p:nvSpPr>
        <p:spPr>
          <a:xfrm>
            <a:off x="4821699" y="3434236"/>
            <a:ext cx="1688614" cy="3693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ordenador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computer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menciona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it mentions</a:t>
            </a:r>
          </a:p>
        </p:txBody>
      </p:sp>
    </p:spTree>
    <p:extLst>
      <p:ext uri="{BB962C8B-B14F-4D97-AF65-F5344CB8AC3E}">
        <p14:creationId xmlns:p14="http://schemas.microsoft.com/office/powerpoint/2010/main" val="2578022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4669" y="5552803"/>
            <a:ext cx="6539774" cy="424770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7</a:t>
            </a: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3339"/>
              </p:ext>
            </p:extLst>
          </p:nvPr>
        </p:nvGraphicFramePr>
        <p:xfrm>
          <a:off x="52168" y="3516216"/>
          <a:ext cx="6687792" cy="1926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967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69993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931724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383334">
                  <a:extLst>
                    <a:ext uri="{9D8B030D-6E8A-4147-A177-3AD203B41FA5}">
                      <a16:colId xmlns:a16="http://schemas.microsoft.com/office/drawing/2014/main" val="3715440194"/>
                    </a:ext>
                  </a:extLst>
                </a:gridCol>
                <a:gridCol w="1082262">
                  <a:extLst>
                    <a:ext uri="{9D8B030D-6E8A-4147-A177-3AD203B41FA5}">
                      <a16:colId xmlns:a16="http://schemas.microsoft.com/office/drawing/2014/main" val="3227724909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dieciséis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veintiséis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trece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veinte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veintiocho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catorce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veintiuno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treinta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19954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latin typeface="Century Gothic" panose="020B0502020202020204" pitchFamily="34" charset="0"/>
                        </a:rPr>
                        <a:t>quince</a:t>
                      </a:r>
                    </a:p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veintitrés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 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treinta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 y uno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9470612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29913" y="3036165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210214" y="5647734"/>
            <a:ext cx="579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Hay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5043565" y="5676560"/>
            <a:ext cx="1825970" cy="536021"/>
            <a:chOff x="179408" y="5960637"/>
            <a:chExt cx="1825970" cy="53602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38100" y="3142696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08131" y="44004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0"/>
            <a:ext cx="1840387" cy="1150958"/>
            <a:chOff x="4876029" y="582474"/>
            <a:chExt cx="1840387" cy="17226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4"/>
              <a:ext cx="1822690" cy="1722616"/>
              <a:chOff x="4310576" y="875607"/>
              <a:chExt cx="2558030" cy="2331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7"/>
                <a:ext cx="2558030" cy="79471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397384"/>
              <a:ext cx="153899" cy="29303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236576"/>
              <a:ext cx="1600928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Using ‘hay’ and ‘</a:t>
              </a:r>
              <a:r>
                <a:rPr lang="en-GB" sz="1100" dirty="0" err="1">
                  <a:latin typeface="Century Gothic" panose="020B0502020202020204" pitchFamily="34" charset="0"/>
                </a:rPr>
                <a:t>tiene</a:t>
              </a:r>
              <a:r>
                <a:rPr lang="en-GB" sz="1100" dirty="0">
                  <a:latin typeface="Century Gothic" panose="020B0502020202020204" pitchFamily="34" charset="0"/>
                </a:rPr>
                <a:t>’ to describe a city.</a:t>
              </a:r>
              <a:endParaRPr lang="en-GB" sz="11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5094" y="2905380"/>
            <a:ext cx="707513" cy="538005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C5A5A676-FA8B-B881-96CD-2BD5579257A3}"/>
              </a:ext>
            </a:extLst>
          </p:cNvPr>
          <p:cNvSpPr txBox="1"/>
          <p:nvPr/>
        </p:nvSpPr>
        <p:spPr>
          <a:xfrm>
            <a:off x="136061" y="6201507"/>
            <a:ext cx="68614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how many of something there are, use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+ number or +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(some):</a:t>
            </a:r>
          </a:p>
        </p:txBody>
      </p:sp>
      <p:pic>
        <p:nvPicPr>
          <p:cNvPr id="2095" name="Google Shape;183;p8">
            <a:extLst>
              <a:ext uri="{FF2B5EF4-FFF2-40B4-BE49-F238E27FC236}">
                <a16:creationId xmlns:a16="http://schemas.microsoft.com/office/drawing/2014/main" id="{EE5D9290-E3C5-9130-29F3-EEE6E416377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214" y="705050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TextBox 2095">
            <a:extLst>
              <a:ext uri="{FF2B5EF4-FFF2-40B4-BE49-F238E27FC236}">
                <a16:creationId xmlns:a16="http://schemas.microsoft.com/office/drawing/2014/main" id="{543CC4CE-0382-C61C-609C-6372FBFD6D11}"/>
              </a:ext>
            </a:extLst>
          </p:cNvPr>
          <p:cNvSpPr txBox="1"/>
          <p:nvPr/>
        </p:nvSpPr>
        <p:spPr>
          <a:xfrm>
            <a:off x="431267" y="6776425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ciudad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norte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1C54C93C-22C5-9CB6-D25A-3CA85633127A}"/>
              </a:ext>
            </a:extLst>
          </p:cNvPr>
          <p:cNvSpPr txBox="1"/>
          <p:nvPr/>
        </p:nvSpPr>
        <p:spPr>
          <a:xfrm>
            <a:off x="210214" y="5919323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[there is; there are]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1425020-C69A-E4C0-88F2-21AB3FC7FE4C}"/>
              </a:ext>
            </a:extLst>
          </p:cNvPr>
          <p:cNvSpPr txBox="1"/>
          <p:nvPr/>
        </p:nvSpPr>
        <p:spPr>
          <a:xfrm>
            <a:off x="475028" y="7038931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is a city in the north.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514E09-AFC8-6B6E-0A46-49BA4745D26F}"/>
              </a:ext>
            </a:extLst>
          </p:cNvPr>
          <p:cNvSpPr/>
          <p:nvPr/>
        </p:nvSpPr>
        <p:spPr>
          <a:xfrm>
            <a:off x="146244" y="793729"/>
            <a:ext cx="2937514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977C5373-BA85-5C98-56E2-0960AC061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423973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D962CA3-54B9-255D-FF4C-6D1FEFA099AB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</a:t>
            </a: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A08F1C-72B6-5CCD-CFAB-57E2BBC9D4A8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31" name="Google Shape;112;p3">
              <a:extLst>
                <a:ext uri="{FF2B5EF4-FFF2-40B4-BE49-F238E27FC236}">
                  <a16:creationId xmlns:a16="http://schemas.microsoft.com/office/drawing/2014/main" id="{B4C7332E-AAF0-A66B-9E88-A8922CCBC31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6F6AC02-884A-DBC5-3409-25E1F17096A3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116AF3-194E-03F4-5D33-3B3C5C21B22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44" name="Table 107">
            <a:extLst>
              <a:ext uri="{FF2B5EF4-FFF2-40B4-BE49-F238E27FC236}">
                <a16:creationId xmlns:a16="http://schemas.microsoft.com/office/drawing/2014/main" id="{A1064C83-1F78-906C-D4A3-8FAA5D841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0463"/>
              </p:ext>
            </p:extLst>
          </p:nvPr>
        </p:nvGraphicFramePr>
        <p:xfrm>
          <a:off x="1633573" y="1473857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A708B2F1-A829-A580-604B-85C9E72BBFA8}"/>
              </a:ext>
            </a:extLst>
          </p:cNvPr>
          <p:cNvSpPr txBox="1"/>
          <p:nvPr/>
        </p:nvSpPr>
        <p:spPr>
          <a:xfrm>
            <a:off x="1697412" y="2214018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ol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BDF14227-5F1D-33DB-E947-8BAA74D39CEA}"/>
              </a:ext>
            </a:extLst>
          </p:cNvPr>
          <p:cNvSpPr txBox="1"/>
          <p:nvPr/>
        </p:nvSpPr>
        <p:spPr>
          <a:xfrm>
            <a:off x="4269306" y="2402851"/>
            <a:ext cx="2551478" cy="307777"/>
          </a:xfrm>
          <a:prstGeom prst="rect">
            <a:avLst/>
          </a:prstGeom>
          <a:noFill/>
          <a:effectLst>
            <a:reflection blurRad="6350" stA="50000" endA="300" endPos="55500" dist="101600" dir="5400000" sy="-100000" algn="bl" rotWithShape="0"/>
          </a:effectLst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GB" sz="1400" b="1" spc="-150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oudy Stout" panose="0202090407030B020401" pitchFamily="18" charset="0"/>
              </a:rPr>
              <a:t>ASTURIAS</a:t>
            </a:r>
          </a:p>
        </p:txBody>
      </p:sp>
      <p:pic>
        <p:nvPicPr>
          <p:cNvPr id="26" name="Picture 8" descr="Index Finger, Pointer, Click, Hand">
            <a:extLst>
              <a:ext uri="{FF2B5EF4-FFF2-40B4-BE49-F238E27FC236}">
                <a16:creationId xmlns:a16="http://schemas.microsoft.com/office/drawing/2014/main" id="{154AF7BA-68C5-AA13-0957-6048F0442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44" y="1666466"/>
            <a:ext cx="377973" cy="5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A753842-BE94-4BC9-D8B9-1714CF0DF5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038" y="1613248"/>
            <a:ext cx="592586" cy="5396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260A108-6ABA-C229-4F92-E7FDD7F5D6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47235" y="1733554"/>
            <a:ext cx="1679497" cy="13462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0AD4B73-BA97-1181-1AB8-D9EDA7C841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43366" y="793367"/>
            <a:ext cx="1173564" cy="900450"/>
          </a:xfrm>
          <a:prstGeom prst="roundRect">
            <a:avLst/>
          </a:prstGeom>
        </p:spPr>
      </p:pic>
      <p:sp>
        <p:nvSpPr>
          <p:cNvPr id="48" name="Google Shape;171;p8">
            <a:extLst>
              <a:ext uri="{FF2B5EF4-FFF2-40B4-BE49-F238E27FC236}">
                <a16:creationId xmlns:a16="http://schemas.microsoft.com/office/drawing/2014/main" id="{B1D76001-E214-756F-73C3-A3E989E2F833}"/>
              </a:ext>
            </a:extLst>
          </p:cNvPr>
          <p:cNvSpPr txBox="1"/>
          <p:nvPr/>
        </p:nvSpPr>
        <p:spPr>
          <a:xfrm>
            <a:off x="3682679" y="6787117"/>
            <a:ext cx="794072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ciudad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15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5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Google Shape;171;p8">
            <a:extLst>
              <a:ext uri="{FF2B5EF4-FFF2-40B4-BE49-F238E27FC236}">
                <a16:creationId xmlns:a16="http://schemas.microsoft.com/office/drawing/2014/main" id="{7874CAB1-542D-D270-9AE0-63D2A7D9ADFF}"/>
              </a:ext>
            </a:extLst>
          </p:cNvPr>
          <p:cNvSpPr txBox="1"/>
          <p:nvPr/>
        </p:nvSpPr>
        <p:spPr>
          <a:xfrm>
            <a:off x="3635497" y="7034420"/>
            <a:ext cx="613907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</a:t>
            </a:r>
            <a:r>
              <a:rPr lang="en-GB" sz="15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</a:t>
            </a: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some cities in the north.</a:t>
            </a:r>
          </a:p>
        </p:txBody>
      </p:sp>
      <p:pic>
        <p:nvPicPr>
          <p:cNvPr id="1052" name="Google Shape;183;p8">
            <a:extLst>
              <a:ext uri="{FF2B5EF4-FFF2-40B4-BE49-F238E27FC236}">
                <a16:creationId xmlns:a16="http://schemas.microsoft.com/office/drawing/2014/main" id="{570C6AED-0F80-CCBD-2A3E-E2B4EE8A3B47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73819" y="7051793"/>
            <a:ext cx="267353" cy="25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Google Shape;183;p8">
            <a:extLst>
              <a:ext uri="{FF2B5EF4-FFF2-40B4-BE49-F238E27FC236}">
                <a16:creationId xmlns:a16="http://schemas.microsoft.com/office/drawing/2014/main" id="{8160042A-D71E-9B5C-159D-93C091BDC60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0214" y="768566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TextBox 1057">
            <a:extLst>
              <a:ext uri="{FF2B5EF4-FFF2-40B4-BE49-F238E27FC236}">
                <a16:creationId xmlns:a16="http://schemas.microsoft.com/office/drawing/2014/main" id="{4E894230-F5E8-3DFC-C8E6-F2D734E90E71}"/>
              </a:ext>
            </a:extLst>
          </p:cNvPr>
          <p:cNvSpPr txBox="1"/>
          <p:nvPr/>
        </p:nvSpPr>
        <p:spPr>
          <a:xfrm>
            <a:off x="431267" y="7411587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parque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allí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DFA837DE-B414-D131-DC33-20A53AFCEF7A}"/>
              </a:ext>
            </a:extLst>
          </p:cNvPr>
          <p:cNvSpPr txBox="1"/>
          <p:nvPr/>
        </p:nvSpPr>
        <p:spPr>
          <a:xfrm>
            <a:off x="475028" y="7674093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is a park there.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63" name="Google Shape;171;p8">
            <a:extLst>
              <a:ext uri="{FF2B5EF4-FFF2-40B4-BE49-F238E27FC236}">
                <a16:creationId xmlns:a16="http://schemas.microsoft.com/office/drawing/2014/main" id="{5AB45298-70BB-77CC-A52C-BCB01C20EB6C}"/>
              </a:ext>
            </a:extLst>
          </p:cNvPr>
          <p:cNvSpPr txBox="1"/>
          <p:nvPr/>
        </p:nvSpPr>
        <p:spPr>
          <a:xfrm>
            <a:off x="3786852" y="7422279"/>
            <a:ext cx="2912411" cy="322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Hay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parque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5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allí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15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64" name="Google Shape;171;p8">
            <a:extLst>
              <a:ext uri="{FF2B5EF4-FFF2-40B4-BE49-F238E27FC236}">
                <a16:creationId xmlns:a16="http://schemas.microsoft.com/office/drawing/2014/main" id="{250ABA09-CA9A-194B-DDBC-2F45EDD4F707}"/>
              </a:ext>
            </a:extLst>
          </p:cNvPr>
          <p:cNvSpPr txBox="1"/>
          <p:nvPr/>
        </p:nvSpPr>
        <p:spPr>
          <a:xfrm>
            <a:off x="3739670" y="7669582"/>
            <a:ext cx="6139078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</a:t>
            </a:r>
            <a:r>
              <a:rPr lang="en-GB" sz="15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are some parks there.</a:t>
            </a:r>
            <a:endParaRPr kumimoji="0" lang="en-GB" sz="15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078" name="Google Shape;183;p8">
            <a:extLst>
              <a:ext uri="{FF2B5EF4-FFF2-40B4-BE49-F238E27FC236}">
                <a16:creationId xmlns:a16="http://schemas.microsoft.com/office/drawing/2014/main" id="{4A8A6B7B-B886-21FE-E0E0-1F511329D9F2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77992" y="7686955"/>
            <a:ext cx="267353" cy="258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Picture 2" descr="Free warning exclamation caution illustration">
            <a:extLst>
              <a:ext uri="{FF2B5EF4-FFF2-40B4-BE49-F238E27FC236}">
                <a16:creationId xmlns:a16="http://schemas.microsoft.com/office/drawing/2014/main" id="{4B3E39B7-070E-CD35-E3F0-EF535326E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14" y="8107761"/>
            <a:ext cx="195682" cy="18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2" name="TextBox 1081">
            <a:extLst>
              <a:ext uri="{FF2B5EF4-FFF2-40B4-BE49-F238E27FC236}">
                <a16:creationId xmlns:a16="http://schemas.microsoft.com/office/drawing/2014/main" id="{B2572E2C-E027-CAC6-8E21-595173B72941}"/>
              </a:ext>
            </a:extLst>
          </p:cNvPr>
          <p:cNvSpPr txBox="1"/>
          <p:nvPr/>
        </p:nvSpPr>
        <p:spPr>
          <a:xfrm>
            <a:off x="431267" y="8019412"/>
            <a:ext cx="61933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Plurals add –s to nouns ending in a vowel. Add –es to nouns ending in consonant.</a:t>
            </a:r>
          </a:p>
        </p:txBody>
      </p:sp>
      <p:pic>
        <p:nvPicPr>
          <p:cNvPr id="1083" name="Google Shape;183;p8">
            <a:extLst>
              <a:ext uri="{FF2B5EF4-FFF2-40B4-BE49-F238E27FC236}">
                <a16:creationId xmlns:a16="http://schemas.microsoft.com/office/drawing/2014/main" id="{20AAAB96-0EC8-A4DB-9ACA-2F857E90A3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5950" y="883466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TextBox 1083">
            <a:extLst>
              <a:ext uri="{FF2B5EF4-FFF2-40B4-BE49-F238E27FC236}">
                <a16:creationId xmlns:a16="http://schemas.microsoft.com/office/drawing/2014/main" id="{BFC84CBE-B017-4037-F77F-E60BC8AD77FE}"/>
              </a:ext>
            </a:extLst>
          </p:cNvPr>
          <p:cNvSpPr txBox="1"/>
          <p:nvPr/>
        </p:nvSpPr>
        <p:spPr>
          <a:xfrm>
            <a:off x="817003" y="8560584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dos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ciudades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grandes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Asrturias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319FF631-8A5D-7FB6-B6B9-BE9F9B2D9B37}"/>
              </a:ext>
            </a:extLst>
          </p:cNvPr>
          <p:cNvSpPr txBox="1"/>
          <p:nvPr/>
        </p:nvSpPr>
        <p:spPr>
          <a:xfrm>
            <a:off x="826827" y="8826692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are two big cities in Asturias.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51" name="Google Shape;183;p8">
            <a:extLst>
              <a:ext uri="{FF2B5EF4-FFF2-40B4-BE49-F238E27FC236}">
                <a16:creationId xmlns:a16="http://schemas.microsoft.com/office/drawing/2014/main" id="{8C63D7B8-BF72-3B3C-66F1-149A348FB2C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1937" y="9402844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52" name="TextBox 2051">
            <a:extLst>
              <a:ext uri="{FF2B5EF4-FFF2-40B4-BE49-F238E27FC236}">
                <a16:creationId xmlns:a16="http://schemas.microsoft.com/office/drawing/2014/main" id="{3628BF7A-7F49-BC87-F588-E9611A27032A}"/>
              </a:ext>
            </a:extLst>
          </p:cNvPr>
          <p:cNvSpPr txBox="1"/>
          <p:nvPr/>
        </p:nvSpPr>
        <p:spPr>
          <a:xfrm>
            <a:off x="1542990" y="9128763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Hay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586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parques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Oviedo.</a:t>
            </a:r>
            <a:endParaRPr lang="en-GB" sz="150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E449C253-8FF8-7781-C1D7-952DBBD541B6}"/>
              </a:ext>
            </a:extLst>
          </p:cNvPr>
          <p:cNvSpPr txBox="1"/>
          <p:nvPr/>
        </p:nvSpPr>
        <p:spPr>
          <a:xfrm>
            <a:off x="1552814" y="9394871"/>
            <a:ext cx="429676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586 parks in Oviedo.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54" name="TextBox 2053">
            <a:extLst>
              <a:ext uri="{FF2B5EF4-FFF2-40B4-BE49-F238E27FC236}">
                <a16:creationId xmlns:a16="http://schemas.microsoft.com/office/drawing/2014/main" id="{C39ABDFC-CC5B-D766-F9AD-95EEE2A1E7C2}"/>
              </a:ext>
            </a:extLst>
          </p:cNvPr>
          <p:cNvSpPr txBox="1"/>
          <p:nvPr/>
        </p:nvSpPr>
        <p:spPr>
          <a:xfrm>
            <a:off x="5420573" y="8583516"/>
            <a:ext cx="1143535" cy="3693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quinientos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ochenta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80</a:t>
            </a:r>
          </a:p>
        </p:txBody>
      </p:sp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9E5D36ED-4457-FB77-0388-B1AFD2F68F30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581A47D7-59B8-F9B7-4B72-2C623E7CAA30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2057" name="Rectangle: Rounded Corners 2056">
              <a:extLst>
                <a:ext uri="{FF2B5EF4-FFF2-40B4-BE49-F238E27FC236}">
                  <a16:creationId xmlns:a16="http://schemas.microsoft.com/office/drawing/2014/main" id="{D538BFF7-2BA5-92CC-8C2F-E5FBE281862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4DD060DC-4BD2-128A-76F9-E4235700516F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05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6" grpId="0"/>
      <p:bldP spid="39" grpId="0"/>
      <p:bldP spid="48" grpId="0"/>
      <p:bldP spid="49" grpId="0"/>
      <p:bldP spid="1058" grpId="0"/>
      <p:bldP spid="1060" grpId="0"/>
      <p:bldP spid="1063" grpId="0"/>
      <p:bldP spid="1064" grpId="0"/>
      <p:bldP spid="1084" grpId="0"/>
      <p:bldP spid="2050" grpId="0"/>
      <p:bldP spid="2052" grpId="0"/>
      <p:bldP spid="205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4" name="Rectangle: Rounded Corners 2073">
            <a:extLst>
              <a:ext uri="{FF2B5EF4-FFF2-40B4-BE49-F238E27FC236}">
                <a16:creationId xmlns:a16="http://schemas.microsoft.com/office/drawing/2014/main" id="{D7267604-AB71-B861-9A4E-01DF4EACCBAF}"/>
              </a:ext>
            </a:extLst>
          </p:cNvPr>
          <p:cNvSpPr/>
          <p:nvPr/>
        </p:nvSpPr>
        <p:spPr>
          <a:xfrm>
            <a:off x="185365" y="7232026"/>
            <a:ext cx="6526749" cy="256847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37</a:t>
            </a:r>
          </a:p>
        </p:txBody>
      </p:sp>
      <p:sp>
        <p:nvSpPr>
          <p:cNvPr id="9" name="Google Shape;402;p19">
            <a:extLst>
              <a:ext uri="{FF2B5EF4-FFF2-40B4-BE49-F238E27FC236}">
                <a16:creationId xmlns:a16="http://schemas.microsoft.com/office/drawing/2014/main" id="{F51A419C-2D26-35FE-6A34-4F9A2D176B29}"/>
              </a:ext>
            </a:extLst>
          </p:cNvPr>
          <p:cNvSpPr txBox="1"/>
          <p:nvPr/>
        </p:nvSpPr>
        <p:spPr>
          <a:xfrm>
            <a:off x="1613622" y="836227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los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espacios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blanco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81F3043-231F-02CA-DDE2-8CA05E0A91DC}"/>
              </a:ext>
            </a:extLst>
          </p:cNvPr>
          <p:cNvGrpSpPr/>
          <p:nvPr/>
        </p:nvGrpSpPr>
        <p:grpSpPr>
          <a:xfrm>
            <a:off x="443893" y="83009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4" name="Google Shape;222;p10">
              <a:extLst>
                <a:ext uri="{FF2B5EF4-FFF2-40B4-BE49-F238E27FC236}">
                  <a16:creationId xmlns:a16="http://schemas.microsoft.com/office/drawing/2014/main" id="{7EFCCEED-2A9B-C9FD-B038-A41FE16C6710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B40487-92C9-C56C-AD6F-9DD33723B299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AD973BF-3A72-031D-7B2A-8B5CA95E2F99}"/>
              </a:ext>
            </a:extLst>
          </p:cNvPr>
          <p:cNvGrpSpPr/>
          <p:nvPr/>
        </p:nvGrpSpPr>
        <p:grpSpPr>
          <a:xfrm>
            <a:off x="111692" y="68418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79CEA92-5DA0-AD47-92C8-9D54C138F81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1" name="Picture 20" descr="Free speaker sound loud vector">
              <a:extLst>
                <a:ext uri="{FF2B5EF4-FFF2-40B4-BE49-F238E27FC236}">
                  <a16:creationId xmlns:a16="http://schemas.microsoft.com/office/drawing/2014/main" id="{072F11CF-483E-FF26-E20A-24ECB1292D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B58F710-ECFD-4FEC-9945-804ED3584FDC}"/>
              </a:ext>
            </a:extLst>
          </p:cNvPr>
          <p:cNvSpPr/>
          <p:nvPr/>
        </p:nvSpPr>
        <p:spPr>
          <a:xfrm>
            <a:off x="152333" y="1245545"/>
            <a:ext cx="527509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 Oviedo,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[E]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 estatuas* por toda* la ciudad. En las fotos hay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[1]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 estatuas en total. En la imagen número uno hay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[2]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 personas. Las estatuas en la imagen número tres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[3]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 dos </a:t>
            </a:r>
            <a:r>
              <a:rPr kumimoji="0" lang="es-ES_tradnl" sz="1500" b="0" i="1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asturcones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[4]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 típicos de Asturias. Los caballos en Asturias son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[5]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La chica en la imagen número cuatro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[6]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 un libro y la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[7] 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__________ en la imagen número seis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es Mafalda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. 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3" name="Picture 1032">
            <a:extLst>
              <a:ext uri="{FF2B5EF4-FFF2-40B4-BE49-F238E27FC236}">
                <a16:creationId xmlns:a16="http://schemas.microsoft.com/office/drawing/2014/main" id="{88546B25-1A2D-713F-3CC6-AB2F45F175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71" y="3244307"/>
            <a:ext cx="1504632" cy="1215933"/>
          </a:xfrm>
          <a:prstGeom prst="rect">
            <a:avLst/>
          </a:prstGeom>
        </p:spPr>
      </p:pic>
      <p:pic>
        <p:nvPicPr>
          <p:cNvPr id="1034" name="Picture 1033">
            <a:extLst>
              <a:ext uri="{FF2B5EF4-FFF2-40B4-BE49-F238E27FC236}">
                <a16:creationId xmlns:a16="http://schemas.microsoft.com/office/drawing/2014/main" id="{8EBEFF6C-090B-E183-86C9-A92969C620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2755" y="3223987"/>
            <a:ext cx="1416221" cy="1249237"/>
          </a:xfrm>
          <a:prstGeom prst="rect">
            <a:avLst/>
          </a:prstGeom>
        </p:spPr>
      </p:pic>
      <p:pic>
        <p:nvPicPr>
          <p:cNvPr id="1035" name="Picture 1034">
            <a:extLst>
              <a:ext uri="{FF2B5EF4-FFF2-40B4-BE49-F238E27FC236}">
                <a16:creationId xmlns:a16="http://schemas.microsoft.com/office/drawing/2014/main" id="{EE053D34-5C94-E6C9-9D1C-517DAC7B9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2293" y="3224072"/>
            <a:ext cx="1199718" cy="1249236"/>
          </a:xfrm>
          <a:prstGeom prst="rect">
            <a:avLst/>
          </a:prstGeom>
        </p:spPr>
      </p:pic>
      <p:pic>
        <p:nvPicPr>
          <p:cNvPr id="1036" name="Picture 1035">
            <a:extLst>
              <a:ext uri="{FF2B5EF4-FFF2-40B4-BE49-F238E27FC236}">
                <a16:creationId xmlns:a16="http://schemas.microsoft.com/office/drawing/2014/main" id="{4E9A634E-15CE-5395-7FD5-C9F2BD75A4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0089" y="3191700"/>
            <a:ext cx="1207379" cy="1281734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F622B634-D8B9-92A4-7A54-D74B59B64A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2868" y="3187931"/>
            <a:ext cx="1357473" cy="1272400"/>
          </a:xfrm>
          <a:prstGeom prst="rect">
            <a:avLst/>
          </a:prstGeom>
        </p:spPr>
      </p:pic>
      <p:pic>
        <p:nvPicPr>
          <p:cNvPr id="1038" name="Picture 1037">
            <a:extLst>
              <a:ext uri="{FF2B5EF4-FFF2-40B4-BE49-F238E27FC236}">
                <a16:creationId xmlns:a16="http://schemas.microsoft.com/office/drawing/2014/main" id="{37E3E4D5-D5EB-FE52-0E1F-0F4664377D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1890" y="1678838"/>
            <a:ext cx="1543013" cy="1468492"/>
          </a:xfrm>
          <a:prstGeom prst="rect">
            <a:avLst/>
          </a:prstGeom>
        </p:spPr>
      </p:pic>
      <p:sp>
        <p:nvSpPr>
          <p:cNvPr id="1049" name="TextBox 1048">
            <a:extLst>
              <a:ext uri="{FF2B5EF4-FFF2-40B4-BE49-F238E27FC236}">
                <a16:creationId xmlns:a16="http://schemas.microsoft.com/office/drawing/2014/main" id="{0A30DAD7-7D0C-B4D6-A58D-A9226B1AB192}"/>
              </a:ext>
            </a:extLst>
          </p:cNvPr>
          <p:cNvSpPr txBox="1"/>
          <p:nvPr/>
        </p:nvSpPr>
        <p:spPr>
          <a:xfrm>
            <a:off x="1255620" y="4742570"/>
            <a:ext cx="3492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Busca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 </a:t>
            </a:r>
          </a:p>
        </p:txBody>
      </p:sp>
      <p:grpSp>
        <p:nvGrpSpPr>
          <p:cNvPr id="1050" name="Group 1049">
            <a:extLst>
              <a:ext uri="{FF2B5EF4-FFF2-40B4-BE49-F238E27FC236}">
                <a16:creationId xmlns:a16="http://schemas.microsoft.com/office/drawing/2014/main" id="{32F20716-95D2-CDEB-E294-C58CCDC5CF0C}"/>
              </a:ext>
            </a:extLst>
          </p:cNvPr>
          <p:cNvGrpSpPr/>
          <p:nvPr/>
        </p:nvGrpSpPr>
        <p:grpSpPr>
          <a:xfrm>
            <a:off x="79944" y="4564042"/>
            <a:ext cx="1258511" cy="584775"/>
            <a:chOff x="31578" y="698869"/>
            <a:chExt cx="973847" cy="452504"/>
          </a:xfrm>
        </p:grpSpPr>
        <p:sp>
          <p:nvSpPr>
            <p:cNvPr id="1051" name="Google Shape;206;p9">
              <a:extLst>
                <a:ext uri="{FF2B5EF4-FFF2-40B4-BE49-F238E27FC236}">
                  <a16:creationId xmlns:a16="http://schemas.microsoft.com/office/drawing/2014/main" id="{72843A53-C23F-AEBA-49A9-E998E57A30B1}"/>
                </a:ext>
              </a:extLst>
            </p:cNvPr>
            <p:cNvSpPr txBox="1"/>
            <p:nvPr/>
          </p:nvSpPr>
          <p:spPr>
            <a:xfrm>
              <a:off x="424160" y="824380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53" name="Picture 1052">
              <a:extLst>
                <a:ext uri="{FF2B5EF4-FFF2-40B4-BE49-F238E27FC236}">
                  <a16:creationId xmlns:a16="http://schemas.microsoft.com/office/drawing/2014/main" id="{1D0CAEDD-144A-96DC-69C1-D24FCB4CF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1578" y="698869"/>
              <a:ext cx="436072" cy="452504"/>
            </a:xfrm>
            <a:prstGeom prst="rect">
              <a:avLst/>
            </a:prstGeom>
          </p:spPr>
        </p:pic>
        <p:sp>
          <p:nvSpPr>
            <p:cNvPr id="1054" name="TextBox 1053">
              <a:extLst>
                <a:ext uri="{FF2B5EF4-FFF2-40B4-BE49-F238E27FC236}">
                  <a16:creationId xmlns:a16="http://schemas.microsoft.com/office/drawing/2014/main" id="{01D6F78D-82BB-F671-429E-0B5598ECD36A}"/>
                </a:ext>
              </a:extLst>
            </p:cNvPr>
            <p:cNvSpPr txBox="1"/>
            <p:nvPr/>
          </p:nvSpPr>
          <p:spPr>
            <a:xfrm>
              <a:off x="349632" y="803879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055" name="Rectangle: Rounded Corners 1054">
            <a:extLst>
              <a:ext uri="{FF2B5EF4-FFF2-40B4-BE49-F238E27FC236}">
                <a16:creationId xmlns:a16="http://schemas.microsoft.com/office/drawing/2014/main" id="{5F29DA3F-142B-9376-DB81-6474DFE8C887}"/>
              </a:ext>
            </a:extLst>
          </p:cNvPr>
          <p:cNvSpPr/>
          <p:nvPr/>
        </p:nvSpPr>
        <p:spPr>
          <a:xfrm>
            <a:off x="167799" y="5301321"/>
            <a:ext cx="78818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small</a:t>
            </a:r>
          </a:p>
        </p:txBody>
      </p:sp>
      <p:sp>
        <p:nvSpPr>
          <p:cNvPr id="1056" name="Rectangle: Rounded Corners 1055">
            <a:extLst>
              <a:ext uri="{FF2B5EF4-FFF2-40B4-BE49-F238E27FC236}">
                <a16:creationId xmlns:a16="http://schemas.microsoft.com/office/drawing/2014/main" id="{E7DD67DE-0B22-EF61-975A-104A4522F822}"/>
              </a:ext>
            </a:extLst>
          </p:cNvPr>
          <p:cNvSpPr/>
          <p:nvPr/>
        </p:nvSpPr>
        <p:spPr>
          <a:xfrm>
            <a:off x="1383323" y="5301320"/>
            <a:ext cx="78818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city</a:t>
            </a:r>
          </a:p>
        </p:txBody>
      </p:sp>
      <p:sp>
        <p:nvSpPr>
          <p:cNvPr id="1059" name="TextBox 1058">
            <a:extLst>
              <a:ext uri="{FF2B5EF4-FFF2-40B4-BE49-F238E27FC236}">
                <a16:creationId xmlns:a16="http://schemas.microsoft.com/office/drawing/2014/main" id="{AE3A01B7-5651-89A2-AE1D-C8E9A53572C1}"/>
              </a:ext>
            </a:extLst>
          </p:cNvPr>
          <p:cNvSpPr txBox="1"/>
          <p:nvPr/>
        </p:nvSpPr>
        <p:spPr>
          <a:xfrm>
            <a:off x="3035966" y="4489637"/>
            <a:ext cx="3748937" cy="230832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(la)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estatua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statue|  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todo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all (of)  |   (</a:t>
            </a: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espacio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space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5" name="Rectangle: Rounded Corners 1064">
            <a:extLst>
              <a:ext uri="{FF2B5EF4-FFF2-40B4-BE49-F238E27FC236}">
                <a16:creationId xmlns:a16="http://schemas.microsoft.com/office/drawing/2014/main" id="{813F1B4D-D8E7-D928-A590-F0DA8EED977E}"/>
              </a:ext>
            </a:extLst>
          </p:cNvPr>
          <p:cNvSpPr/>
          <p:nvPr/>
        </p:nvSpPr>
        <p:spPr>
          <a:xfrm>
            <a:off x="2498986" y="5301321"/>
            <a:ext cx="945833" cy="277664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people</a:t>
            </a:r>
          </a:p>
        </p:txBody>
      </p:sp>
      <p:sp>
        <p:nvSpPr>
          <p:cNvPr id="1066" name="Rectangle: Rounded Corners 1065">
            <a:extLst>
              <a:ext uri="{FF2B5EF4-FFF2-40B4-BE49-F238E27FC236}">
                <a16:creationId xmlns:a16="http://schemas.microsoft.com/office/drawing/2014/main" id="{86D6248E-C26A-548A-8AF1-8E7FB804055D}"/>
              </a:ext>
            </a:extLst>
          </p:cNvPr>
          <p:cNvSpPr/>
          <p:nvPr/>
        </p:nvSpPr>
        <p:spPr>
          <a:xfrm>
            <a:off x="3788750" y="5301319"/>
            <a:ext cx="1288710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 are (p) </a:t>
            </a:r>
          </a:p>
        </p:txBody>
      </p:sp>
      <p:sp>
        <p:nvSpPr>
          <p:cNvPr id="1067" name="Rectangle: Rounded Corners 1066">
            <a:extLst>
              <a:ext uri="{FF2B5EF4-FFF2-40B4-BE49-F238E27FC236}">
                <a16:creationId xmlns:a16="http://schemas.microsoft.com/office/drawing/2014/main" id="{28B03F5C-6C1D-5BA0-5502-9E7AD4597C45}"/>
              </a:ext>
            </a:extLst>
          </p:cNvPr>
          <p:cNvSpPr/>
          <p:nvPr/>
        </p:nvSpPr>
        <p:spPr>
          <a:xfrm>
            <a:off x="5443301" y="5301319"/>
            <a:ext cx="1288710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 reads</a:t>
            </a:r>
          </a:p>
        </p:txBody>
      </p:sp>
      <p:sp>
        <p:nvSpPr>
          <p:cNvPr id="1068" name="Rectangle: Rounded Corners 1067">
            <a:extLst>
              <a:ext uri="{FF2B5EF4-FFF2-40B4-BE49-F238E27FC236}">
                <a16:creationId xmlns:a16="http://schemas.microsoft.com/office/drawing/2014/main" id="{0E27C3D6-D29A-D89B-B3F7-BBF061673385}"/>
              </a:ext>
            </a:extLst>
          </p:cNvPr>
          <p:cNvSpPr/>
          <p:nvPr/>
        </p:nvSpPr>
        <p:spPr>
          <a:xfrm>
            <a:off x="956907" y="6015295"/>
            <a:ext cx="1288710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/are</a:t>
            </a:r>
          </a:p>
        </p:txBody>
      </p:sp>
      <p:sp>
        <p:nvSpPr>
          <p:cNvPr id="1069" name="Rectangle: Rounded Corners 1068">
            <a:extLst>
              <a:ext uri="{FF2B5EF4-FFF2-40B4-BE49-F238E27FC236}">
                <a16:creationId xmlns:a16="http://schemas.microsoft.com/office/drawing/2014/main" id="{F4B86DA7-BCC4-7AEC-601D-FDE71461406B}"/>
              </a:ext>
            </a:extLst>
          </p:cNvPr>
          <p:cNvSpPr/>
          <p:nvPr/>
        </p:nvSpPr>
        <p:spPr>
          <a:xfrm>
            <a:off x="157908" y="5629832"/>
            <a:ext cx="969228" cy="277665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1070" name="Rectangle: Rounded Corners 1069">
            <a:extLst>
              <a:ext uri="{FF2B5EF4-FFF2-40B4-BE49-F238E27FC236}">
                <a16:creationId xmlns:a16="http://schemas.microsoft.com/office/drawing/2014/main" id="{73843DCE-B392-318D-136A-6B7A7BF3C831}"/>
              </a:ext>
            </a:extLst>
          </p:cNvPr>
          <p:cNvSpPr/>
          <p:nvPr/>
        </p:nvSpPr>
        <p:spPr>
          <a:xfrm>
            <a:off x="1373432" y="5629831"/>
            <a:ext cx="788185" cy="277665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1071" name="Rectangle: Rounded Corners 1070">
            <a:extLst>
              <a:ext uri="{FF2B5EF4-FFF2-40B4-BE49-F238E27FC236}">
                <a16:creationId xmlns:a16="http://schemas.microsoft.com/office/drawing/2014/main" id="{64FC1F13-7C87-4E9C-75B8-06C6F7E77622}"/>
              </a:ext>
            </a:extLst>
          </p:cNvPr>
          <p:cNvSpPr/>
          <p:nvPr/>
        </p:nvSpPr>
        <p:spPr>
          <a:xfrm>
            <a:off x="2489095" y="5629832"/>
            <a:ext cx="945833" cy="277664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1072" name="Rectangle: Rounded Corners 1071">
            <a:extLst>
              <a:ext uri="{FF2B5EF4-FFF2-40B4-BE49-F238E27FC236}">
                <a16:creationId xmlns:a16="http://schemas.microsoft.com/office/drawing/2014/main" id="{EE6204C2-0C27-95AD-A2BE-1DA3E56B769A}"/>
              </a:ext>
            </a:extLst>
          </p:cNvPr>
          <p:cNvSpPr/>
          <p:nvPr/>
        </p:nvSpPr>
        <p:spPr>
          <a:xfrm>
            <a:off x="3778859" y="5629830"/>
            <a:ext cx="1288710" cy="277665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……………..</a:t>
            </a:r>
          </a:p>
        </p:txBody>
      </p:sp>
      <p:sp>
        <p:nvSpPr>
          <p:cNvPr id="1073" name="Rectangle: Rounded Corners 1072">
            <a:extLst>
              <a:ext uri="{FF2B5EF4-FFF2-40B4-BE49-F238E27FC236}">
                <a16:creationId xmlns:a16="http://schemas.microsoft.com/office/drawing/2014/main" id="{85A94BC2-2F10-5577-BE8C-041EE74C74D8}"/>
              </a:ext>
            </a:extLst>
          </p:cNvPr>
          <p:cNvSpPr/>
          <p:nvPr/>
        </p:nvSpPr>
        <p:spPr>
          <a:xfrm>
            <a:off x="5433410" y="5629830"/>
            <a:ext cx="1288710" cy="277665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………….</a:t>
            </a:r>
          </a:p>
        </p:txBody>
      </p:sp>
      <p:sp>
        <p:nvSpPr>
          <p:cNvPr id="1074" name="Rectangle: Rounded Corners 1073">
            <a:extLst>
              <a:ext uri="{FF2B5EF4-FFF2-40B4-BE49-F238E27FC236}">
                <a16:creationId xmlns:a16="http://schemas.microsoft.com/office/drawing/2014/main" id="{80099E8D-7972-62A5-E346-9C2C27869758}"/>
              </a:ext>
            </a:extLst>
          </p:cNvPr>
          <p:cNvSpPr/>
          <p:nvPr/>
        </p:nvSpPr>
        <p:spPr>
          <a:xfrm>
            <a:off x="947016" y="6343806"/>
            <a:ext cx="1288710" cy="277665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2059" name="Rectangle: Rounded Corners 2058">
            <a:extLst>
              <a:ext uri="{FF2B5EF4-FFF2-40B4-BE49-F238E27FC236}">
                <a16:creationId xmlns:a16="http://schemas.microsoft.com/office/drawing/2014/main" id="{7EBFD8B5-0C39-466E-326E-7CC97EF2F8FE}"/>
              </a:ext>
            </a:extLst>
          </p:cNvPr>
          <p:cNvSpPr/>
          <p:nvPr/>
        </p:nvSpPr>
        <p:spPr>
          <a:xfrm>
            <a:off x="2679508" y="5999351"/>
            <a:ext cx="1288710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typical</a:t>
            </a:r>
          </a:p>
        </p:txBody>
      </p:sp>
      <p:sp>
        <p:nvSpPr>
          <p:cNvPr id="2060" name="Rectangle: Rounded Corners 2059">
            <a:extLst>
              <a:ext uri="{FF2B5EF4-FFF2-40B4-BE49-F238E27FC236}">
                <a16:creationId xmlns:a16="http://schemas.microsoft.com/office/drawing/2014/main" id="{48C9861A-29DE-3D33-BD8F-3767A7C4C59E}"/>
              </a:ext>
            </a:extLst>
          </p:cNvPr>
          <p:cNvSpPr/>
          <p:nvPr/>
        </p:nvSpPr>
        <p:spPr>
          <a:xfrm>
            <a:off x="2669617" y="6327862"/>
            <a:ext cx="1288710" cy="277665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2061" name="Rectangle: Rounded Corners 2060">
            <a:extLst>
              <a:ext uri="{FF2B5EF4-FFF2-40B4-BE49-F238E27FC236}">
                <a16:creationId xmlns:a16="http://schemas.microsoft.com/office/drawing/2014/main" id="{830D512A-944B-9199-F6AF-3DAAB388A93F}"/>
              </a:ext>
            </a:extLst>
          </p:cNvPr>
          <p:cNvSpPr/>
          <p:nvPr/>
        </p:nvSpPr>
        <p:spPr>
          <a:xfrm>
            <a:off x="4402109" y="6044116"/>
            <a:ext cx="1288710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North</a:t>
            </a:r>
          </a:p>
        </p:txBody>
      </p:sp>
      <p:sp>
        <p:nvSpPr>
          <p:cNvPr id="2062" name="Rectangle: Rounded Corners 2061">
            <a:extLst>
              <a:ext uri="{FF2B5EF4-FFF2-40B4-BE49-F238E27FC236}">
                <a16:creationId xmlns:a16="http://schemas.microsoft.com/office/drawing/2014/main" id="{EBFF0297-D1E5-85F2-8966-331CB170D2D7}"/>
              </a:ext>
            </a:extLst>
          </p:cNvPr>
          <p:cNvSpPr/>
          <p:nvPr/>
        </p:nvSpPr>
        <p:spPr>
          <a:xfrm>
            <a:off x="4392218" y="6372627"/>
            <a:ext cx="1288710" cy="277665"/>
          </a:xfrm>
          <a:prstGeom prst="round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………</a:t>
            </a: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C050DEC8-725F-12F0-356D-795DB7E681BD}"/>
              </a:ext>
            </a:extLst>
          </p:cNvPr>
          <p:cNvSpPr txBox="1"/>
          <p:nvPr/>
        </p:nvSpPr>
        <p:spPr>
          <a:xfrm>
            <a:off x="4940595" y="5019641"/>
            <a:ext cx="1791416" cy="230832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9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personaje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character</a:t>
            </a:r>
            <a:endParaRPr kumimoji="0" lang="en-GB" sz="9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7" name="TextBox 2066">
            <a:extLst>
              <a:ext uri="{FF2B5EF4-FFF2-40B4-BE49-F238E27FC236}">
                <a16:creationId xmlns:a16="http://schemas.microsoft.com/office/drawing/2014/main" id="{48669371-8BB3-C1D3-1C8A-DD390232522B}"/>
              </a:ext>
            </a:extLst>
          </p:cNvPr>
          <p:cNvSpPr txBox="1"/>
          <p:nvPr/>
        </p:nvSpPr>
        <p:spPr>
          <a:xfrm>
            <a:off x="110243" y="6708066"/>
            <a:ext cx="6203126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Mafalda es un </a:t>
            </a:r>
            <a:r>
              <a:rPr kumimoji="0" lang="es-ES_tradnl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personaje*</a:t>
            </a:r>
            <a:r>
              <a:rPr kumimoji="0" lang="es-ES_tradnl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en un cómic muy famoso en Argentina.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9" name="Group 2068">
            <a:extLst>
              <a:ext uri="{FF2B5EF4-FFF2-40B4-BE49-F238E27FC236}">
                <a16:creationId xmlns:a16="http://schemas.microsoft.com/office/drawing/2014/main" id="{420C4E9D-1971-8247-79F8-4E91C314250E}"/>
              </a:ext>
            </a:extLst>
          </p:cNvPr>
          <p:cNvGrpSpPr/>
          <p:nvPr/>
        </p:nvGrpSpPr>
        <p:grpSpPr>
          <a:xfrm>
            <a:off x="6096889" y="6366325"/>
            <a:ext cx="635122" cy="584775"/>
            <a:chOff x="6210543" y="3764108"/>
            <a:chExt cx="801046" cy="775262"/>
          </a:xfrm>
        </p:grpSpPr>
        <p:sp>
          <p:nvSpPr>
            <p:cNvPr id="2070" name="Oval 2069">
              <a:extLst>
                <a:ext uri="{FF2B5EF4-FFF2-40B4-BE49-F238E27FC236}">
                  <a16:creationId xmlns:a16="http://schemas.microsoft.com/office/drawing/2014/main" id="{9A218B3F-CDE8-1735-F521-D809966B1A11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71" name="Picture 2070">
              <a:extLst>
                <a:ext uri="{FF2B5EF4-FFF2-40B4-BE49-F238E27FC236}">
                  <a16:creationId xmlns:a16="http://schemas.microsoft.com/office/drawing/2014/main" id="{E6A33D59-8391-073D-8D93-9BE954CCD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72" name="Picture 207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8AEFB2D-544A-C339-F5D9-0401EE313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076" name="Google Shape;171;p8">
            <a:extLst>
              <a:ext uri="{FF2B5EF4-FFF2-40B4-BE49-F238E27FC236}">
                <a16:creationId xmlns:a16="http://schemas.microsoft.com/office/drawing/2014/main" id="{6BD56528-2AF8-F369-9877-9B5657458E23}"/>
              </a:ext>
            </a:extLst>
          </p:cNvPr>
          <p:cNvSpPr txBox="1"/>
          <p:nvPr/>
        </p:nvSpPr>
        <p:spPr>
          <a:xfrm>
            <a:off x="244721" y="7540919"/>
            <a:ext cx="4525824" cy="236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 know many adjectives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follow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the noun.</a:t>
            </a:r>
          </a:p>
        </p:txBody>
      </p:sp>
      <p:sp>
        <p:nvSpPr>
          <p:cNvPr id="2078" name="TextBox 2077">
            <a:extLst>
              <a:ext uri="{FF2B5EF4-FFF2-40B4-BE49-F238E27FC236}">
                <a16:creationId xmlns:a16="http://schemas.microsoft.com/office/drawing/2014/main" id="{69F279E1-00C2-DC7E-9A06-E680B38B786D}"/>
              </a:ext>
            </a:extLst>
          </p:cNvPr>
          <p:cNvSpPr txBox="1"/>
          <p:nvPr/>
        </p:nvSpPr>
        <p:spPr>
          <a:xfrm>
            <a:off x="185366" y="7249119"/>
            <a:ext cx="29370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Adjectives following the noun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CBA8889F-3C7C-8E96-3584-A1ADBE33D9B7}"/>
              </a:ext>
            </a:extLst>
          </p:cNvPr>
          <p:cNvSpPr txBox="1"/>
          <p:nvPr/>
        </p:nvSpPr>
        <p:spPr>
          <a:xfrm>
            <a:off x="514803" y="8026276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red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hat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81" name="Google Shape;183;p8">
            <a:extLst>
              <a:ext uri="{FF2B5EF4-FFF2-40B4-BE49-F238E27FC236}">
                <a16:creationId xmlns:a16="http://schemas.microsoft.com/office/drawing/2014/main" id="{EC508C61-F248-655A-C983-E8510E97BBD8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3864" y="8008007"/>
            <a:ext cx="232785" cy="23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087" name="TextBox 2086">
            <a:extLst>
              <a:ext uri="{FF2B5EF4-FFF2-40B4-BE49-F238E27FC236}">
                <a16:creationId xmlns:a16="http://schemas.microsoft.com/office/drawing/2014/main" id="{DE32DDCE-FA78-D612-7F6B-A9FFCBFBEF33}"/>
              </a:ext>
            </a:extLst>
          </p:cNvPr>
          <p:cNvSpPr txBox="1"/>
          <p:nvPr/>
        </p:nvSpPr>
        <p:spPr>
          <a:xfrm>
            <a:off x="-145481" y="7813311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 sombrero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rojo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91" name="TextBox 2090">
            <a:extLst>
              <a:ext uri="{FF2B5EF4-FFF2-40B4-BE49-F238E27FC236}">
                <a16:creationId xmlns:a16="http://schemas.microsoft.com/office/drawing/2014/main" id="{569997BC-0037-9EB6-5FEC-9219D9E5D9BA}"/>
              </a:ext>
            </a:extLst>
          </p:cNvPr>
          <p:cNvSpPr txBox="1"/>
          <p:nvPr/>
        </p:nvSpPr>
        <p:spPr>
          <a:xfrm>
            <a:off x="2717607" y="8065174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red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ball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2" name="Google Shape;183;p8">
            <a:extLst>
              <a:ext uri="{FF2B5EF4-FFF2-40B4-BE49-F238E27FC236}">
                <a16:creationId xmlns:a16="http://schemas.microsoft.com/office/drawing/2014/main" id="{199CD62E-3BF3-CBB9-98EE-A4E100BDCB5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66668" y="8046905"/>
            <a:ext cx="232785" cy="23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093" name="TextBox 2092">
            <a:extLst>
              <a:ext uri="{FF2B5EF4-FFF2-40B4-BE49-F238E27FC236}">
                <a16:creationId xmlns:a16="http://schemas.microsoft.com/office/drawing/2014/main" id="{B4B2DBB4-2DB3-C358-2EB2-DD4493B9924D}"/>
              </a:ext>
            </a:extLst>
          </p:cNvPr>
          <p:cNvSpPr txBox="1"/>
          <p:nvPr/>
        </p:nvSpPr>
        <p:spPr>
          <a:xfrm>
            <a:off x="2045474" y="7808537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pelota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roja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94" name="Google Shape;171;p8">
            <a:extLst>
              <a:ext uri="{FF2B5EF4-FFF2-40B4-BE49-F238E27FC236}">
                <a16:creationId xmlns:a16="http://schemas.microsoft.com/office/drawing/2014/main" id="{CA114B4E-8FED-9F99-5EEE-13356393C1C8}"/>
              </a:ext>
            </a:extLst>
          </p:cNvPr>
          <p:cNvSpPr txBox="1"/>
          <p:nvPr/>
        </p:nvSpPr>
        <p:spPr>
          <a:xfrm>
            <a:off x="221860" y="8361611"/>
            <a:ext cx="6416251" cy="48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When we describe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more than one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 or animal, we add an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s’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after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’,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and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’: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97" name="TextBox 2096">
            <a:extLst>
              <a:ext uri="{FF2B5EF4-FFF2-40B4-BE49-F238E27FC236}">
                <a16:creationId xmlns:a16="http://schemas.microsoft.com/office/drawing/2014/main" id="{94777A6A-C54E-192C-81CB-92E5A38A0284}"/>
              </a:ext>
            </a:extLst>
          </p:cNvPr>
          <p:cNvSpPr txBox="1"/>
          <p:nvPr/>
        </p:nvSpPr>
        <p:spPr>
          <a:xfrm>
            <a:off x="568908" y="9023677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red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hat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098" name="Google Shape;183;p8">
            <a:extLst>
              <a:ext uri="{FF2B5EF4-FFF2-40B4-BE49-F238E27FC236}">
                <a16:creationId xmlns:a16="http://schemas.microsoft.com/office/drawing/2014/main" id="{422ECA94-3E0D-9B59-C5C2-B247013D87E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7969" y="9023696"/>
            <a:ext cx="232785" cy="23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099" name="TextBox 2098">
            <a:extLst>
              <a:ext uri="{FF2B5EF4-FFF2-40B4-BE49-F238E27FC236}">
                <a16:creationId xmlns:a16="http://schemas.microsoft.com/office/drawing/2014/main" id="{71AD3D84-D9B5-3C5C-423F-93BE756D54F1}"/>
              </a:ext>
            </a:extLst>
          </p:cNvPr>
          <p:cNvSpPr txBox="1"/>
          <p:nvPr/>
        </p:nvSpPr>
        <p:spPr>
          <a:xfrm>
            <a:off x="54928" y="8810712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sombrero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rojos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00" name="TextBox 2099">
            <a:extLst>
              <a:ext uri="{FF2B5EF4-FFF2-40B4-BE49-F238E27FC236}">
                <a16:creationId xmlns:a16="http://schemas.microsoft.com/office/drawing/2014/main" id="{E3D451E4-28F8-6AB2-DBBC-A47437ADC105}"/>
              </a:ext>
            </a:extLst>
          </p:cNvPr>
          <p:cNvSpPr txBox="1"/>
          <p:nvPr/>
        </p:nvSpPr>
        <p:spPr>
          <a:xfrm>
            <a:off x="3125280" y="9062575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red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ball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101" name="Google Shape;183;p8">
            <a:extLst>
              <a:ext uri="{FF2B5EF4-FFF2-40B4-BE49-F238E27FC236}">
                <a16:creationId xmlns:a16="http://schemas.microsoft.com/office/drawing/2014/main" id="{F43F848F-26AD-11AF-A23A-D13176E34C49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874341" y="9044306"/>
            <a:ext cx="232785" cy="23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102" name="TextBox 2101">
            <a:extLst>
              <a:ext uri="{FF2B5EF4-FFF2-40B4-BE49-F238E27FC236}">
                <a16:creationId xmlns:a16="http://schemas.microsoft.com/office/drawing/2014/main" id="{02DB555E-A193-E2CA-3E44-A872BDEB3998}"/>
              </a:ext>
            </a:extLst>
          </p:cNvPr>
          <p:cNvSpPr txBox="1"/>
          <p:nvPr/>
        </p:nvSpPr>
        <p:spPr>
          <a:xfrm>
            <a:off x="2490266" y="8825058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pelota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rojas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03" name="Picture 6" descr="Sombrero De Santa, Navidad, Sombrero">
            <a:extLst>
              <a:ext uri="{FF2B5EF4-FFF2-40B4-BE49-F238E27FC236}">
                <a16:creationId xmlns:a16="http://schemas.microsoft.com/office/drawing/2014/main" id="{459D4C72-9B8B-6277-A027-580BF50C2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207" y="7828570"/>
            <a:ext cx="282084" cy="2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8" descr="Cricket Ball, Cricket, Ball, Sports">
            <a:extLst>
              <a:ext uri="{FF2B5EF4-FFF2-40B4-BE49-F238E27FC236}">
                <a16:creationId xmlns:a16="http://schemas.microsoft.com/office/drawing/2014/main" id="{5698123C-F1F3-2FC5-63D7-01C3097A7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121" y="7771288"/>
            <a:ext cx="291779" cy="29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7" name="TextBox 2106">
            <a:extLst>
              <a:ext uri="{FF2B5EF4-FFF2-40B4-BE49-F238E27FC236}">
                <a16:creationId xmlns:a16="http://schemas.microsoft.com/office/drawing/2014/main" id="{49DD952C-BE13-610F-D8F2-1EA6F0753E22}"/>
              </a:ext>
            </a:extLst>
          </p:cNvPr>
          <p:cNvSpPr txBox="1"/>
          <p:nvPr/>
        </p:nvSpPr>
        <p:spPr>
          <a:xfrm>
            <a:off x="568908" y="9481720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big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hat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108" name="Google Shape;183;p8">
            <a:extLst>
              <a:ext uri="{FF2B5EF4-FFF2-40B4-BE49-F238E27FC236}">
                <a16:creationId xmlns:a16="http://schemas.microsoft.com/office/drawing/2014/main" id="{A527B349-398B-D35A-66F6-F4650C35CDF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17969" y="9481739"/>
            <a:ext cx="232785" cy="23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109" name="TextBox 2108">
            <a:extLst>
              <a:ext uri="{FF2B5EF4-FFF2-40B4-BE49-F238E27FC236}">
                <a16:creationId xmlns:a16="http://schemas.microsoft.com/office/drawing/2014/main" id="{5565C5EB-DF6D-369C-F2D9-B0F8C798866A}"/>
              </a:ext>
            </a:extLst>
          </p:cNvPr>
          <p:cNvSpPr txBox="1"/>
          <p:nvPr/>
        </p:nvSpPr>
        <p:spPr>
          <a:xfrm>
            <a:off x="195136" y="9268755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sombrero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grandes</a:t>
            </a:r>
            <a:endParaRPr lang="en-GB" sz="12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10" name="TextBox 2109">
            <a:extLst>
              <a:ext uri="{FF2B5EF4-FFF2-40B4-BE49-F238E27FC236}">
                <a16:creationId xmlns:a16="http://schemas.microsoft.com/office/drawing/2014/main" id="{537087C7-DE51-5A49-85E8-4823E5D3595F}"/>
              </a:ext>
            </a:extLst>
          </p:cNvPr>
          <p:cNvSpPr txBox="1"/>
          <p:nvPr/>
        </p:nvSpPr>
        <p:spPr>
          <a:xfrm>
            <a:off x="3125280" y="9520618"/>
            <a:ext cx="2762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some 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big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ball</a:t>
            </a:r>
            <a:r>
              <a:rPr lang="en-GB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2111" name="Google Shape;183;p8">
            <a:extLst>
              <a:ext uri="{FF2B5EF4-FFF2-40B4-BE49-F238E27FC236}">
                <a16:creationId xmlns:a16="http://schemas.microsoft.com/office/drawing/2014/main" id="{2E68E560-43F4-8585-BFDA-52892D9C3A56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874341" y="9502349"/>
            <a:ext cx="232785" cy="234458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TextBox 2111">
            <a:extLst>
              <a:ext uri="{FF2B5EF4-FFF2-40B4-BE49-F238E27FC236}">
                <a16:creationId xmlns:a16="http://schemas.microsoft.com/office/drawing/2014/main" id="{306A7957-BC50-BD9D-01D4-33323CA3E510}"/>
              </a:ext>
            </a:extLst>
          </p:cNvPr>
          <p:cNvSpPr txBox="1"/>
          <p:nvPr/>
        </p:nvSpPr>
        <p:spPr>
          <a:xfrm>
            <a:off x="2490266" y="9283101"/>
            <a:ext cx="2743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pelota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grandes</a:t>
            </a:r>
            <a:endParaRPr lang="en-GB" sz="12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113" name="Picture 8" descr="Cricket Ball, Cricket, Ball, Sports">
            <a:extLst>
              <a:ext uri="{FF2B5EF4-FFF2-40B4-BE49-F238E27FC236}">
                <a16:creationId xmlns:a16="http://schemas.microsoft.com/office/drawing/2014/main" id="{38056414-84CB-0727-D6C0-9D283A7A5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820" y="8883434"/>
            <a:ext cx="195673" cy="1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" name="Picture 8" descr="Cricket Ball, Cricket, Ball, Sports">
            <a:extLst>
              <a:ext uri="{FF2B5EF4-FFF2-40B4-BE49-F238E27FC236}">
                <a16:creationId xmlns:a16="http://schemas.microsoft.com/office/drawing/2014/main" id="{BE6F8086-1309-D041-469D-D0FB41E75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218" y="8853288"/>
            <a:ext cx="195673" cy="1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8" descr="Cricket Ball, Cricket, Ball, Sports">
            <a:extLst>
              <a:ext uri="{FF2B5EF4-FFF2-40B4-BE49-F238E27FC236}">
                <a16:creationId xmlns:a16="http://schemas.microsoft.com/office/drawing/2014/main" id="{44AA7D98-3BE6-9469-0CDB-338C8A41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623" y="8888809"/>
            <a:ext cx="195673" cy="1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7" name="Picture 6" descr="Sombrero De Santa, Navidad, Sombrero">
            <a:extLst>
              <a:ext uri="{FF2B5EF4-FFF2-40B4-BE49-F238E27FC236}">
                <a16:creationId xmlns:a16="http://schemas.microsoft.com/office/drawing/2014/main" id="{67F25A42-EAB2-984C-5E46-FA0EA0F1E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101" y="8834099"/>
            <a:ext cx="282084" cy="2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8" name="Picture 6" descr="Sombrero De Santa, Navidad, Sombrero">
            <a:extLst>
              <a:ext uri="{FF2B5EF4-FFF2-40B4-BE49-F238E27FC236}">
                <a16:creationId xmlns:a16="http://schemas.microsoft.com/office/drawing/2014/main" id="{8C47F301-0B27-9415-C7E2-97DFA7253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15" y="8846652"/>
            <a:ext cx="282084" cy="23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19" name="Group 2118">
            <a:extLst>
              <a:ext uri="{FF2B5EF4-FFF2-40B4-BE49-F238E27FC236}">
                <a16:creationId xmlns:a16="http://schemas.microsoft.com/office/drawing/2014/main" id="{1F247AD5-49E0-A26B-86DF-2A1CB8343B95}"/>
              </a:ext>
            </a:extLst>
          </p:cNvPr>
          <p:cNvGrpSpPr/>
          <p:nvPr/>
        </p:nvGrpSpPr>
        <p:grpSpPr>
          <a:xfrm>
            <a:off x="5085566" y="7301882"/>
            <a:ext cx="1825970" cy="536021"/>
            <a:chOff x="179408" y="5960637"/>
            <a:chExt cx="1825970" cy="536021"/>
          </a:xfrm>
        </p:grpSpPr>
        <p:sp>
          <p:nvSpPr>
            <p:cNvPr id="2120" name="TextBox 2119">
              <a:extLst>
                <a:ext uri="{FF2B5EF4-FFF2-40B4-BE49-F238E27FC236}">
                  <a16:creationId xmlns:a16="http://schemas.microsoft.com/office/drawing/2014/main" id="{8873CBF9-D753-15C0-6055-3303651BE8A7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2121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7EFDA2E-E0FA-6B3A-6942-404F2FA78976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22" name="TextBox 2121">
              <a:extLst>
                <a:ext uri="{FF2B5EF4-FFF2-40B4-BE49-F238E27FC236}">
                  <a16:creationId xmlns:a16="http://schemas.microsoft.com/office/drawing/2014/main" id="{6D7D0E04-46E1-4EDA-E25B-ACCADB305DB3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10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>
            <a:extLst>
              <a:ext uri="{FF2B5EF4-FFF2-40B4-BE49-F238E27FC236}">
                <a16:creationId xmlns:a16="http://schemas.microsoft.com/office/drawing/2014/main" id="{A48B4313-04BE-1137-3293-AA47D3EC5C1C}"/>
              </a:ext>
            </a:extLst>
          </p:cNvPr>
          <p:cNvSpPr txBox="1"/>
          <p:nvPr/>
        </p:nvSpPr>
        <p:spPr>
          <a:xfrm>
            <a:off x="5386283" y="4052392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sabemo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Google Shape;108;p3">
            <a:extLst>
              <a:ext uri="{FF2B5EF4-FFF2-40B4-BE49-F238E27FC236}">
                <a16:creationId xmlns:a16="http://schemas.microsoft.com/office/drawing/2014/main" id="{1EE1F7C6-DD38-CAA7-B09E-AAC88C9F9991}"/>
              </a:ext>
            </a:extLst>
          </p:cNvPr>
          <p:cNvSpPr txBox="1"/>
          <p:nvPr/>
        </p:nvSpPr>
        <p:spPr>
          <a:xfrm>
            <a:off x="5500234" y="4279172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know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0BF57D-5712-4531-9884-A070797D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9620" y="2576362"/>
            <a:ext cx="5915025" cy="27870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Phonics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A3B2E8-A461-DAEC-75A5-F11DDF3A8ED9}"/>
              </a:ext>
            </a:extLst>
          </p:cNvPr>
          <p:cNvSpPr/>
          <p:nvPr/>
        </p:nvSpPr>
        <p:spPr>
          <a:xfrm>
            <a:off x="450180" y="128411"/>
            <a:ext cx="190476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Phonics</a:t>
            </a:r>
            <a:endParaRPr lang="en-GB" sz="2400" dirty="0"/>
          </a:p>
        </p:txBody>
      </p:sp>
      <p:pic>
        <p:nvPicPr>
          <p:cNvPr id="5" name="Google Shape;111;p3" descr="Speech Icon, Voice, Talking, Audio, Speech">
            <a:extLst>
              <a:ext uri="{FF2B5EF4-FFF2-40B4-BE49-F238E27FC236}">
                <a16:creationId xmlns:a16="http://schemas.microsoft.com/office/drawing/2014/main" id="{7E66802C-16BA-4516-9797-BADB9757E4F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9852" y="51632"/>
            <a:ext cx="661668" cy="60654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le 107">
            <a:extLst>
              <a:ext uri="{FF2B5EF4-FFF2-40B4-BE49-F238E27FC236}">
                <a16:creationId xmlns:a16="http://schemas.microsoft.com/office/drawing/2014/main" id="{1476FE78-73E7-9750-BD52-D10F4CE98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727045"/>
              </p:ext>
            </p:extLst>
          </p:nvPr>
        </p:nvGraphicFramePr>
        <p:xfrm>
          <a:off x="150474" y="1106116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6" name="Table 107">
            <a:extLst>
              <a:ext uri="{FF2B5EF4-FFF2-40B4-BE49-F238E27FC236}">
                <a16:creationId xmlns:a16="http://schemas.microsoft.com/office/drawing/2014/main" id="{A0794880-40C9-2B89-13AD-91BDFDC3F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0339711"/>
              </p:ext>
            </p:extLst>
          </p:nvPr>
        </p:nvGraphicFramePr>
        <p:xfrm>
          <a:off x="1639255" y="1116812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7501907-1323-A2E5-9F54-611A3502E846}"/>
              </a:ext>
            </a:extLst>
          </p:cNvPr>
          <p:cNvSpPr txBox="1"/>
          <p:nvPr/>
        </p:nvSpPr>
        <p:spPr>
          <a:xfrm>
            <a:off x="1767421" y="2040171"/>
            <a:ext cx="1173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2AF4622-E2EC-FF8D-D1E9-17F8BB9178B8}"/>
              </a:ext>
            </a:extLst>
          </p:cNvPr>
          <p:cNvSpPr txBox="1"/>
          <p:nvPr/>
        </p:nvSpPr>
        <p:spPr>
          <a:xfrm>
            <a:off x="345277" y="2019127"/>
            <a:ext cx="1173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2" descr="Libro, Leyendo, Verbos, Libro Azul, Los Libros Azules">
            <a:extLst>
              <a:ext uri="{FF2B5EF4-FFF2-40B4-BE49-F238E27FC236}">
                <a16:creationId xmlns:a16="http://schemas.microsoft.com/office/drawing/2014/main" id="{C57E8129-D21C-3F16-02B1-B07C1B81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9" y="1252152"/>
            <a:ext cx="756858" cy="5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D3CA81-6873-FB5B-010A-136E2A48A9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8622" y="1312332"/>
            <a:ext cx="676815" cy="676815"/>
          </a:xfrm>
          <a:prstGeom prst="roundRect">
            <a:avLst/>
          </a:prstGeom>
        </p:spPr>
      </p:pic>
      <p:graphicFrame>
        <p:nvGraphicFramePr>
          <p:cNvPr id="7" name="Table 107">
            <a:extLst>
              <a:ext uri="{FF2B5EF4-FFF2-40B4-BE49-F238E27FC236}">
                <a16:creationId xmlns:a16="http://schemas.microsoft.com/office/drawing/2014/main" id="{E94284FB-EE0A-DAD7-22D9-73C0C1F15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896603"/>
              </p:ext>
            </p:extLst>
          </p:nvPr>
        </p:nvGraphicFramePr>
        <p:xfrm>
          <a:off x="3238094" y="1116813"/>
          <a:ext cx="1129353" cy="1432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321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ga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58D7A67-9BE9-3D92-A63E-E969C56CC2BD}"/>
              </a:ext>
            </a:extLst>
          </p:cNvPr>
          <p:cNvSpPr txBox="1"/>
          <p:nvPr/>
        </p:nvSpPr>
        <p:spPr>
          <a:xfrm>
            <a:off x="3301933" y="2173785"/>
            <a:ext cx="103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ga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nar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0" name="Table 107">
            <a:extLst>
              <a:ext uri="{FF2B5EF4-FFF2-40B4-BE49-F238E27FC236}">
                <a16:creationId xmlns:a16="http://schemas.microsoft.com/office/drawing/2014/main" id="{3926E9CF-0E8C-57BE-14DE-BAAD4CBA1C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321452"/>
              </p:ext>
            </p:extLst>
          </p:nvPr>
        </p:nvGraphicFramePr>
        <p:xfrm>
          <a:off x="4448137" y="1119187"/>
          <a:ext cx="1129353" cy="1432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321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12C3696-2A8C-D295-B177-A588ADA15C1B}"/>
              </a:ext>
            </a:extLst>
          </p:cNvPr>
          <p:cNvSpPr txBox="1"/>
          <p:nvPr/>
        </p:nvSpPr>
        <p:spPr>
          <a:xfrm>
            <a:off x="4511976" y="2176159"/>
            <a:ext cx="103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go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2" descr="Trofeo, Ganador, La Copa, Campeón, Oro">
            <a:extLst>
              <a:ext uri="{FF2B5EF4-FFF2-40B4-BE49-F238E27FC236}">
                <a16:creationId xmlns:a16="http://schemas.microsoft.com/office/drawing/2014/main" id="{1090360E-8BCD-6AFA-2AF3-2FBE5A77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643" y="1513514"/>
            <a:ext cx="516982" cy="65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Łódź, Lago, Articulación, Agua, Playa, Velero, Globo">
            <a:extLst>
              <a:ext uri="{FF2B5EF4-FFF2-40B4-BE49-F238E27FC236}">
                <a16:creationId xmlns:a16="http://schemas.microsoft.com/office/drawing/2014/main" id="{D5D13856-3766-1F1E-D969-945B275C2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501" y="1606094"/>
            <a:ext cx="659892" cy="46673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42" name="Table 107">
            <a:extLst>
              <a:ext uri="{FF2B5EF4-FFF2-40B4-BE49-F238E27FC236}">
                <a16:creationId xmlns:a16="http://schemas.microsoft.com/office/drawing/2014/main" id="{6060EDA0-4C5A-E3B2-A700-B7273D0D6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555407"/>
              </p:ext>
            </p:extLst>
          </p:nvPr>
        </p:nvGraphicFramePr>
        <p:xfrm>
          <a:off x="5649213" y="1115012"/>
          <a:ext cx="1076564" cy="1432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76564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32186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8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8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id="{0563EA7B-266E-2830-2096-49C2D6D4D482}"/>
              </a:ext>
            </a:extLst>
          </p:cNvPr>
          <p:cNvSpPr txBox="1"/>
          <p:nvPr/>
        </p:nvSpPr>
        <p:spPr>
          <a:xfrm>
            <a:off x="5713051" y="2171984"/>
            <a:ext cx="1035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gu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sano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4" name="Picture 6" descr="Lombriz, Gusano, Icono, Dibujos Animados, Dibujo">
            <a:extLst>
              <a:ext uri="{FF2B5EF4-FFF2-40B4-BE49-F238E27FC236}">
                <a16:creationId xmlns:a16="http://schemas.microsoft.com/office/drawing/2014/main" id="{6CC6A832-98D1-80A6-B3C3-B72690DC0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90" y="1537110"/>
            <a:ext cx="604282" cy="5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9A5FC6BB-FACC-A5C9-32CE-1D6ED5F46C9D}"/>
              </a:ext>
            </a:extLst>
          </p:cNvPr>
          <p:cNvSpPr txBox="1"/>
          <p:nvPr/>
        </p:nvSpPr>
        <p:spPr>
          <a:xfrm>
            <a:off x="330758" y="283441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9E94E19-45AB-177A-6C89-665C94D939DF}"/>
              </a:ext>
            </a:extLst>
          </p:cNvPr>
          <p:cNvSpPr txBox="1"/>
          <p:nvPr/>
        </p:nvSpPr>
        <p:spPr>
          <a:xfrm>
            <a:off x="326787" y="3166206"/>
            <a:ext cx="2984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Spanish, we stress any vowel that has a written accent.</a:t>
            </a:r>
          </a:p>
        </p:txBody>
      </p:sp>
      <p:sp>
        <p:nvSpPr>
          <p:cNvPr id="74" name="Google Shape;108;p3">
            <a:extLst>
              <a:ext uri="{FF2B5EF4-FFF2-40B4-BE49-F238E27FC236}">
                <a16:creationId xmlns:a16="http://schemas.microsoft.com/office/drawing/2014/main" id="{638FF27A-9926-83A6-5E9F-40F1DF90C56C}"/>
              </a:ext>
            </a:extLst>
          </p:cNvPr>
          <p:cNvSpPr txBox="1"/>
          <p:nvPr/>
        </p:nvSpPr>
        <p:spPr>
          <a:xfrm>
            <a:off x="324130" y="3829384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á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rbol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75" name="Picture 4" descr="Naturaleza, Planta, Árbol">
            <a:extLst>
              <a:ext uri="{FF2B5EF4-FFF2-40B4-BE49-F238E27FC236}">
                <a16:creationId xmlns:a16="http://schemas.microsoft.com/office/drawing/2014/main" id="{E8CBE64D-C1F8-1788-3196-F26B8C03A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22" y="4095544"/>
            <a:ext cx="371303" cy="39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8" descr="Corazón, Lindo Corazon, Corazones">
            <a:extLst>
              <a:ext uri="{FF2B5EF4-FFF2-40B4-BE49-F238E27FC236}">
                <a16:creationId xmlns:a16="http://schemas.microsoft.com/office/drawing/2014/main" id="{E83DBAE2-73B1-986A-C737-9423E2416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17" y="4158493"/>
            <a:ext cx="365215" cy="39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Google Shape;108;p3">
            <a:extLst>
              <a:ext uri="{FF2B5EF4-FFF2-40B4-BE49-F238E27FC236}">
                <a16:creationId xmlns:a16="http://schemas.microsoft.com/office/drawing/2014/main" id="{B1EF59F8-CA14-45F1-0C97-DAC7C1F71643}"/>
              </a:ext>
            </a:extLst>
          </p:cNvPr>
          <p:cNvSpPr txBox="1"/>
          <p:nvPr/>
        </p:nvSpPr>
        <p:spPr>
          <a:xfrm>
            <a:off x="1984984" y="4095544"/>
            <a:ext cx="107348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[last]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89D7539-DB72-70B4-280B-A947978E8A43}"/>
              </a:ext>
            </a:extLst>
          </p:cNvPr>
          <p:cNvSpPr/>
          <p:nvPr/>
        </p:nvSpPr>
        <p:spPr>
          <a:xfrm>
            <a:off x="3599943" y="2717745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FF42F98-2379-5082-600A-1F06A9C4A04E}"/>
              </a:ext>
            </a:extLst>
          </p:cNvPr>
          <p:cNvSpPr txBox="1"/>
          <p:nvPr/>
        </p:nvSpPr>
        <p:spPr>
          <a:xfrm>
            <a:off x="3658080" y="2842831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1C6F5FA-461B-439B-5F78-472D3EC6FC12}"/>
              </a:ext>
            </a:extLst>
          </p:cNvPr>
          <p:cNvSpPr txBox="1"/>
          <p:nvPr/>
        </p:nvSpPr>
        <p:spPr>
          <a:xfrm>
            <a:off x="3630959" y="3163049"/>
            <a:ext cx="2906498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3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Where there is </a:t>
            </a:r>
            <a:r>
              <a:rPr lang="en-GB" sz="1300" b="1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no</a:t>
            </a:r>
            <a:r>
              <a:rPr lang="en-GB" sz="1300" b="0" i="0" u="none" strike="noStrike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written accent, stress the penultimate (second to last) syllable for any word ending in a vowel, ‘n’ or ‘s’.</a:t>
            </a:r>
            <a:endParaRPr lang="en-GB" sz="1300" b="0" dirty="0">
              <a:solidFill>
                <a:schemeClr val="bg2">
                  <a:lumMod val="2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GB" sz="1300" b="0" dirty="0">
              <a:solidFill>
                <a:schemeClr val="bg2">
                  <a:lumMod val="25000"/>
                </a:schemeClr>
              </a:solidFill>
              <a:effectLst/>
              <a:latin typeface="Century Gothic" panose="020B0502020202020204" pitchFamily="34" charset="0"/>
            </a:endParaRPr>
          </a:p>
          <a:p>
            <a:br>
              <a:rPr lang="en-GB" sz="13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</a:br>
            <a:endParaRPr lang="en-GB" sz="13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108;p3">
            <a:extLst>
              <a:ext uri="{FF2B5EF4-FFF2-40B4-BE49-F238E27FC236}">
                <a16:creationId xmlns:a16="http://schemas.microsoft.com/office/drawing/2014/main" id="{44EA9AAD-000B-9952-D070-97068C3EB50F}"/>
              </a:ext>
            </a:extLst>
          </p:cNvPr>
          <p:cNvSpPr txBox="1"/>
          <p:nvPr/>
        </p:nvSpPr>
        <p:spPr>
          <a:xfrm>
            <a:off x="3623402" y="4019864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nunc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108;p3">
            <a:extLst>
              <a:ext uri="{FF2B5EF4-FFF2-40B4-BE49-F238E27FC236}">
                <a16:creationId xmlns:a16="http://schemas.microsoft.com/office/drawing/2014/main" id="{AAB36745-518D-10B1-6786-BD15443A5780}"/>
              </a:ext>
            </a:extLst>
          </p:cNvPr>
          <p:cNvSpPr txBox="1"/>
          <p:nvPr/>
        </p:nvSpPr>
        <p:spPr>
          <a:xfrm>
            <a:off x="3708257" y="4259400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never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269658AE-8DD8-6FF7-36AD-7D7B87F4B646}"/>
              </a:ext>
            </a:extLst>
          </p:cNvPr>
          <p:cNvSpPr/>
          <p:nvPr/>
        </p:nvSpPr>
        <p:spPr>
          <a:xfrm>
            <a:off x="3689390" y="4092527"/>
            <a:ext cx="370195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5" name="Google Shape;108;p3">
            <a:extLst>
              <a:ext uri="{FF2B5EF4-FFF2-40B4-BE49-F238E27FC236}">
                <a16:creationId xmlns:a16="http://schemas.microsoft.com/office/drawing/2014/main" id="{1D609585-8E6A-FEAF-C477-09BD0C3C7BC5}"/>
              </a:ext>
            </a:extLst>
          </p:cNvPr>
          <p:cNvSpPr txBox="1"/>
          <p:nvPr/>
        </p:nvSpPr>
        <p:spPr>
          <a:xfrm>
            <a:off x="4503541" y="4021267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</a:t>
            </a:r>
            <a:r>
              <a:rPr lang="en-GB" sz="1500" b="1" u="sng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</a:t>
            </a:r>
            <a:endParaRPr lang="en-GB" sz="1500" b="1" u="sng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693409CC-D1E8-5097-FA06-49F382AFAA87}"/>
              </a:ext>
            </a:extLst>
          </p:cNvPr>
          <p:cNvSpPr/>
          <p:nvPr/>
        </p:nvSpPr>
        <p:spPr>
          <a:xfrm>
            <a:off x="4586198" y="4093930"/>
            <a:ext cx="198621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4A26223B-3870-ADF0-5EB5-317313B8FF3D}"/>
              </a:ext>
            </a:extLst>
          </p:cNvPr>
          <p:cNvSpPr/>
          <p:nvPr/>
        </p:nvSpPr>
        <p:spPr>
          <a:xfrm>
            <a:off x="5704309" y="4096136"/>
            <a:ext cx="251227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5" name="Google Shape;108;p3">
            <a:extLst>
              <a:ext uri="{FF2B5EF4-FFF2-40B4-BE49-F238E27FC236}">
                <a16:creationId xmlns:a16="http://schemas.microsoft.com/office/drawing/2014/main" id="{61170F2C-8161-3178-6228-FB78D31754F4}"/>
              </a:ext>
            </a:extLst>
          </p:cNvPr>
          <p:cNvSpPr txBox="1"/>
          <p:nvPr/>
        </p:nvSpPr>
        <p:spPr>
          <a:xfrm>
            <a:off x="4546579" y="4253134"/>
            <a:ext cx="1774074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order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  <a:endParaRPr sz="12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0" name="Google Shape;108;p3">
            <a:extLst>
              <a:ext uri="{FF2B5EF4-FFF2-40B4-BE49-F238E27FC236}">
                <a16:creationId xmlns:a16="http://schemas.microsoft.com/office/drawing/2014/main" id="{53E18276-F86C-8725-BC20-36F73253681C}"/>
              </a:ext>
            </a:extLst>
          </p:cNvPr>
          <p:cNvSpPr txBox="1"/>
          <p:nvPr/>
        </p:nvSpPr>
        <p:spPr>
          <a:xfrm>
            <a:off x="1019250" y="3838279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coraz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ó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1" name="Google Shape;108;p3">
            <a:extLst>
              <a:ext uri="{FF2B5EF4-FFF2-40B4-BE49-F238E27FC236}">
                <a16:creationId xmlns:a16="http://schemas.microsoft.com/office/drawing/2014/main" id="{55122167-7270-7249-E178-691D96E80FE7}"/>
              </a:ext>
            </a:extLst>
          </p:cNvPr>
          <p:cNvSpPr txBox="1"/>
          <p:nvPr/>
        </p:nvSpPr>
        <p:spPr>
          <a:xfrm>
            <a:off x="1953529" y="3860304"/>
            <a:ext cx="1290802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ú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ltimo</a:t>
            </a:r>
            <a:endParaRPr sz="1400" b="1" i="0" u="none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2" name="Rectangle: Rounded Corners 2071">
            <a:extLst>
              <a:ext uri="{FF2B5EF4-FFF2-40B4-BE49-F238E27FC236}">
                <a16:creationId xmlns:a16="http://schemas.microsoft.com/office/drawing/2014/main" id="{6C146B33-30B4-A6C0-8C2B-198EF9F9EF13}"/>
              </a:ext>
            </a:extLst>
          </p:cNvPr>
          <p:cNvSpPr/>
          <p:nvPr/>
        </p:nvSpPr>
        <p:spPr>
          <a:xfrm>
            <a:off x="292587" y="2719922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73" name="TextBox 2072">
            <a:extLst>
              <a:ext uri="{FF2B5EF4-FFF2-40B4-BE49-F238E27FC236}">
                <a16:creationId xmlns:a16="http://schemas.microsoft.com/office/drawing/2014/main" id="{EC0DF75C-E6E2-4A4C-686B-66EA14E4AB22}"/>
              </a:ext>
            </a:extLst>
          </p:cNvPr>
          <p:cNvSpPr txBox="1"/>
          <p:nvPr/>
        </p:nvSpPr>
        <p:spPr>
          <a:xfrm>
            <a:off x="1595230" y="4721350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Stress 3</a:t>
            </a: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7FE84294-8C88-D1BB-30F6-573704ADEAE1}"/>
              </a:ext>
            </a:extLst>
          </p:cNvPr>
          <p:cNvSpPr txBox="1"/>
          <p:nvPr/>
        </p:nvSpPr>
        <p:spPr>
          <a:xfrm>
            <a:off x="1307175" y="5003758"/>
            <a:ext cx="4056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cap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For all other words, </a:t>
            </a:r>
            <a:r>
              <a:rPr lang="en-GB" sz="1400" b="1" u="sng" cap="none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stress the final syllable.</a:t>
            </a:r>
            <a:endParaRPr lang="en-GB" sz="1400" b="1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5" name="Google Shape;108;p3">
            <a:extLst>
              <a:ext uri="{FF2B5EF4-FFF2-40B4-BE49-F238E27FC236}">
                <a16:creationId xmlns:a16="http://schemas.microsoft.com/office/drawing/2014/main" id="{4BDDBF47-94C7-A7B0-44BC-972A90AFDE17}"/>
              </a:ext>
            </a:extLst>
          </p:cNvPr>
          <p:cNvSpPr txBox="1"/>
          <p:nvPr/>
        </p:nvSpPr>
        <p:spPr>
          <a:xfrm>
            <a:off x="1339909" y="5361367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amor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274D136A-6775-1EFB-47F3-2A811558BC99}"/>
              </a:ext>
            </a:extLst>
          </p:cNvPr>
          <p:cNvSpPr/>
          <p:nvPr/>
        </p:nvSpPr>
        <p:spPr>
          <a:xfrm>
            <a:off x="1573015" y="5433576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2077" name="Straight Connector 2076">
            <a:extLst>
              <a:ext uri="{FF2B5EF4-FFF2-40B4-BE49-F238E27FC236}">
                <a16:creationId xmlns:a16="http://schemas.microsoft.com/office/drawing/2014/main" id="{B7B9FC60-013A-26EE-7D3E-0988F33D099F}"/>
              </a:ext>
            </a:extLst>
          </p:cNvPr>
          <p:cNvCxnSpPr>
            <a:cxnSpLocks/>
          </p:cNvCxnSpPr>
          <p:nvPr/>
        </p:nvCxnSpPr>
        <p:spPr>
          <a:xfrm>
            <a:off x="1556348" y="5388743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78" name="Picture 8" descr="Corazón, Lindo Corazon, Corazones">
            <a:extLst>
              <a:ext uri="{FF2B5EF4-FFF2-40B4-BE49-F238E27FC236}">
                <a16:creationId xmlns:a16="http://schemas.microsoft.com/office/drawing/2014/main" id="{1A776D71-C3C3-D7D9-100B-EEA8FE3A6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439" y="5481899"/>
            <a:ext cx="253839" cy="2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0" name="Google Shape;108;p3">
            <a:extLst>
              <a:ext uri="{FF2B5EF4-FFF2-40B4-BE49-F238E27FC236}">
                <a16:creationId xmlns:a16="http://schemas.microsoft.com/office/drawing/2014/main" id="{FE8F651F-EBB0-1F86-F836-5FF30EE77238}"/>
              </a:ext>
            </a:extLst>
          </p:cNvPr>
          <p:cNvSpPr txBox="1"/>
          <p:nvPr/>
        </p:nvSpPr>
        <p:spPr>
          <a:xfrm>
            <a:off x="1498905" y="5609401"/>
            <a:ext cx="118758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[love]</a:t>
            </a:r>
            <a:endParaRPr sz="10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081" name="Google Shape;108;p3">
            <a:extLst>
              <a:ext uri="{FF2B5EF4-FFF2-40B4-BE49-F238E27FC236}">
                <a16:creationId xmlns:a16="http://schemas.microsoft.com/office/drawing/2014/main" id="{B448CE97-BB6F-32E3-FD9A-816236CBF9FC}"/>
              </a:ext>
            </a:extLst>
          </p:cNvPr>
          <p:cNvSpPr txBox="1"/>
          <p:nvPr/>
        </p:nvSpPr>
        <p:spPr>
          <a:xfrm>
            <a:off x="2493823" y="5411199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profesional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082" name="Straight Connector 2081">
            <a:extLst>
              <a:ext uri="{FF2B5EF4-FFF2-40B4-BE49-F238E27FC236}">
                <a16:creationId xmlns:a16="http://schemas.microsoft.com/office/drawing/2014/main" id="{67051119-991C-9921-F632-5CD934422221}"/>
              </a:ext>
            </a:extLst>
          </p:cNvPr>
          <p:cNvCxnSpPr>
            <a:cxnSpLocks/>
          </p:cNvCxnSpPr>
          <p:nvPr/>
        </p:nvCxnSpPr>
        <p:spPr>
          <a:xfrm>
            <a:off x="2896003" y="5438575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3" name="Straight Connector 2082">
            <a:extLst>
              <a:ext uri="{FF2B5EF4-FFF2-40B4-BE49-F238E27FC236}">
                <a16:creationId xmlns:a16="http://schemas.microsoft.com/office/drawing/2014/main" id="{3CA6FD4C-230F-94F6-E512-198BA8F5EF96}"/>
              </a:ext>
            </a:extLst>
          </p:cNvPr>
          <p:cNvCxnSpPr>
            <a:cxnSpLocks/>
          </p:cNvCxnSpPr>
          <p:nvPr/>
        </p:nvCxnSpPr>
        <p:spPr>
          <a:xfrm>
            <a:off x="3081741" y="5443222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4" name="Straight Connector 2083">
            <a:extLst>
              <a:ext uri="{FF2B5EF4-FFF2-40B4-BE49-F238E27FC236}">
                <a16:creationId xmlns:a16="http://schemas.microsoft.com/office/drawing/2014/main" id="{A6C90193-A780-1757-A705-2779F3A5D6FC}"/>
              </a:ext>
            </a:extLst>
          </p:cNvPr>
          <p:cNvCxnSpPr>
            <a:cxnSpLocks/>
          </p:cNvCxnSpPr>
          <p:nvPr/>
        </p:nvCxnSpPr>
        <p:spPr>
          <a:xfrm>
            <a:off x="3320807" y="5443222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5" name="Rectangle 2084">
            <a:extLst>
              <a:ext uri="{FF2B5EF4-FFF2-40B4-BE49-F238E27FC236}">
                <a16:creationId xmlns:a16="http://schemas.microsoft.com/office/drawing/2014/main" id="{2708A739-13E2-935F-4E8A-1BE072723261}"/>
              </a:ext>
            </a:extLst>
          </p:cNvPr>
          <p:cNvSpPr/>
          <p:nvPr/>
        </p:nvSpPr>
        <p:spPr>
          <a:xfrm>
            <a:off x="3331568" y="5487422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86" name="Google Shape;108;p3">
            <a:extLst>
              <a:ext uri="{FF2B5EF4-FFF2-40B4-BE49-F238E27FC236}">
                <a16:creationId xmlns:a16="http://schemas.microsoft.com/office/drawing/2014/main" id="{38BB7B98-8EB4-9D0B-37CB-AAB43704DA7C}"/>
              </a:ext>
            </a:extLst>
          </p:cNvPr>
          <p:cNvSpPr txBox="1"/>
          <p:nvPr/>
        </p:nvSpPr>
        <p:spPr>
          <a:xfrm>
            <a:off x="3993588" y="5370592"/>
            <a:ext cx="191085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Calibri"/>
              </a:rPr>
              <a:t>verdad</a:t>
            </a:r>
            <a:endParaRPr sz="1500" b="1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2087" name="Straight Connector 2086">
            <a:extLst>
              <a:ext uri="{FF2B5EF4-FFF2-40B4-BE49-F238E27FC236}">
                <a16:creationId xmlns:a16="http://schemas.microsoft.com/office/drawing/2014/main" id="{013CA703-007A-9A32-8BD1-B4FE2839F6C4}"/>
              </a:ext>
            </a:extLst>
          </p:cNvPr>
          <p:cNvCxnSpPr>
            <a:cxnSpLocks/>
          </p:cNvCxnSpPr>
          <p:nvPr/>
        </p:nvCxnSpPr>
        <p:spPr>
          <a:xfrm>
            <a:off x="4381091" y="5405027"/>
            <a:ext cx="0" cy="278926"/>
          </a:xfrm>
          <a:prstGeom prst="line">
            <a:avLst/>
          </a:prstGeom>
          <a:ln w="190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8" name="Rectangle 2087">
            <a:extLst>
              <a:ext uri="{FF2B5EF4-FFF2-40B4-BE49-F238E27FC236}">
                <a16:creationId xmlns:a16="http://schemas.microsoft.com/office/drawing/2014/main" id="{54FEC74A-F146-27DB-15AF-E8F8CAF08509}"/>
              </a:ext>
            </a:extLst>
          </p:cNvPr>
          <p:cNvSpPr/>
          <p:nvPr/>
        </p:nvSpPr>
        <p:spPr>
          <a:xfrm>
            <a:off x="4396234" y="5448841"/>
            <a:ext cx="356814" cy="206263"/>
          </a:xfrm>
          <a:prstGeom prst="rect">
            <a:avLst/>
          </a:prstGeom>
          <a:solidFill>
            <a:srgbClr val="74CFE8">
              <a:alpha val="40000"/>
            </a:srgbClr>
          </a:solidFill>
          <a:ln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89" name="Google Shape;108;p3">
            <a:extLst>
              <a:ext uri="{FF2B5EF4-FFF2-40B4-BE49-F238E27FC236}">
                <a16:creationId xmlns:a16="http://schemas.microsoft.com/office/drawing/2014/main" id="{8A70B1A2-7C56-CE1D-D2D0-AD7A99EA03AD}"/>
              </a:ext>
            </a:extLst>
          </p:cNvPr>
          <p:cNvSpPr txBox="1"/>
          <p:nvPr/>
        </p:nvSpPr>
        <p:spPr>
          <a:xfrm>
            <a:off x="4324894" y="5651774"/>
            <a:ext cx="186841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[truth]</a:t>
            </a:r>
            <a:endParaRPr sz="1000" i="0" u="sng" strike="noStrike" cap="none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090" name="Picture 2089" descr="Text, logo&#10;&#10;Description automatically generated">
            <a:extLst>
              <a:ext uri="{FF2B5EF4-FFF2-40B4-BE49-F238E27FC236}">
                <a16:creationId xmlns:a16="http://schemas.microsoft.com/office/drawing/2014/main" id="{56450C68-D4F2-70B8-D6C1-19075D54A6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772" y="5309718"/>
            <a:ext cx="772108" cy="425279"/>
          </a:xfrm>
          <a:prstGeom prst="rect">
            <a:avLst/>
          </a:prstGeom>
        </p:spPr>
      </p:pic>
      <p:sp>
        <p:nvSpPr>
          <p:cNvPr id="2091" name="Rectangle: Rounded Corners 2090">
            <a:extLst>
              <a:ext uri="{FF2B5EF4-FFF2-40B4-BE49-F238E27FC236}">
                <a16:creationId xmlns:a16="http://schemas.microsoft.com/office/drawing/2014/main" id="{F7322506-484B-C019-27C6-0B481A80AB0F}"/>
              </a:ext>
            </a:extLst>
          </p:cNvPr>
          <p:cNvSpPr/>
          <p:nvPr/>
        </p:nvSpPr>
        <p:spPr>
          <a:xfrm>
            <a:off x="1287817" y="4710395"/>
            <a:ext cx="4289671" cy="1185509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092" name="Table 107">
            <a:extLst>
              <a:ext uri="{FF2B5EF4-FFF2-40B4-BE49-F238E27FC236}">
                <a16:creationId xmlns:a16="http://schemas.microsoft.com/office/drawing/2014/main" id="{EE75EDD9-839D-CEDC-481B-5AD6B8C47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983564"/>
              </p:ext>
            </p:extLst>
          </p:nvPr>
        </p:nvGraphicFramePr>
        <p:xfrm>
          <a:off x="219895" y="6070271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que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093" name="Table 107">
            <a:extLst>
              <a:ext uri="{FF2B5EF4-FFF2-40B4-BE49-F238E27FC236}">
                <a16:creationId xmlns:a16="http://schemas.microsoft.com/office/drawing/2014/main" id="{C39BBD94-26CC-2EF3-F3B8-67402B215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959577"/>
              </p:ext>
            </p:extLst>
          </p:nvPr>
        </p:nvGraphicFramePr>
        <p:xfrm>
          <a:off x="1708676" y="6080967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qui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pic>
        <p:nvPicPr>
          <p:cNvPr id="2094" name="Picture 2" descr="Terreno, Paquete, Embalaje, Caja">
            <a:extLst>
              <a:ext uri="{FF2B5EF4-FFF2-40B4-BE49-F238E27FC236}">
                <a16:creationId xmlns:a16="http://schemas.microsoft.com/office/drawing/2014/main" id="{D7B019FA-AFE0-108E-D340-E39FC8BF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9" y="6577382"/>
            <a:ext cx="731908" cy="51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5" name="Picture 2" descr="Número, Quince, Rectángulo, Redondeado">
            <a:extLst>
              <a:ext uri="{FF2B5EF4-FFF2-40B4-BE49-F238E27FC236}">
                <a16:creationId xmlns:a16="http://schemas.microsoft.com/office/drawing/2014/main" id="{68CEEFB3-748A-A518-C4D8-6B649B0B7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002" y="6560100"/>
            <a:ext cx="661235" cy="50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TextBox 110">
            <a:extLst>
              <a:ext uri="{FF2B5EF4-FFF2-40B4-BE49-F238E27FC236}">
                <a16:creationId xmlns:a16="http://schemas.microsoft.com/office/drawing/2014/main" id="{3E4E29A0-D54F-2977-A61F-71000950EC5C}"/>
              </a:ext>
            </a:extLst>
          </p:cNvPr>
          <p:cNvSpPr txBox="1"/>
          <p:nvPr/>
        </p:nvSpPr>
        <p:spPr>
          <a:xfrm>
            <a:off x="183345" y="7109900"/>
            <a:ext cx="162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que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</a:t>
            </a:r>
            <a:endParaRPr lang="en-GB" sz="2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94E5BE4-EB11-DBE8-05D2-141344723C65}"/>
              </a:ext>
            </a:extLst>
          </p:cNvPr>
          <p:cNvSpPr txBox="1"/>
          <p:nvPr/>
        </p:nvSpPr>
        <p:spPr>
          <a:xfrm>
            <a:off x="1639255" y="7116969"/>
            <a:ext cx="162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qui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nce</a:t>
            </a:r>
            <a:endParaRPr lang="en-GB" sz="2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096" name="Table 107">
            <a:extLst>
              <a:ext uri="{FF2B5EF4-FFF2-40B4-BE49-F238E27FC236}">
                <a16:creationId xmlns:a16="http://schemas.microsoft.com/office/drawing/2014/main" id="{0B451F9C-73B7-AE2C-D903-05FDE86A8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34945"/>
              </p:ext>
            </p:extLst>
          </p:nvPr>
        </p:nvGraphicFramePr>
        <p:xfrm>
          <a:off x="3417883" y="6082930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097" name="Table 107">
            <a:extLst>
              <a:ext uri="{FF2B5EF4-FFF2-40B4-BE49-F238E27FC236}">
                <a16:creationId xmlns:a16="http://schemas.microsoft.com/office/drawing/2014/main" id="{3AF1F6E6-B2EA-E2B8-10A2-19BC058D65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900993"/>
              </p:ext>
            </p:extLst>
          </p:nvPr>
        </p:nvGraphicFramePr>
        <p:xfrm>
          <a:off x="4906664" y="6093626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ñ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117" name="TextBox 116">
            <a:extLst>
              <a:ext uri="{FF2B5EF4-FFF2-40B4-BE49-F238E27FC236}">
                <a16:creationId xmlns:a16="http://schemas.microsoft.com/office/drawing/2014/main" id="{8CFCA34E-0A0B-D71B-60E5-5F3261F4D6F0}"/>
              </a:ext>
            </a:extLst>
          </p:cNvPr>
          <p:cNvSpPr txBox="1"/>
          <p:nvPr/>
        </p:nvSpPr>
        <p:spPr>
          <a:xfrm>
            <a:off x="3620799" y="7103718"/>
            <a:ext cx="103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ma</a:t>
            </a:r>
            <a:r>
              <a:rPr lang="en-GB" sz="20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n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</a:t>
            </a:r>
            <a:endParaRPr lang="en-GB" sz="2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08BA588-BCD6-CE07-7FDE-BE083AD13262}"/>
              </a:ext>
            </a:extLst>
          </p:cNvPr>
          <p:cNvSpPr txBox="1"/>
          <p:nvPr/>
        </p:nvSpPr>
        <p:spPr>
          <a:xfrm>
            <a:off x="4905234" y="7131512"/>
            <a:ext cx="13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ñ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ol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0" name="Picture 8" descr="Index Finger, Pointer, Click, Hand">
            <a:extLst>
              <a:ext uri="{FF2B5EF4-FFF2-40B4-BE49-F238E27FC236}">
                <a16:creationId xmlns:a16="http://schemas.microsoft.com/office/drawing/2014/main" id="{38A26B25-B66F-CDC6-1448-43DDA9226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89" y="6288508"/>
            <a:ext cx="531190" cy="82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61A0F3C-675A-8B6D-A196-2E08C472B13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53042" y="6344480"/>
            <a:ext cx="807321" cy="735240"/>
          </a:xfrm>
          <a:prstGeom prst="rect">
            <a:avLst/>
          </a:prstGeom>
        </p:spPr>
      </p:pic>
      <p:graphicFrame>
        <p:nvGraphicFramePr>
          <p:cNvPr id="2102" name="Table 107">
            <a:extLst>
              <a:ext uri="{FF2B5EF4-FFF2-40B4-BE49-F238E27FC236}">
                <a16:creationId xmlns:a16="http://schemas.microsoft.com/office/drawing/2014/main" id="{221C8B30-EFE6-6FD3-EEDB-582BAFEBBA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665904"/>
              </p:ext>
            </p:extLst>
          </p:nvPr>
        </p:nvGraphicFramePr>
        <p:xfrm>
          <a:off x="233299" y="8035965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103" name="Table 107">
            <a:extLst>
              <a:ext uri="{FF2B5EF4-FFF2-40B4-BE49-F238E27FC236}">
                <a16:creationId xmlns:a16="http://schemas.microsoft.com/office/drawing/2014/main" id="{7494E1B5-8050-DF6A-EB4F-3E2751D7C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467440"/>
              </p:ext>
            </p:extLst>
          </p:nvPr>
        </p:nvGraphicFramePr>
        <p:xfrm>
          <a:off x="1722080" y="8046661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06" name="TextBox 2105">
            <a:extLst>
              <a:ext uri="{FF2B5EF4-FFF2-40B4-BE49-F238E27FC236}">
                <a16:creationId xmlns:a16="http://schemas.microsoft.com/office/drawing/2014/main" id="{4C46BBF1-D176-EE40-E875-182E4ABEBCA2}"/>
              </a:ext>
            </a:extLst>
          </p:cNvPr>
          <p:cNvSpPr txBox="1"/>
          <p:nvPr/>
        </p:nvSpPr>
        <p:spPr>
          <a:xfrm>
            <a:off x="196749" y="9075594"/>
            <a:ext cx="162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uela</a:t>
            </a:r>
            <a:endParaRPr lang="en-GB" sz="2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107" name="TextBox 2106">
            <a:extLst>
              <a:ext uri="{FF2B5EF4-FFF2-40B4-BE49-F238E27FC236}">
                <a16:creationId xmlns:a16="http://schemas.microsoft.com/office/drawing/2014/main" id="{CE30CC09-D09E-6A99-7101-49D29D3A1DB9}"/>
              </a:ext>
            </a:extLst>
          </p:cNvPr>
          <p:cNvSpPr txBox="1"/>
          <p:nvPr/>
        </p:nvSpPr>
        <p:spPr>
          <a:xfrm>
            <a:off x="1652659" y="9082663"/>
            <a:ext cx="1623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2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108" name="Table 107">
            <a:extLst>
              <a:ext uri="{FF2B5EF4-FFF2-40B4-BE49-F238E27FC236}">
                <a16:creationId xmlns:a16="http://schemas.microsoft.com/office/drawing/2014/main" id="{D1239B7D-BA83-152D-F966-27496790C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145921"/>
              </p:ext>
            </p:extLst>
          </p:nvPr>
        </p:nvGraphicFramePr>
        <p:xfrm>
          <a:off x="3713227" y="7842884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graphicFrame>
        <p:nvGraphicFramePr>
          <p:cNvPr id="2109" name="Table 107">
            <a:extLst>
              <a:ext uri="{FF2B5EF4-FFF2-40B4-BE49-F238E27FC236}">
                <a16:creationId xmlns:a16="http://schemas.microsoft.com/office/drawing/2014/main" id="{BCB03089-EC35-C22E-6307-0B5AED6E8C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154042"/>
              </p:ext>
            </p:extLst>
          </p:nvPr>
        </p:nvGraphicFramePr>
        <p:xfrm>
          <a:off x="5202008" y="7853580"/>
          <a:ext cx="1405956" cy="144288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5956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442883">
                <a:tc>
                  <a:txBody>
                    <a:bodyPr/>
                    <a:lstStyle/>
                    <a:p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23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2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84406" marR="84406" marT="42203" marB="42203"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10" name="TextBox 2109">
            <a:extLst>
              <a:ext uri="{FF2B5EF4-FFF2-40B4-BE49-F238E27FC236}">
                <a16:creationId xmlns:a16="http://schemas.microsoft.com/office/drawing/2014/main" id="{89905F29-79F5-31C3-11C7-A2D517F35E43}"/>
              </a:ext>
            </a:extLst>
          </p:cNvPr>
          <p:cNvSpPr txBox="1"/>
          <p:nvPr/>
        </p:nvSpPr>
        <p:spPr>
          <a:xfrm>
            <a:off x="3916143" y="8863672"/>
            <a:ext cx="103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ar</a:t>
            </a:r>
            <a:endParaRPr lang="en-GB" sz="20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111" name="TextBox 2110">
            <a:extLst>
              <a:ext uri="{FF2B5EF4-FFF2-40B4-BE49-F238E27FC236}">
                <a16:creationId xmlns:a16="http://schemas.microsoft.com/office/drawing/2014/main" id="{91EC4C90-704D-A5E4-CC5B-BA84E7393132}"/>
              </a:ext>
            </a:extLst>
          </p:cNvPr>
          <p:cNvSpPr txBox="1"/>
          <p:nvPr/>
        </p:nvSpPr>
        <p:spPr>
          <a:xfrm>
            <a:off x="5200578" y="8891466"/>
            <a:ext cx="1364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</a:t>
            </a:r>
            <a:r>
              <a:rPr lang="en-GB" sz="20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20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20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174D0FAE-BEDC-F5C3-0027-C1112CC56B3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4510" y="8518111"/>
            <a:ext cx="1060379" cy="478589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1E2F4B15-D973-A23D-DB12-2697DBA9EF2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8" y="8283556"/>
            <a:ext cx="585719" cy="728592"/>
          </a:xfrm>
          <a:prstGeom prst="rect">
            <a:avLst/>
          </a:prstGeom>
        </p:spPr>
      </p:pic>
      <p:pic>
        <p:nvPicPr>
          <p:cNvPr id="2064" name="Picture 2" descr="Detener, La Seguridad, Decoración, Globo">
            <a:extLst>
              <a:ext uri="{FF2B5EF4-FFF2-40B4-BE49-F238E27FC236}">
                <a16:creationId xmlns:a16="http://schemas.microsoft.com/office/drawing/2014/main" id="{4D97C92B-3175-8607-DC09-7C4158277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469" y="8149979"/>
            <a:ext cx="1016143" cy="6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" descr="Hombre, Corriendo, Ejercicio, Correr">
            <a:extLst>
              <a:ext uri="{FF2B5EF4-FFF2-40B4-BE49-F238E27FC236}">
                <a16:creationId xmlns:a16="http://schemas.microsoft.com/office/drawing/2014/main" id="{05EF1655-2399-F8B8-FE6B-9E67F5191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90807" y="8083247"/>
            <a:ext cx="884446" cy="83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5154E7BA-378E-FEF8-7E31-67AFC42EBFE2}"/>
              </a:ext>
            </a:extLst>
          </p:cNvPr>
          <p:cNvGrpSpPr/>
          <p:nvPr/>
        </p:nvGrpSpPr>
        <p:grpSpPr>
          <a:xfrm>
            <a:off x="2831650" y="9151334"/>
            <a:ext cx="1418075" cy="645305"/>
            <a:chOff x="2825209" y="2441099"/>
            <a:chExt cx="1418075" cy="645305"/>
          </a:xfrm>
        </p:grpSpPr>
        <p:grpSp>
          <p:nvGrpSpPr>
            <p:cNvPr id="2049" name="Group 2048">
              <a:extLst>
                <a:ext uri="{FF2B5EF4-FFF2-40B4-BE49-F238E27FC236}">
                  <a16:creationId xmlns:a16="http://schemas.microsoft.com/office/drawing/2014/main" id="{B7D1C6CE-0695-310A-C8DD-504CFE61144E}"/>
                </a:ext>
              </a:extLst>
            </p:cNvPr>
            <p:cNvGrpSpPr/>
            <p:nvPr/>
          </p:nvGrpSpPr>
          <p:grpSpPr>
            <a:xfrm>
              <a:off x="2825209" y="2441099"/>
              <a:ext cx="1418075" cy="645305"/>
              <a:chOff x="1563397" y="2857228"/>
              <a:chExt cx="1418075" cy="645305"/>
            </a:xfrm>
          </p:grpSpPr>
          <p:grpSp>
            <p:nvGrpSpPr>
              <p:cNvPr id="2051" name="Group 2050">
                <a:extLst>
                  <a:ext uri="{FF2B5EF4-FFF2-40B4-BE49-F238E27FC236}">
                    <a16:creationId xmlns:a16="http://schemas.microsoft.com/office/drawing/2014/main" id="{74ADA371-A28D-BC41-3A39-6285FE82C458}"/>
                  </a:ext>
                </a:extLst>
              </p:cNvPr>
              <p:cNvGrpSpPr/>
              <p:nvPr/>
            </p:nvGrpSpPr>
            <p:grpSpPr>
              <a:xfrm>
                <a:off x="1599505" y="2857228"/>
                <a:ext cx="1381967" cy="645305"/>
                <a:chOff x="333109" y="8803284"/>
                <a:chExt cx="1221364" cy="538140"/>
              </a:xfrm>
            </p:grpSpPr>
            <p:sp>
              <p:nvSpPr>
                <p:cNvPr id="2054" name="Rectangle: Folded Corner 2053">
                  <a:extLst>
                    <a:ext uri="{FF2B5EF4-FFF2-40B4-BE49-F238E27FC236}">
                      <a16:creationId xmlns:a16="http://schemas.microsoft.com/office/drawing/2014/main" id="{BCA9FFE7-11D9-4B49-3DFB-E5417EC232FF}"/>
                    </a:ext>
                  </a:extLst>
                </p:cNvPr>
                <p:cNvSpPr/>
                <p:nvPr/>
              </p:nvSpPr>
              <p:spPr>
                <a:xfrm>
                  <a:off x="333109" y="8803284"/>
                  <a:ext cx="625291" cy="538140"/>
                </a:xfrm>
                <a:prstGeom prst="foldedCorne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2056" name="Picture 6" descr="Free Icon Light illustration and picture">
                  <a:extLst>
                    <a:ext uri="{FF2B5EF4-FFF2-40B4-BE49-F238E27FC236}">
                      <a16:creationId xmlns:a16="http://schemas.microsoft.com/office/drawing/2014/main" id="{280019E4-DA67-5E60-697B-EEB292493B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2758" y="8837939"/>
                  <a:ext cx="169303" cy="1429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58" name="TextBox 2057">
                  <a:extLst>
                    <a:ext uri="{FF2B5EF4-FFF2-40B4-BE49-F238E27FC236}">
                      <a16:creationId xmlns:a16="http://schemas.microsoft.com/office/drawing/2014/main" id="{95E358D5-F5CC-02D0-F7F2-335BD509DAFB}"/>
                    </a:ext>
                  </a:extLst>
                </p:cNvPr>
                <p:cNvSpPr txBox="1"/>
                <p:nvPr/>
              </p:nvSpPr>
              <p:spPr>
                <a:xfrm>
                  <a:off x="464699" y="8816438"/>
                  <a:ext cx="1089774" cy="179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800" kern="0" dirty="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  <a:ea typeface="Century Gothic"/>
                      <a:cs typeface="Century Gothic"/>
                      <a:sym typeface="Century Gothic"/>
                    </a:rPr>
                    <a:t>[b] and</a:t>
                  </a:r>
                </a:p>
              </p:txBody>
            </p:sp>
          </p:grpSp>
          <p:sp>
            <p:nvSpPr>
              <p:cNvPr id="2052" name="TextBox 2051">
                <a:extLst>
                  <a:ext uri="{FF2B5EF4-FFF2-40B4-BE49-F238E27FC236}">
                    <a16:creationId xmlns:a16="http://schemas.microsoft.com/office/drawing/2014/main" id="{86266A73-599E-267D-1A79-13E99DF8C3BB}"/>
                  </a:ext>
                </a:extLst>
              </p:cNvPr>
              <p:cNvSpPr txBox="1"/>
              <p:nvPr/>
            </p:nvSpPr>
            <p:spPr>
              <a:xfrm>
                <a:off x="1563397" y="3000910"/>
                <a:ext cx="819337" cy="13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2050" name="TextBox 2049">
              <a:extLst>
                <a:ext uri="{FF2B5EF4-FFF2-40B4-BE49-F238E27FC236}">
                  <a16:creationId xmlns:a16="http://schemas.microsoft.com/office/drawing/2014/main" id="{D882F1D0-08FA-1ED1-BF42-44C34694C9F7}"/>
                </a:ext>
              </a:extLst>
            </p:cNvPr>
            <p:cNvSpPr txBox="1"/>
            <p:nvPr/>
          </p:nvSpPr>
          <p:spPr>
            <a:xfrm>
              <a:off x="2844591" y="2606640"/>
              <a:ext cx="7658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[v] sound the same in Spanish.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1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n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s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bu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6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74" grpId="0"/>
      <p:bldP spid="77" grpId="0"/>
      <p:bldP spid="90" grpId="0"/>
      <p:bldP spid="93" grpId="0"/>
      <p:bldP spid="94" grpId="0" animBg="1"/>
      <p:bldP spid="95" grpId="0"/>
      <p:bldP spid="96" grpId="0" animBg="1"/>
      <p:bldP spid="102" grpId="0" animBg="1"/>
      <p:bldP spid="105" grpId="0"/>
      <p:bldP spid="2070" grpId="0"/>
      <p:bldP spid="2071" grpId="0"/>
      <p:bldP spid="2075" grpId="0"/>
      <p:bldP spid="2076" grpId="0" animBg="1"/>
      <p:bldP spid="2080" grpId="0"/>
      <p:bldP spid="2081" grpId="0"/>
      <p:bldP spid="2085" grpId="0" animBg="1"/>
      <p:bldP spid="2086" grpId="0"/>
      <p:bldP spid="208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57" name="Picture 1056">
            <a:extLst>
              <a:ext uri="{FF2B5EF4-FFF2-40B4-BE49-F238E27FC236}">
                <a16:creationId xmlns:a16="http://schemas.microsoft.com/office/drawing/2014/main" id="{A9938040-AEE7-BB83-2261-B3EE8A82F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55" y="1452509"/>
            <a:ext cx="5710344" cy="2836347"/>
          </a:xfrm>
          <a:prstGeom prst="rect">
            <a:avLst/>
          </a:prstGeom>
        </p:spPr>
      </p:pic>
      <p:sp>
        <p:nvSpPr>
          <p:cNvPr id="1076" name="Google Shape;402;p19">
            <a:extLst>
              <a:ext uri="{FF2B5EF4-FFF2-40B4-BE49-F238E27FC236}">
                <a16:creationId xmlns:a16="http://schemas.microsoft.com/office/drawing/2014/main" id="{4E89C0AB-0D80-92BF-F5BF-7B423C7423C3}"/>
              </a:ext>
            </a:extLst>
          </p:cNvPr>
          <p:cNvSpPr txBox="1"/>
          <p:nvPr/>
        </p:nvSpPr>
        <p:spPr>
          <a:xfrm>
            <a:off x="1588666" y="846156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y escribe el orden.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¿Es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B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 A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📝</a:t>
            </a: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77" name="Group 1076">
            <a:extLst>
              <a:ext uri="{FF2B5EF4-FFF2-40B4-BE49-F238E27FC236}">
                <a16:creationId xmlns:a16="http://schemas.microsoft.com/office/drawing/2014/main" id="{82E8B84D-9C19-BD3B-0493-663E99339C1B}"/>
              </a:ext>
            </a:extLst>
          </p:cNvPr>
          <p:cNvGrpSpPr/>
          <p:nvPr/>
        </p:nvGrpSpPr>
        <p:grpSpPr>
          <a:xfrm>
            <a:off x="418937" y="810043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078" name="Google Shape;222;p10">
              <a:extLst>
                <a:ext uri="{FF2B5EF4-FFF2-40B4-BE49-F238E27FC236}">
                  <a16:creationId xmlns:a16="http://schemas.microsoft.com/office/drawing/2014/main" id="{2AC34CFA-8B15-1B7C-E987-FE40CDC12B56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79" name="TextBox 1078">
              <a:extLst>
                <a:ext uri="{FF2B5EF4-FFF2-40B4-BE49-F238E27FC236}">
                  <a16:creationId xmlns:a16="http://schemas.microsoft.com/office/drawing/2014/main" id="{6E0CDB6C-2C7D-9E81-9260-97E40FFFB9A8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94633CAF-754E-F817-9F5A-F323B9F3B634}"/>
              </a:ext>
            </a:extLst>
          </p:cNvPr>
          <p:cNvGrpSpPr/>
          <p:nvPr/>
        </p:nvGrpSpPr>
        <p:grpSpPr>
          <a:xfrm>
            <a:off x="86736" y="664135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67FC8D0A-8C5B-396E-DFF9-0A20EC48E2FB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82" name="Picture 1081" descr="Free speaker sound loud vector">
              <a:extLst>
                <a:ext uri="{FF2B5EF4-FFF2-40B4-BE49-F238E27FC236}">
                  <a16:creationId xmlns:a16="http://schemas.microsoft.com/office/drawing/2014/main" id="{FD702E11-9BDB-E576-7D22-A69CEFFEA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83" name="Group 1082">
            <a:extLst>
              <a:ext uri="{FF2B5EF4-FFF2-40B4-BE49-F238E27FC236}">
                <a16:creationId xmlns:a16="http://schemas.microsoft.com/office/drawing/2014/main" id="{39E5D1B7-AC51-1EA7-2A90-2D673CEC4D4B}"/>
              </a:ext>
            </a:extLst>
          </p:cNvPr>
          <p:cNvGrpSpPr/>
          <p:nvPr/>
        </p:nvGrpSpPr>
        <p:grpSpPr>
          <a:xfrm>
            <a:off x="5035691" y="1324438"/>
            <a:ext cx="512959" cy="513113"/>
            <a:chOff x="6210543" y="3764108"/>
            <a:chExt cx="801046" cy="775262"/>
          </a:xfrm>
        </p:grpSpPr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DB598B75-9983-1145-5B59-B6A96856BEE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>
                <a:defRPr/>
              </a:pPr>
              <a:endParaRPr lang="en-GB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085" name="Picture 1084">
              <a:extLst>
                <a:ext uri="{FF2B5EF4-FFF2-40B4-BE49-F238E27FC236}">
                  <a16:creationId xmlns:a16="http://schemas.microsoft.com/office/drawing/2014/main" id="{AFB2AA30-F595-5D89-C11F-EA831349DD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86" name="Picture 1085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948506B9-7CE6-7E8A-C557-80433CFB0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087" name="Picture 1086">
            <a:extLst>
              <a:ext uri="{FF2B5EF4-FFF2-40B4-BE49-F238E27FC236}">
                <a16:creationId xmlns:a16="http://schemas.microsoft.com/office/drawing/2014/main" id="{414B5193-3036-06F7-E6A8-DD48F8786B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1928" y="1144291"/>
            <a:ext cx="1109906" cy="8389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048" name="Rectangle: Rounded Corners 2047">
            <a:extLst>
              <a:ext uri="{FF2B5EF4-FFF2-40B4-BE49-F238E27FC236}">
                <a16:creationId xmlns:a16="http://schemas.microsoft.com/office/drawing/2014/main" id="{B8AFE31E-6EE7-D656-C9C8-B4E6494DBAFE}"/>
              </a:ext>
            </a:extLst>
          </p:cNvPr>
          <p:cNvSpPr/>
          <p:nvPr/>
        </p:nvSpPr>
        <p:spPr>
          <a:xfrm>
            <a:off x="131829" y="4431135"/>
            <a:ext cx="6526749" cy="2335425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049" name="Google Shape;171;p8">
            <a:extLst>
              <a:ext uri="{FF2B5EF4-FFF2-40B4-BE49-F238E27FC236}">
                <a16:creationId xmlns:a16="http://schemas.microsoft.com/office/drawing/2014/main" id="{B0A3A8D3-B924-5A90-AC58-1BA7F6965743}"/>
              </a:ext>
            </a:extLst>
          </p:cNvPr>
          <p:cNvSpPr txBox="1"/>
          <p:nvPr/>
        </p:nvSpPr>
        <p:spPr>
          <a:xfrm>
            <a:off x="209473" y="4776604"/>
            <a:ext cx="452582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1400" b="0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say ‘there is’ and ‘there are’, use </a:t>
            </a:r>
            <a:r>
              <a:rPr lang="en-GB" sz="1400" b="1" i="0" u="none" strike="noStrike" cap="none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hay</a:t>
            </a:r>
            <a:r>
              <a:rPr lang="en-GB" sz="1400" b="0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0" name="TextBox 2049">
            <a:extLst>
              <a:ext uri="{FF2B5EF4-FFF2-40B4-BE49-F238E27FC236}">
                <a16:creationId xmlns:a16="http://schemas.microsoft.com/office/drawing/2014/main" id="{8BE6E170-5411-118E-1A8A-5F57C4B53C04}"/>
              </a:ext>
            </a:extLst>
          </p:cNvPr>
          <p:cNvSpPr txBox="1"/>
          <p:nvPr/>
        </p:nvSpPr>
        <p:spPr>
          <a:xfrm>
            <a:off x="131830" y="4448228"/>
            <a:ext cx="16562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‘hay’ vs. ‘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</a:t>
            </a: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F2706542-A5C0-A074-592B-5C9C92D8E0DF}"/>
              </a:ext>
            </a:extLst>
          </p:cNvPr>
          <p:cNvGrpSpPr/>
          <p:nvPr/>
        </p:nvGrpSpPr>
        <p:grpSpPr>
          <a:xfrm>
            <a:off x="5032030" y="4500991"/>
            <a:ext cx="1825970" cy="536021"/>
            <a:chOff x="179408" y="5960637"/>
            <a:chExt cx="1825970" cy="536021"/>
          </a:xfrm>
        </p:grpSpPr>
        <p:sp>
          <p:nvSpPr>
            <p:cNvPr id="2052" name="TextBox 2051">
              <a:extLst>
                <a:ext uri="{FF2B5EF4-FFF2-40B4-BE49-F238E27FC236}">
                  <a16:creationId xmlns:a16="http://schemas.microsoft.com/office/drawing/2014/main" id="{7ED1C9C1-AEDF-576E-A40E-95A2875D3E3E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2053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61971A3A-5672-B90D-DC1B-8A3A825889D0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4" name="TextBox 2053">
              <a:extLst>
                <a:ext uri="{FF2B5EF4-FFF2-40B4-BE49-F238E27FC236}">
                  <a16:creationId xmlns:a16="http://schemas.microsoft.com/office/drawing/2014/main" id="{291D04E5-7CA8-5A35-9413-4DC691A8E970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55" name="Google Shape;171;p8">
            <a:extLst>
              <a:ext uri="{FF2B5EF4-FFF2-40B4-BE49-F238E27FC236}">
                <a16:creationId xmlns:a16="http://schemas.microsoft.com/office/drawing/2014/main" id="{8695E919-F72F-A94A-0723-761B2F7A2206}"/>
              </a:ext>
            </a:extLst>
          </p:cNvPr>
          <p:cNvSpPr txBox="1"/>
          <p:nvPr/>
        </p:nvSpPr>
        <p:spPr>
          <a:xfrm>
            <a:off x="203707" y="5064871"/>
            <a:ext cx="3036650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hay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plazas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bonitas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35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56" name="Google Shape;171;p8">
            <a:extLst>
              <a:ext uri="{FF2B5EF4-FFF2-40B4-BE49-F238E27FC236}">
                <a16:creationId xmlns:a16="http://schemas.microsoft.com/office/drawing/2014/main" id="{F5677D56-5679-781E-9FDE-0A9DCE42F544}"/>
              </a:ext>
            </a:extLst>
          </p:cNvPr>
          <p:cNvSpPr txBox="1"/>
          <p:nvPr/>
        </p:nvSpPr>
        <p:spPr>
          <a:xfrm>
            <a:off x="531417" y="5411613"/>
            <a:ext cx="582035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 Oviedo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there are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some pretty squares.</a:t>
            </a:r>
          </a:p>
        </p:txBody>
      </p:sp>
      <p:pic>
        <p:nvPicPr>
          <p:cNvPr id="2057" name="Google Shape;183;p8">
            <a:extLst>
              <a:ext uri="{FF2B5EF4-FFF2-40B4-BE49-F238E27FC236}">
                <a16:creationId xmlns:a16="http://schemas.microsoft.com/office/drawing/2014/main" id="{6F87D82E-6E57-7A48-21F0-F325CE6D563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06863" y="5368406"/>
            <a:ext cx="302327" cy="2942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5" name="Google Shape;171;p8">
            <a:extLst>
              <a:ext uri="{FF2B5EF4-FFF2-40B4-BE49-F238E27FC236}">
                <a16:creationId xmlns:a16="http://schemas.microsoft.com/office/drawing/2014/main" id="{EC5CCD45-2C4B-CDF1-F8E5-0AD1838AF476}"/>
              </a:ext>
            </a:extLst>
          </p:cNvPr>
          <p:cNvSpPr txBox="1"/>
          <p:nvPr/>
        </p:nvSpPr>
        <p:spPr>
          <a:xfrm>
            <a:off x="199422" y="5727465"/>
            <a:ext cx="452582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</a:t>
            </a:r>
            <a:r>
              <a:rPr lang="en-GB" sz="1400" b="0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say ‘it has’, use </a:t>
            </a:r>
            <a:r>
              <a:rPr lang="en-GB" sz="1400" b="1" i="0" u="none" strike="noStrike" cap="none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1400" b="0" i="0" u="none" strike="noStrike" cap="none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96" name="Google Shape;171;p8">
            <a:extLst>
              <a:ext uri="{FF2B5EF4-FFF2-40B4-BE49-F238E27FC236}">
                <a16:creationId xmlns:a16="http://schemas.microsoft.com/office/drawing/2014/main" id="{8E6D7062-F32B-A204-6B35-0700E054933B}"/>
              </a:ext>
            </a:extLst>
          </p:cNvPr>
          <p:cNvSpPr txBox="1"/>
          <p:nvPr/>
        </p:nvSpPr>
        <p:spPr>
          <a:xfrm>
            <a:off x="193655" y="6027307"/>
            <a:ext cx="4541641" cy="25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Oviedo </a:t>
            </a:r>
            <a:r>
              <a:rPr lang="en-GB" sz="135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tiene</a:t>
            </a:r>
            <a:r>
              <a:rPr lang="en-GB" sz="135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unos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museos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35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importantes</a:t>
            </a:r>
            <a:r>
              <a:rPr lang="en-GB" sz="135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en-GB" sz="1350" i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105" name="Google Shape;171;p8">
            <a:extLst>
              <a:ext uri="{FF2B5EF4-FFF2-40B4-BE49-F238E27FC236}">
                <a16:creationId xmlns:a16="http://schemas.microsoft.com/office/drawing/2014/main" id="{584AD94D-971A-4EF2-75AB-C2EBBDE4DD04}"/>
              </a:ext>
            </a:extLst>
          </p:cNvPr>
          <p:cNvSpPr txBox="1"/>
          <p:nvPr/>
        </p:nvSpPr>
        <p:spPr>
          <a:xfrm>
            <a:off x="521366" y="6362474"/>
            <a:ext cx="582035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Oviedo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has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some important museums.</a:t>
            </a:r>
          </a:p>
        </p:txBody>
      </p:sp>
      <p:pic>
        <p:nvPicPr>
          <p:cNvPr id="2106" name="Google Shape;183;p8">
            <a:extLst>
              <a:ext uri="{FF2B5EF4-FFF2-40B4-BE49-F238E27FC236}">
                <a16:creationId xmlns:a16="http://schemas.microsoft.com/office/drawing/2014/main" id="{C4F2F0DF-3EF0-7482-DE2C-6664C23B2771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96812" y="6319267"/>
            <a:ext cx="302327" cy="29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5" name="Picture 2114">
            <a:extLst>
              <a:ext uri="{FF2B5EF4-FFF2-40B4-BE49-F238E27FC236}">
                <a16:creationId xmlns:a16="http://schemas.microsoft.com/office/drawing/2014/main" id="{2D4BAA4A-43C1-08C4-5336-3429E7D195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6820" y="5483229"/>
            <a:ext cx="1719066" cy="1146603"/>
          </a:xfrm>
          <a:prstGeom prst="rect">
            <a:avLst/>
          </a:prstGeom>
        </p:spPr>
      </p:pic>
      <p:sp>
        <p:nvSpPr>
          <p:cNvPr id="2123" name="TextBox 2122">
            <a:extLst>
              <a:ext uri="{FF2B5EF4-FFF2-40B4-BE49-F238E27FC236}">
                <a16:creationId xmlns:a16="http://schemas.microsoft.com/office/drawing/2014/main" id="{6F35AB12-8143-EED5-CDF1-B7D42121B100}"/>
              </a:ext>
            </a:extLst>
          </p:cNvPr>
          <p:cNvSpPr txBox="1"/>
          <p:nvPr/>
        </p:nvSpPr>
        <p:spPr>
          <a:xfrm>
            <a:off x="1255620" y="6967610"/>
            <a:ext cx="5466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1E4E79"/>
              </a:buClr>
              <a:buSzPts val="28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Lee las frases y marca: ¿Es hay o tiene?</a:t>
            </a:r>
          </a:p>
          <a:p>
            <a:pPr>
              <a:buClr>
                <a:srgbClr val="1E4E79"/>
              </a:buClr>
              <a:buSzPts val="2800"/>
            </a:pPr>
            <a:r>
              <a:rPr lang="es-ES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Escribe la segunda parte de la frase en inglés.</a:t>
            </a:r>
          </a:p>
        </p:txBody>
      </p:sp>
      <p:grpSp>
        <p:nvGrpSpPr>
          <p:cNvPr id="2124" name="Group 2123">
            <a:extLst>
              <a:ext uri="{FF2B5EF4-FFF2-40B4-BE49-F238E27FC236}">
                <a16:creationId xmlns:a16="http://schemas.microsoft.com/office/drawing/2014/main" id="{F434C08E-2248-1513-9A7F-B757221E03E4}"/>
              </a:ext>
            </a:extLst>
          </p:cNvPr>
          <p:cNvGrpSpPr/>
          <p:nvPr/>
        </p:nvGrpSpPr>
        <p:grpSpPr>
          <a:xfrm>
            <a:off x="79944" y="6829722"/>
            <a:ext cx="1258511" cy="584775"/>
            <a:chOff x="31578" y="698869"/>
            <a:chExt cx="973847" cy="452504"/>
          </a:xfrm>
        </p:grpSpPr>
        <p:sp>
          <p:nvSpPr>
            <p:cNvPr id="2125" name="Google Shape;206;p9">
              <a:extLst>
                <a:ext uri="{FF2B5EF4-FFF2-40B4-BE49-F238E27FC236}">
                  <a16:creationId xmlns:a16="http://schemas.microsoft.com/office/drawing/2014/main" id="{F2BA8A0A-3E03-8DF4-0772-920B49027EE0}"/>
                </a:ext>
              </a:extLst>
            </p:cNvPr>
            <p:cNvSpPr txBox="1"/>
            <p:nvPr/>
          </p:nvSpPr>
          <p:spPr>
            <a:xfrm>
              <a:off x="424160" y="824380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26" name="Picture 2125">
              <a:extLst>
                <a:ext uri="{FF2B5EF4-FFF2-40B4-BE49-F238E27FC236}">
                  <a16:creationId xmlns:a16="http://schemas.microsoft.com/office/drawing/2014/main" id="{43EFF96C-CDBF-E9F0-3395-94B1F0FC9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1578" y="698869"/>
              <a:ext cx="436072" cy="452504"/>
            </a:xfrm>
            <a:prstGeom prst="rect">
              <a:avLst/>
            </a:prstGeom>
          </p:spPr>
        </p:pic>
        <p:sp>
          <p:nvSpPr>
            <p:cNvPr id="2127" name="TextBox 2126">
              <a:extLst>
                <a:ext uri="{FF2B5EF4-FFF2-40B4-BE49-F238E27FC236}">
                  <a16:creationId xmlns:a16="http://schemas.microsoft.com/office/drawing/2014/main" id="{4CCA91A0-3002-D3C8-86D9-2F99545B4A00}"/>
                </a:ext>
              </a:extLst>
            </p:cNvPr>
            <p:cNvSpPr txBox="1"/>
            <p:nvPr/>
          </p:nvSpPr>
          <p:spPr>
            <a:xfrm>
              <a:off x="349632" y="803879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2128" name="Table 2127">
            <a:extLst>
              <a:ext uri="{FF2B5EF4-FFF2-40B4-BE49-F238E27FC236}">
                <a16:creationId xmlns:a16="http://schemas.microsoft.com/office/drawing/2014/main" id="{AF72B22F-A327-7577-1FE4-9B7CEE43B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897563"/>
              </p:ext>
            </p:extLst>
          </p:nvPr>
        </p:nvGraphicFramePr>
        <p:xfrm>
          <a:off x="130141" y="7567896"/>
          <a:ext cx="6483017" cy="21949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3899">
                  <a:extLst>
                    <a:ext uri="{9D8B030D-6E8A-4147-A177-3AD203B41FA5}">
                      <a16:colId xmlns:a16="http://schemas.microsoft.com/office/drawing/2014/main" val="3808332414"/>
                    </a:ext>
                  </a:extLst>
                </a:gridCol>
                <a:gridCol w="556260">
                  <a:extLst>
                    <a:ext uri="{9D8B030D-6E8A-4147-A177-3AD203B41FA5}">
                      <a16:colId xmlns:a16="http://schemas.microsoft.com/office/drawing/2014/main" val="1633485546"/>
                    </a:ext>
                  </a:extLst>
                </a:gridCol>
                <a:gridCol w="594360">
                  <a:extLst>
                    <a:ext uri="{9D8B030D-6E8A-4147-A177-3AD203B41FA5}">
                      <a16:colId xmlns:a16="http://schemas.microsoft.com/office/drawing/2014/main" val="1104301773"/>
                    </a:ext>
                  </a:extLst>
                </a:gridCol>
                <a:gridCol w="3618498">
                  <a:extLst>
                    <a:ext uri="{9D8B030D-6E8A-4147-A177-3AD203B41FA5}">
                      <a16:colId xmlns:a16="http://schemas.microsoft.com/office/drawing/2014/main" val="3445897790"/>
                    </a:ext>
                  </a:extLst>
                </a:gridCol>
              </a:tblGrid>
              <a:tr h="73165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1.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Oviedo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museos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centro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la ciudad.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25459"/>
                  </a:ext>
                </a:extLst>
              </a:tr>
              <a:tr h="73165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2. Oviedo 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espacios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verdes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 bonitos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también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326865"/>
                  </a:ext>
                </a:extLst>
              </a:tr>
              <a:tr h="73165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3.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ciudad no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playas.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110061"/>
                  </a:ext>
                </a:extLst>
              </a:tr>
            </a:tbl>
          </a:graphicData>
        </a:graphic>
      </p:graphicFrame>
      <p:sp>
        <p:nvSpPr>
          <p:cNvPr id="2129" name="CustomShape 23">
            <a:hlinkClick r:id="" action="ppaction://noaction">
              <a:snd r:embed="rId13" name="f6_4.wav"/>
            </a:hlinkClick>
            <a:extLst>
              <a:ext uri="{FF2B5EF4-FFF2-40B4-BE49-F238E27FC236}">
                <a16:creationId xmlns:a16="http://schemas.microsoft.com/office/drawing/2014/main" id="{6B4E9003-FC7B-9A98-1C64-2B6CABB9A86A}"/>
              </a:ext>
            </a:extLst>
          </p:cNvPr>
          <p:cNvSpPr/>
          <p:nvPr/>
        </p:nvSpPr>
        <p:spPr>
          <a:xfrm>
            <a:off x="73195" y="7609398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30" name="CustomShape 23">
            <a:hlinkClick r:id="" action="ppaction://noaction">
              <a:snd r:embed="rId13" name="f6_4.wav"/>
            </a:hlinkClick>
            <a:extLst>
              <a:ext uri="{FF2B5EF4-FFF2-40B4-BE49-F238E27FC236}">
                <a16:creationId xmlns:a16="http://schemas.microsoft.com/office/drawing/2014/main" id="{1A14D30A-3DE3-E62B-14E5-37E41496F066}"/>
              </a:ext>
            </a:extLst>
          </p:cNvPr>
          <p:cNvSpPr/>
          <p:nvPr/>
        </p:nvSpPr>
        <p:spPr>
          <a:xfrm>
            <a:off x="63143" y="8343908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2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31" name="CustomShape 23">
            <a:hlinkClick r:id="" action="ppaction://noaction">
              <a:snd r:embed="rId13" name="f6_4.wav"/>
            </a:hlinkClick>
            <a:extLst>
              <a:ext uri="{FF2B5EF4-FFF2-40B4-BE49-F238E27FC236}">
                <a16:creationId xmlns:a16="http://schemas.microsoft.com/office/drawing/2014/main" id="{C04CCF4E-02AF-2EB6-23BF-E304DB031E86}"/>
              </a:ext>
            </a:extLst>
          </p:cNvPr>
          <p:cNvSpPr/>
          <p:nvPr/>
        </p:nvSpPr>
        <p:spPr>
          <a:xfrm>
            <a:off x="79944" y="9081847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3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05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308953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  <p:bldP spid="2096" grpId="0"/>
      <p:bldP spid="210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2128" name="Table 2127">
            <a:extLst>
              <a:ext uri="{FF2B5EF4-FFF2-40B4-BE49-F238E27FC236}">
                <a16:creationId xmlns:a16="http://schemas.microsoft.com/office/drawing/2014/main" id="{AF72B22F-A327-7577-1FE4-9B7CEE43B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3503415"/>
              </p:ext>
            </p:extLst>
          </p:nvPr>
        </p:nvGraphicFramePr>
        <p:xfrm>
          <a:off x="187491" y="756028"/>
          <a:ext cx="6483017" cy="18920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662">
                  <a:extLst>
                    <a:ext uri="{9D8B030D-6E8A-4147-A177-3AD203B41FA5}">
                      <a16:colId xmlns:a16="http://schemas.microsoft.com/office/drawing/2014/main" val="3808332414"/>
                    </a:ext>
                  </a:extLst>
                </a:gridCol>
                <a:gridCol w="650240">
                  <a:extLst>
                    <a:ext uri="{9D8B030D-6E8A-4147-A177-3AD203B41FA5}">
                      <a16:colId xmlns:a16="http://schemas.microsoft.com/office/drawing/2014/main" val="163348554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04301773"/>
                    </a:ext>
                  </a:extLst>
                </a:gridCol>
                <a:gridCol w="3845515">
                  <a:extLst>
                    <a:ext uri="{9D8B030D-6E8A-4147-A177-3AD203B41FA5}">
                      <a16:colId xmlns:a16="http://schemas.microsoft.com/office/drawing/2014/main" val="3445897790"/>
                    </a:ext>
                  </a:extLst>
                </a:gridCol>
              </a:tblGrid>
              <a:tr h="49360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4.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región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, los </a:t>
                      </a:r>
                      <a:r>
                        <a:rPr lang="en-GB" sz="1400" i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Picos</a:t>
                      </a:r>
                      <a:r>
                        <a:rPr lang="en-GB" sz="1400" i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Europa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25459"/>
                  </a:ext>
                </a:extLst>
              </a:tr>
              <a:tr h="78914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5. Oviedo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fiestas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importantes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el 21 de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septiembre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326865"/>
                  </a:ext>
                </a:extLst>
              </a:tr>
              <a:tr h="49360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6. La zona no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hay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</a:t>
                      </a:r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temperaturas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muy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bajas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2110061"/>
                  </a:ext>
                </a:extLst>
              </a:tr>
            </a:tbl>
          </a:graphicData>
        </a:graphic>
      </p:graphicFrame>
      <p:sp>
        <p:nvSpPr>
          <p:cNvPr id="2129" name="CustomShape 23">
            <a:hlinkClick r:id="" action="ppaction://noaction">
              <a:snd r:embed="rId3" name="f6_4.wav"/>
            </a:hlinkClick>
            <a:extLst>
              <a:ext uri="{FF2B5EF4-FFF2-40B4-BE49-F238E27FC236}">
                <a16:creationId xmlns:a16="http://schemas.microsoft.com/office/drawing/2014/main" id="{6B4E9003-FC7B-9A98-1C64-2B6CABB9A86A}"/>
              </a:ext>
            </a:extLst>
          </p:cNvPr>
          <p:cNvSpPr/>
          <p:nvPr/>
        </p:nvSpPr>
        <p:spPr>
          <a:xfrm>
            <a:off x="130545" y="818600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4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30" name="CustomShape 23">
            <a:hlinkClick r:id="" action="ppaction://noaction">
              <a:snd r:embed="rId3" name="f6_4.wav"/>
            </a:hlinkClick>
            <a:extLst>
              <a:ext uri="{FF2B5EF4-FFF2-40B4-BE49-F238E27FC236}">
                <a16:creationId xmlns:a16="http://schemas.microsoft.com/office/drawing/2014/main" id="{1A14D30A-3DE3-E62B-14E5-37E41496F066}"/>
              </a:ext>
            </a:extLst>
          </p:cNvPr>
          <p:cNvSpPr/>
          <p:nvPr/>
        </p:nvSpPr>
        <p:spPr>
          <a:xfrm>
            <a:off x="120493" y="1299110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5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131" name="CustomShape 23">
            <a:hlinkClick r:id="" action="ppaction://noaction">
              <a:snd r:embed="rId3" name="f6_4.wav"/>
            </a:hlinkClick>
            <a:extLst>
              <a:ext uri="{FF2B5EF4-FFF2-40B4-BE49-F238E27FC236}">
                <a16:creationId xmlns:a16="http://schemas.microsoft.com/office/drawing/2014/main" id="{C04CCF4E-02AF-2EB6-23BF-E304DB031E86}"/>
              </a:ext>
            </a:extLst>
          </p:cNvPr>
          <p:cNvSpPr/>
          <p:nvPr/>
        </p:nvSpPr>
        <p:spPr>
          <a:xfrm>
            <a:off x="137294" y="2214849"/>
            <a:ext cx="261023" cy="222953"/>
          </a:xfrm>
          <a:prstGeom prst="actionButtonBlank">
            <a:avLst/>
          </a:prstGeom>
          <a:solidFill>
            <a:srgbClr val="4A8522"/>
          </a:solidFill>
          <a:ln>
            <a:solidFill>
              <a:schemeClr val="accent3">
                <a:lumMod val="75000"/>
              </a:schemeClr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1"/>
                </a:solidFill>
                <a:latin typeface="Century Gothic" panose="020B0502020202020204" pitchFamily="34" charset="0"/>
                <a:sym typeface="Arial"/>
              </a:rPr>
              <a:t>6</a:t>
            </a:r>
            <a:endParaRPr lang="en-GB" sz="1125" spc="-1" dirty="0">
              <a:solidFill>
                <a:schemeClr val="bg1"/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6" name="Picture 5" descr="A picture containing mountain, sky, nature, grass&#10;&#10;Description automatically generated">
            <a:extLst>
              <a:ext uri="{FF2B5EF4-FFF2-40B4-BE49-F238E27FC236}">
                <a16:creationId xmlns:a16="http://schemas.microsoft.com/office/drawing/2014/main" id="{8895CA9D-1FE1-C326-EBCD-E56554000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925" y="2711548"/>
            <a:ext cx="1546583" cy="1048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982F70-454B-A8F3-8FE4-0C063938F063}"/>
              </a:ext>
            </a:extLst>
          </p:cNvPr>
          <p:cNvSpPr txBox="1"/>
          <p:nvPr/>
        </p:nvSpPr>
        <p:spPr>
          <a:xfrm>
            <a:off x="1037154" y="3051184"/>
            <a:ext cx="4001758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‘Los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Picos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Europa’ = The Peaks of Europe/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102C23-4633-0CE4-7A87-9D2A500300E1}"/>
              </a:ext>
            </a:extLst>
          </p:cNvPr>
          <p:cNvGrpSpPr/>
          <p:nvPr/>
        </p:nvGrpSpPr>
        <p:grpSpPr>
          <a:xfrm>
            <a:off x="809716" y="2703091"/>
            <a:ext cx="635122" cy="584775"/>
            <a:chOff x="6210543" y="3764108"/>
            <a:chExt cx="801046" cy="77526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E17C8B2-C96B-DAC4-F20F-E4D97EA76C64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A99303-35C5-101D-AD53-8C8B21354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5" name="Picture 14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D9DF3131-DF93-0C31-0339-8BCDFAE4B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59E04A-1ED7-0801-3C7F-B9E90D60DEA9}"/>
              </a:ext>
            </a:extLst>
          </p:cNvPr>
          <p:cNvGrpSpPr/>
          <p:nvPr/>
        </p:nvGrpSpPr>
        <p:grpSpPr>
          <a:xfrm>
            <a:off x="482331" y="3733650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8" name="Google Shape;222;p10">
              <a:extLst>
                <a:ext uri="{FF2B5EF4-FFF2-40B4-BE49-F238E27FC236}">
                  <a16:creationId xmlns:a16="http://schemas.microsoft.com/office/drawing/2014/main" id="{AE8E8BE7-D4F9-EF41-D567-859AA1CDA263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ABFFAC-31D4-D6FA-6DFB-4553ADAAABEB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C2D533-1B6D-237D-64A5-E2F609C7ACB9}"/>
              </a:ext>
            </a:extLst>
          </p:cNvPr>
          <p:cNvGrpSpPr/>
          <p:nvPr/>
        </p:nvGrpSpPr>
        <p:grpSpPr>
          <a:xfrm>
            <a:off x="150130" y="3587742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440D0D8-4C6A-3B59-C3DB-A3740C31098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2" name="Picture 21" descr="Free speaker sound loud vector">
              <a:extLst>
                <a:ext uri="{FF2B5EF4-FFF2-40B4-BE49-F238E27FC236}">
                  <a16:creationId xmlns:a16="http://schemas.microsoft.com/office/drawing/2014/main" id="{813CDE18-8316-3751-2AA2-D3588DB090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6" name="Google Shape;402;p19">
            <a:extLst>
              <a:ext uri="{FF2B5EF4-FFF2-40B4-BE49-F238E27FC236}">
                <a16:creationId xmlns:a16="http://schemas.microsoft.com/office/drawing/2014/main" id="{3B12D775-8815-4CB6-A4B2-B6258362A494}"/>
              </a:ext>
            </a:extLst>
          </p:cNvPr>
          <p:cNvSpPr txBox="1"/>
          <p:nvPr/>
        </p:nvSpPr>
        <p:spPr>
          <a:xfrm>
            <a:off x="1703380" y="3808174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A: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B – turn to the next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53BC41-9BBA-7E53-266E-6C9AA3279AC8}"/>
              </a:ext>
            </a:extLst>
          </p:cNvPr>
          <p:cNvSpPr txBox="1"/>
          <p:nvPr/>
        </p:nvSpPr>
        <p:spPr>
          <a:xfrm>
            <a:off x="974768" y="4128359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talk!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EC7548-89E7-1A66-2A3E-7FCFA82BDAD0}"/>
              </a:ext>
            </a:extLst>
          </p:cNvPr>
          <p:cNvSpPr txBox="1"/>
          <p:nvPr/>
        </p:nvSpPr>
        <p:spPr>
          <a:xfrm>
            <a:off x="55448" y="4129403"/>
            <a:ext cx="1038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4E3416-F8B5-3A59-97A1-CA3CC9454D45}"/>
              </a:ext>
            </a:extLst>
          </p:cNvPr>
          <p:cNvSpPr txBox="1"/>
          <p:nvPr/>
        </p:nvSpPr>
        <p:spPr>
          <a:xfrm>
            <a:off x="120493" y="4467958"/>
            <a:ext cx="2907519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A: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B: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1" name="Table 3">
            <a:extLst>
              <a:ext uri="{FF2B5EF4-FFF2-40B4-BE49-F238E27FC236}">
                <a16:creationId xmlns:a16="http://schemas.microsoft.com/office/drawing/2014/main" id="{33BEC70D-61E0-B0C4-9D83-D9DBDF12E7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275345"/>
              </p:ext>
            </p:extLst>
          </p:nvPr>
        </p:nvGraphicFramePr>
        <p:xfrm>
          <a:off x="576850" y="4971671"/>
          <a:ext cx="2181590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58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1374362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801531593"/>
                    </a:ext>
                  </a:extLst>
                </a:gridCol>
              </a:tblGrid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veinticinco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treinta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y uno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treinta</a:t>
                      </a:r>
                      <a:r>
                        <a:rPr kumimoji="0" lang="en-US" sz="15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 y uno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veintiséis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veintiocho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32" name="Rectangle 31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6BF3E67A-2496-D6CC-38A5-038D3EF5C6C8}"/>
              </a:ext>
            </a:extLst>
          </p:cNvPr>
          <p:cNvSpPr/>
          <p:nvPr/>
        </p:nvSpPr>
        <p:spPr>
          <a:xfrm>
            <a:off x="643247" y="502057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2" name="Rectangle 41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5218CB0B-5941-5980-7D45-245E4CF6E449}"/>
              </a:ext>
            </a:extLst>
          </p:cNvPr>
          <p:cNvSpPr/>
          <p:nvPr/>
        </p:nvSpPr>
        <p:spPr>
          <a:xfrm>
            <a:off x="643247" y="534651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8CA3CEF7-AACF-7282-D5A8-8B1944FD0F97}"/>
              </a:ext>
            </a:extLst>
          </p:cNvPr>
          <p:cNvSpPr/>
          <p:nvPr/>
        </p:nvSpPr>
        <p:spPr>
          <a:xfrm>
            <a:off x="643247" y="566421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8AACC885-D695-0C45-84B6-17A695AE0332}"/>
              </a:ext>
            </a:extLst>
          </p:cNvPr>
          <p:cNvSpPr/>
          <p:nvPr/>
        </p:nvSpPr>
        <p:spPr>
          <a:xfrm>
            <a:off x="643247" y="599015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F5C883D8-126A-6088-481C-84DD5A8051C9}"/>
              </a:ext>
            </a:extLst>
          </p:cNvPr>
          <p:cNvSpPr/>
          <p:nvPr/>
        </p:nvSpPr>
        <p:spPr>
          <a:xfrm>
            <a:off x="643247" y="6305963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3408B97-91F2-D3FF-93F5-EA8C2195CD84}"/>
              </a:ext>
            </a:extLst>
          </p:cNvPr>
          <p:cNvSpPr txBox="1"/>
          <p:nvPr/>
        </p:nvSpPr>
        <p:spPr>
          <a:xfrm>
            <a:off x="4341280" y="4128361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listen!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82C458-2B9B-8B57-4665-C7C8DF1B134F}"/>
              </a:ext>
            </a:extLst>
          </p:cNvPr>
          <p:cNvSpPr txBox="1"/>
          <p:nvPr/>
        </p:nvSpPr>
        <p:spPr>
          <a:xfrm>
            <a:off x="3421960" y="4129403"/>
            <a:ext cx="1052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2: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6C44AF-D31E-F44F-DB43-78BE1B108DDB}"/>
              </a:ext>
            </a:extLst>
          </p:cNvPr>
          <p:cNvSpPr txBox="1"/>
          <p:nvPr/>
        </p:nvSpPr>
        <p:spPr>
          <a:xfrm>
            <a:off x="3487005" y="4467958"/>
            <a:ext cx="2907519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A: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B: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9" name="Table 3">
            <a:extLst>
              <a:ext uri="{FF2B5EF4-FFF2-40B4-BE49-F238E27FC236}">
                <a16:creationId xmlns:a16="http://schemas.microsoft.com/office/drawing/2014/main" id="{156CBF88-1A5A-88E9-A19A-DAB6396CA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3116634"/>
              </p:ext>
            </p:extLst>
          </p:nvPr>
        </p:nvGraphicFramePr>
        <p:xfrm>
          <a:off x="3785658" y="4971671"/>
          <a:ext cx="2317762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656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155707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  <a:gridCol w="351033">
                  <a:extLst>
                    <a:ext uri="{9D8B030D-6E8A-4147-A177-3AD203B41FA5}">
                      <a16:colId xmlns:a16="http://schemas.microsoft.com/office/drawing/2014/main" val="1583722313"/>
                    </a:ext>
                  </a:extLst>
                </a:gridCol>
              </a:tblGrid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50" name="Rectangle 49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5FAD588E-0E62-D15F-76BE-FEED830ADD02}"/>
              </a:ext>
            </a:extLst>
          </p:cNvPr>
          <p:cNvSpPr/>
          <p:nvPr/>
        </p:nvSpPr>
        <p:spPr>
          <a:xfrm>
            <a:off x="3872376" y="502057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 50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F198AA64-0802-0957-CD63-4DA301EEE7A9}"/>
              </a:ext>
            </a:extLst>
          </p:cNvPr>
          <p:cNvSpPr/>
          <p:nvPr/>
        </p:nvSpPr>
        <p:spPr>
          <a:xfrm>
            <a:off x="3872376" y="534651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F5328167-DEF0-54BA-42E3-694B991B03D7}"/>
              </a:ext>
            </a:extLst>
          </p:cNvPr>
          <p:cNvSpPr/>
          <p:nvPr/>
        </p:nvSpPr>
        <p:spPr>
          <a:xfrm>
            <a:off x="3872376" y="566421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Rectangle 52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8BF3A4A8-BC0D-DABE-2EF4-3E5BE0363F39}"/>
              </a:ext>
            </a:extLst>
          </p:cNvPr>
          <p:cNvSpPr/>
          <p:nvPr/>
        </p:nvSpPr>
        <p:spPr>
          <a:xfrm>
            <a:off x="3872376" y="5990158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9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Rectangle 53">
            <a:hlinkClick r:id="" action="ppaction://noaction">
              <a:snd r:embed="rId9" name="s6 5.wav"/>
            </a:hlinkClick>
            <a:extLst>
              <a:ext uri="{FF2B5EF4-FFF2-40B4-BE49-F238E27FC236}">
                <a16:creationId xmlns:a16="http://schemas.microsoft.com/office/drawing/2014/main" id="{B479C81F-E277-E13D-EFCF-E3BE2F454FEE}"/>
              </a:ext>
            </a:extLst>
          </p:cNvPr>
          <p:cNvSpPr/>
          <p:nvPr/>
        </p:nvSpPr>
        <p:spPr>
          <a:xfrm>
            <a:off x="3833440" y="6305963"/>
            <a:ext cx="297208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10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C5581C67-1A2A-EBA1-D08D-0D2B0559E8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741" y="6127760"/>
            <a:ext cx="358353" cy="43867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D2CFD22-1F00-648C-A6E4-972C2B147B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34719" y="5341156"/>
            <a:ext cx="372571" cy="485119"/>
          </a:xfrm>
          <a:prstGeom prst="rect">
            <a:avLst/>
          </a:prstGeom>
        </p:spPr>
      </p:pic>
      <p:pic>
        <p:nvPicPr>
          <p:cNvPr id="57" name="Picture 56" descr="Logo&#10;&#10;Description automatically generated">
            <a:extLst>
              <a:ext uri="{FF2B5EF4-FFF2-40B4-BE49-F238E27FC236}">
                <a16:creationId xmlns:a16="http://schemas.microsoft.com/office/drawing/2014/main" id="{D2569D40-937D-288C-4491-B50FEB3090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30694" y="5726928"/>
            <a:ext cx="540700" cy="606059"/>
          </a:xfrm>
          <a:prstGeom prst="rect">
            <a:avLst/>
          </a:prstGeom>
        </p:spPr>
      </p:pic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16DACE42-97D6-0E11-B7DD-F8C64E61F9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3" y="4971671"/>
            <a:ext cx="349825" cy="37239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1D3A812-C678-61E8-13E1-C101BFB57D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5" y="6268586"/>
            <a:ext cx="366541" cy="346905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A199E2B3-75CE-1B5F-5B75-0A47118BF7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3432468" y="5730724"/>
            <a:ext cx="282901" cy="394467"/>
          </a:xfrm>
          <a:prstGeom prst="rect">
            <a:avLst/>
          </a:prstGeom>
        </p:spPr>
      </p:pic>
      <p:pic>
        <p:nvPicPr>
          <p:cNvPr id="62" name="Picture 61" descr="A picture containing icon&#10;&#10;Description automatically generated">
            <a:extLst>
              <a:ext uri="{FF2B5EF4-FFF2-40B4-BE49-F238E27FC236}">
                <a16:creationId xmlns:a16="http://schemas.microsoft.com/office/drawing/2014/main" id="{498E6B59-92FD-B45F-0E3A-5A7F31ABE4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43" y="4971671"/>
            <a:ext cx="333772" cy="452573"/>
          </a:xfrm>
          <a:prstGeom prst="rect">
            <a:avLst/>
          </a:prstGeom>
        </p:spPr>
      </p:pic>
      <p:pic>
        <p:nvPicPr>
          <p:cNvPr id="63" name="Picture 62" descr="A picture containing light&#10;&#10;Description automatically generated">
            <a:extLst>
              <a:ext uri="{FF2B5EF4-FFF2-40B4-BE49-F238E27FC236}">
                <a16:creationId xmlns:a16="http://schemas.microsoft.com/office/drawing/2014/main" id="{5D837D3C-BF63-1219-6993-B57719882C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813" y="5382176"/>
            <a:ext cx="347373" cy="404088"/>
          </a:xfrm>
          <a:prstGeom prst="rect">
            <a:avLst/>
          </a:prstGeom>
        </p:spPr>
      </p:pic>
      <p:sp>
        <p:nvSpPr>
          <p:cNvPr id="1037" name="Google Shape;402;p19">
            <a:extLst>
              <a:ext uri="{FF2B5EF4-FFF2-40B4-BE49-F238E27FC236}">
                <a16:creationId xmlns:a16="http://schemas.microsoft.com/office/drawing/2014/main" id="{88194CFA-E3A8-14B2-48FB-55AEFF7DE230}"/>
              </a:ext>
            </a:extLst>
          </p:cNvPr>
          <p:cNvSpPr txBox="1"/>
          <p:nvPr/>
        </p:nvSpPr>
        <p:spPr>
          <a:xfrm>
            <a:off x="1156557" y="678604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02437367-9CF8-D8B3-7BA8-2BAA66B569D9}"/>
              </a:ext>
            </a:extLst>
          </p:cNvPr>
          <p:cNvGrpSpPr/>
          <p:nvPr/>
        </p:nvGrpSpPr>
        <p:grpSpPr>
          <a:xfrm>
            <a:off x="84456" y="6636694"/>
            <a:ext cx="1072125" cy="541432"/>
            <a:chOff x="85157" y="674113"/>
            <a:chExt cx="1072125" cy="541432"/>
          </a:xfrm>
        </p:grpSpPr>
        <p:sp>
          <p:nvSpPr>
            <p:cNvPr id="1039" name="Google Shape;206;p9">
              <a:extLst>
                <a:ext uri="{FF2B5EF4-FFF2-40B4-BE49-F238E27FC236}">
                  <a16:creationId xmlns:a16="http://schemas.microsoft.com/office/drawing/2014/main" id="{1A9CC699-A230-7A63-283D-C5BA9694CA9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40" name="Picture 1039">
              <a:extLst>
                <a:ext uri="{FF2B5EF4-FFF2-40B4-BE49-F238E27FC236}">
                  <a16:creationId xmlns:a16="http://schemas.microsoft.com/office/drawing/2014/main" id="{5FBC5C4A-193E-F306-91B9-AC4FC3572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41" name="TextBox 1040">
              <a:extLst>
                <a:ext uri="{FF2B5EF4-FFF2-40B4-BE49-F238E27FC236}">
                  <a16:creationId xmlns:a16="http://schemas.microsoft.com/office/drawing/2014/main" id="{27075141-E6A2-9108-6FA4-0F0334D670CF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042" name="Table 1041">
            <a:extLst>
              <a:ext uri="{FF2B5EF4-FFF2-40B4-BE49-F238E27FC236}">
                <a16:creationId xmlns:a16="http://schemas.microsoft.com/office/drawing/2014/main" id="{8C6CA58F-D9E5-510D-FBF3-F1F040A1E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335863"/>
              </p:ext>
            </p:extLst>
          </p:nvPr>
        </p:nvGraphicFramePr>
        <p:xfrm>
          <a:off x="76303" y="7206098"/>
          <a:ext cx="6410742" cy="2556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261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oficina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debajo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(de)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detrás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(de)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espacio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goma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lámpara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261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recreo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tenemos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veintinueve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treinta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patio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4261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diecinueve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veinticuatro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veintiséis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261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siete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doce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1043" name="Picture 1042">
            <a:extLst>
              <a:ext uri="{FF2B5EF4-FFF2-40B4-BE49-F238E27FC236}">
                <a16:creationId xmlns:a16="http://schemas.microsoft.com/office/drawing/2014/main" id="{C23144DA-D1E5-155A-0FE6-66BBD86F253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09244" y="6988473"/>
            <a:ext cx="572382" cy="435249"/>
          </a:xfrm>
          <a:prstGeom prst="rect">
            <a:avLst/>
          </a:prstGeom>
        </p:spPr>
      </p:pic>
      <p:pic>
        <p:nvPicPr>
          <p:cNvPr id="1044" name="Picture 1043">
            <a:extLst>
              <a:ext uri="{FF2B5EF4-FFF2-40B4-BE49-F238E27FC236}">
                <a16:creationId xmlns:a16="http://schemas.microsoft.com/office/drawing/2014/main" id="{EE5B2FA0-B9D7-B3B0-D43D-4EC1563238E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6885" y="8289783"/>
            <a:ext cx="631934" cy="581219"/>
          </a:xfrm>
          <a:prstGeom prst="rect">
            <a:avLst/>
          </a:prstGeom>
        </p:spPr>
      </p:pic>
      <p:pic>
        <p:nvPicPr>
          <p:cNvPr id="1045" name="Picture 1044" descr="Icon&#10;&#10;Description automatically generated">
            <a:extLst>
              <a:ext uri="{FF2B5EF4-FFF2-40B4-BE49-F238E27FC236}">
                <a16:creationId xmlns:a16="http://schemas.microsoft.com/office/drawing/2014/main" id="{9EE856BF-28A2-A662-33FD-8CBBA6142F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9" y="7386653"/>
            <a:ext cx="624204" cy="624204"/>
          </a:xfrm>
          <a:prstGeom prst="rect">
            <a:avLst/>
          </a:prstGeom>
        </p:spPr>
      </p:pic>
      <p:pic>
        <p:nvPicPr>
          <p:cNvPr id="1046" name="Picture 1045">
            <a:extLst>
              <a:ext uri="{FF2B5EF4-FFF2-40B4-BE49-F238E27FC236}">
                <a16:creationId xmlns:a16="http://schemas.microsoft.com/office/drawing/2014/main" id="{5661E926-0C0A-F3AA-0714-C4D19D1DDC4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4959" y="9112940"/>
            <a:ext cx="653860" cy="619446"/>
          </a:xfrm>
          <a:prstGeom prst="rect">
            <a:avLst/>
          </a:prstGeom>
        </p:spPr>
      </p:pic>
      <p:sp>
        <p:nvSpPr>
          <p:cNvPr id="1047" name="TextBox 1046">
            <a:extLst>
              <a:ext uri="{FF2B5EF4-FFF2-40B4-BE49-F238E27FC236}">
                <a16:creationId xmlns:a16="http://schemas.microsoft.com/office/drawing/2014/main" id="{99CE4A9C-D22E-285E-29CC-11FB77658935}"/>
              </a:ext>
            </a:extLst>
          </p:cNvPr>
          <p:cNvSpPr txBox="1"/>
          <p:nvPr/>
        </p:nvSpPr>
        <p:spPr>
          <a:xfrm>
            <a:off x="703005" y="778269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80765F73-805D-F4E1-D1BE-16D7F3804659}"/>
              </a:ext>
            </a:extLst>
          </p:cNvPr>
          <p:cNvSpPr txBox="1"/>
          <p:nvPr/>
        </p:nvSpPr>
        <p:spPr>
          <a:xfrm>
            <a:off x="711723" y="865897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049" name="TextBox 1048">
            <a:extLst>
              <a:ext uri="{FF2B5EF4-FFF2-40B4-BE49-F238E27FC236}">
                <a16:creationId xmlns:a16="http://schemas.microsoft.com/office/drawing/2014/main" id="{E083A567-B16B-DB35-31B9-1963C686411C}"/>
              </a:ext>
            </a:extLst>
          </p:cNvPr>
          <p:cNvSpPr txBox="1"/>
          <p:nvPr/>
        </p:nvSpPr>
        <p:spPr>
          <a:xfrm>
            <a:off x="793819" y="95352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331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27967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2" grpId="0" animBg="1"/>
      <p:bldP spid="43" grpId="0" animBg="1"/>
      <p:bldP spid="44" grpId="0" animBg="1"/>
      <p:bldP spid="45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7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7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63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40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5ADCA4-CE23-04B9-8C91-284D42DEF746}"/>
              </a:ext>
            </a:extLst>
          </p:cNvPr>
          <p:cNvGrpSpPr/>
          <p:nvPr/>
        </p:nvGrpSpPr>
        <p:grpSpPr>
          <a:xfrm>
            <a:off x="523491" y="81688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5" name="Google Shape;222;p10">
              <a:extLst>
                <a:ext uri="{FF2B5EF4-FFF2-40B4-BE49-F238E27FC236}">
                  <a16:creationId xmlns:a16="http://schemas.microsoft.com/office/drawing/2014/main" id="{9FE76C52-B0DE-DDCD-ECCA-1CC262674EE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67BA42-7AD1-580E-6CD2-3A9D545EEE3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442CCE-27FB-B304-FA38-9EEF363D73CD}"/>
              </a:ext>
            </a:extLst>
          </p:cNvPr>
          <p:cNvGrpSpPr/>
          <p:nvPr/>
        </p:nvGrpSpPr>
        <p:grpSpPr>
          <a:xfrm>
            <a:off x="191290" y="67097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B2E83E1-154D-22E0-EB9A-535253A4C0F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4" name="Picture 23" descr="Free speaker sound loud vector">
              <a:extLst>
                <a:ext uri="{FF2B5EF4-FFF2-40B4-BE49-F238E27FC236}">
                  <a16:creationId xmlns:a16="http://schemas.microsoft.com/office/drawing/2014/main" id="{EFBB50DF-EC66-78EE-D756-ED2FE0851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25" name="Google Shape;402;p19">
            <a:extLst>
              <a:ext uri="{FF2B5EF4-FFF2-40B4-BE49-F238E27FC236}">
                <a16:creationId xmlns:a16="http://schemas.microsoft.com/office/drawing/2014/main" id="{B002D074-CFD9-294B-E744-90618F9CE406}"/>
              </a:ext>
            </a:extLst>
          </p:cNvPr>
          <p:cNvSpPr txBox="1"/>
          <p:nvPr/>
        </p:nvSpPr>
        <p:spPr>
          <a:xfrm>
            <a:off x="1744540" y="891408"/>
            <a:ext cx="507824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Persona B: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(Person A – turn to the previous page.)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84230B-B3F3-AF82-885B-7BAB3C49021A}"/>
              </a:ext>
            </a:extLst>
          </p:cNvPr>
          <p:cNvSpPr txBox="1"/>
          <p:nvPr/>
        </p:nvSpPr>
        <p:spPr>
          <a:xfrm>
            <a:off x="1015928" y="1315768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listen!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196AB96-03D7-86AC-4E04-1CE2C1E2B1DE}"/>
              </a:ext>
            </a:extLst>
          </p:cNvPr>
          <p:cNvSpPr txBox="1"/>
          <p:nvPr/>
        </p:nvSpPr>
        <p:spPr>
          <a:xfrm>
            <a:off x="96608" y="1316810"/>
            <a:ext cx="1038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1: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D496062-D7A3-EE97-3246-8E56379632EA}"/>
              </a:ext>
            </a:extLst>
          </p:cNvPr>
          <p:cNvSpPr txBox="1"/>
          <p:nvPr/>
        </p:nvSpPr>
        <p:spPr>
          <a:xfrm>
            <a:off x="161653" y="1655365"/>
            <a:ext cx="2907519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B: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A: lee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B74203A7-CBC6-2C7E-4606-5EA462697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587105"/>
              </p:ext>
            </p:extLst>
          </p:nvPr>
        </p:nvGraphicFramePr>
        <p:xfrm>
          <a:off x="618010" y="2159078"/>
          <a:ext cx="2181590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588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1374362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  <a:gridCol w="421640">
                  <a:extLst>
                    <a:ext uri="{9D8B030D-6E8A-4147-A177-3AD203B41FA5}">
                      <a16:colId xmlns:a16="http://schemas.microsoft.com/office/drawing/2014/main" val="2801531593"/>
                    </a:ext>
                  </a:extLst>
                </a:gridCol>
              </a:tblGrid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veintidós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treinta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veinticuatro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veintisiete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21076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veintitrés</a:t>
                      </a: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F9DDBC83-4492-8BF3-56B3-2E8201847CAB}"/>
              </a:ext>
            </a:extLst>
          </p:cNvPr>
          <p:cNvSpPr txBox="1"/>
          <p:nvPr/>
        </p:nvSpPr>
        <p:spPr>
          <a:xfrm>
            <a:off x="4389480" y="1315768"/>
            <a:ext cx="3402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kern="0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Your turn to listen!  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56D0F74-B8EF-A568-CEFD-B929C293A47E}"/>
              </a:ext>
            </a:extLst>
          </p:cNvPr>
          <p:cNvSpPr txBox="1"/>
          <p:nvPr/>
        </p:nvSpPr>
        <p:spPr>
          <a:xfrm>
            <a:off x="3470160" y="1316810"/>
            <a:ext cx="1052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Modern Love" panose="04090805081005020601" pitchFamily="82" charset="0"/>
              </a:rPr>
              <a:t>Round 2: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547A588-2F42-A342-8CF6-E587EE9D4497}"/>
              </a:ext>
            </a:extLst>
          </p:cNvPr>
          <p:cNvSpPr txBox="1"/>
          <p:nvPr/>
        </p:nvSpPr>
        <p:spPr>
          <a:xfrm>
            <a:off x="3535205" y="1655365"/>
            <a:ext cx="2907519" cy="430887"/>
          </a:xfrm>
          <a:prstGeom prst="rect">
            <a:avLst/>
          </a:prstGeom>
          <a:solidFill>
            <a:srgbClr val="FFE5F0"/>
          </a:solidFill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B: 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Persona A: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Escucha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escribe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42" name="Table 3">
            <a:extLst>
              <a:ext uri="{FF2B5EF4-FFF2-40B4-BE49-F238E27FC236}">
                <a16:creationId xmlns:a16="http://schemas.microsoft.com/office/drawing/2014/main" id="{BCA41B87-260F-ED08-88D7-C9542B3979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655666"/>
              </p:ext>
            </p:extLst>
          </p:nvPr>
        </p:nvGraphicFramePr>
        <p:xfrm>
          <a:off x="3833858" y="2159078"/>
          <a:ext cx="2317762" cy="1600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9656">
                  <a:extLst>
                    <a:ext uri="{9D8B030D-6E8A-4147-A177-3AD203B41FA5}">
                      <a16:colId xmlns:a16="http://schemas.microsoft.com/office/drawing/2014/main" val="471594560"/>
                    </a:ext>
                  </a:extLst>
                </a:gridCol>
                <a:gridCol w="1557073">
                  <a:extLst>
                    <a:ext uri="{9D8B030D-6E8A-4147-A177-3AD203B41FA5}">
                      <a16:colId xmlns:a16="http://schemas.microsoft.com/office/drawing/2014/main" val="3373943717"/>
                    </a:ext>
                  </a:extLst>
                </a:gridCol>
                <a:gridCol w="351033">
                  <a:extLst>
                    <a:ext uri="{9D8B030D-6E8A-4147-A177-3AD203B41FA5}">
                      <a16:colId xmlns:a16="http://schemas.microsoft.com/office/drawing/2014/main" val="1583722313"/>
                    </a:ext>
                  </a:extLst>
                </a:gridCol>
              </a:tblGrid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1963543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19108786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35198046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75171353"/>
                  </a:ext>
                </a:extLst>
              </a:tr>
              <a:tr h="308329">
                <a:tc>
                  <a:txBody>
                    <a:bodyPr/>
                    <a:lstStyle/>
                    <a:p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5028604"/>
                  </a:ext>
                </a:extLst>
              </a:tr>
            </a:tbl>
          </a:graphicData>
        </a:graphic>
      </p:graphicFrame>
      <p:sp>
        <p:nvSpPr>
          <p:cNvPr id="43" name="Rectangle 42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D83B6137-FD93-21A0-9DEA-82CA3C90A5E7}"/>
              </a:ext>
            </a:extLst>
          </p:cNvPr>
          <p:cNvSpPr/>
          <p:nvPr/>
        </p:nvSpPr>
        <p:spPr>
          <a:xfrm>
            <a:off x="3920576" y="2207982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4" name="Rectangle 43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B2664854-01A4-DB7A-551E-1943D5304FB1}"/>
              </a:ext>
            </a:extLst>
          </p:cNvPr>
          <p:cNvSpPr/>
          <p:nvPr/>
        </p:nvSpPr>
        <p:spPr>
          <a:xfrm>
            <a:off x="3920576" y="253392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47E8DDF5-8802-114F-9DF0-DA4FB22C8DCF}"/>
              </a:ext>
            </a:extLst>
          </p:cNvPr>
          <p:cNvSpPr/>
          <p:nvPr/>
        </p:nvSpPr>
        <p:spPr>
          <a:xfrm>
            <a:off x="3920576" y="2851622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FDBAB0D5-5297-ACE5-ECB2-BA9CA7DA0C4D}"/>
              </a:ext>
            </a:extLst>
          </p:cNvPr>
          <p:cNvSpPr/>
          <p:nvPr/>
        </p:nvSpPr>
        <p:spPr>
          <a:xfrm>
            <a:off x="3920576" y="3177565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A0C64A5C-2482-10FE-8709-B1253C6C41ED}"/>
              </a:ext>
            </a:extLst>
          </p:cNvPr>
          <p:cNvSpPr/>
          <p:nvPr/>
        </p:nvSpPr>
        <p:spPr>
          <a:xfrm>
            <a:off x="3920576" y="3493370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10E9B3A-109C-10BF-1067-5528CF529F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41" y="3315167"/>
            <a:ext cx="358353" cy="43867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341416-87AA-DCF1-53FA-AC0B5EC617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162">
            <a:off x="175879" y="2528563"/>
            <a:ext cx="372571" cy="485119"/>
          </a:xfrm>
          <a:prstGeom prst="rect">
            <a:avLst/>
          </a:prstGeom>
        </p:spPr>
      </p:pic>
      <p:pic>
        <p:nvPicPr>
          <p:cNvPr id="50" name="Picture 49" descr="Logo&#10;&#10;Description automatically generated">
            <a:extLst>
              <a:ext uri="{FF2B5EF4-FFF2-40B4-BE49-F238E27FC236}">
                <a16:creationId xmlns:a16="http://schemas.microsoft.com/office/drawing/2014/main" id="{FB23E3DE-8DAA-8024-0508-A1D0324D24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8942">
            <a:off x="71854" y="2914335"/>
            <a:ext cx="540700" cy="606059"/>
          </a:xfrm>
          <a:prstGeom prst="rect">
            <a:avLst/>
          </a:prstGeom>
        </p:spPr>
      </p:pic>
      <p:pic>
        <p:nvPicPr>
          <p:cNvPr id="51" name="Picture 50" descr="A picture containing text&#10;&#10;Description automatically generated">
            <a:extLst>
              <a:ext uri="{FF2B5EF4-FFF2-40B4-BE49-F238E27FC236}">
                <a16:creationId xmlns:a16="http://schemas.microsoft.com/office/drawing/2014/main" id="{60932310-B6C2-433C-143A-65C1BCD4F0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3" y="2159078"/>
            <a:ext cx="349825" cy="372394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86143D6-BA28-15DE-4073-A8602D06D9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5" y="3455993"/>
            <a:ext cx="366541" cy="346905"/>
          </a:xfrm>
          <a:prstGeom prst="rect">
            <a:avLst/>
          </a:prstGeom>
        </p:spPr>
      </p:pic>
      <p:pic>
        <p:nvPicPr>
          <p:cNvPr id="53" name="Picture 52" descr="Icon&#10;&#10;Description automatically generated">
            <a:extLst>
              <a:ext uri="{FF2B5EF4-FFF2-40B4-BE49-F238E27FC236}">
                <a16:creationId xmlns:a16="http://schemas.microsoft.com/office/drawing/2014/main" id="{F40991BD-D670-666F-F6AF-CFD03E8CB7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4216">
            <a:off x="3480668" y="2918131"/>
            <a:ext cx="282901" cy="394467"/>
          </a:xfrm>
          <a:prstGeom prst="rect">
            <a:avLst/>
          </a:prstGeom>
        </p:spPr>
      </p:pic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34DC6C0B-5328-9127-09B2-016055CB21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243" y="2159078"/>
            <a:ext cx="333772" cy="452573"/>
          </a:xfrm>
          <a:prstGeom prst="rect">
            <a:avLst/>
          </a:prstGeom>
        </p:spPr>
      </p:pic>
      <p:pic>
        <p:nvPicPr>
          <p:cNvPr id="55" name="Picture 54" descr="A picture containing light&#10;&#10;Description automatically generated">
            <a:extLst>
              <a:ext uri="{FF2B5EF4-FFF2-40B4-BE49-F238E27FC236}">
                <a16:creationId xmlns:a16="http://schemas.microsoft.com/office/drawing/2014/main" id="{1AFBE524-2A0E-C68C-C296-4A349143F2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13" y="2569583"/>
            <a:ext cx="347373" cy="404088"/>
          </a:xfrm>
          <a:prstGeom prst="rect">
            <a:avLst/>
          </a:prstGeom>
        </p:spPr>
      </p:pic>
      <p:sp>
        <p:nvSpPr>
          <p:cNvPr id="56" name="Rectangle 55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234A69F4-10A3-4234-70ED-9710201ECDD8}"/>
              </a:ext>
            </a:extLst>
          </p:cNvPr>
          <p:cNvSpPr/>
          <p:nvPr/>
        </p:nvSpPr>
        <p:spPr>
          <a:xfrm>
            <a:off x="680654" y="2213857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Rectangle 56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156AB700-E2EF-6EAC-9678-D450647A8961}"/>
              </a:ext>
            </a:extLst>
          </p:cNvPr>
          <p:cNvSpPr/>
          <p:nvPr/>
        </p:nvSpPr>
        <p:spPr>
          <a:xfrm>
            <a:off x="680654" y="2539800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noProof="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Rectangle 57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F033B669-B079-F769-D43C-B77D3C68B13B}"/>
              </a:ext>
            </a:extLst>
          </p:cNvPr>
          <p:cNvSpPr/>
          <p:nvPr/>
        </p:nvSpPr>
        <p:spPr>
          <a:xfrm>
            <a:off x="680654" y="2857497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Rectangle 58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EF881913-5D8A-BF5A-9A89-8B4AD3ADF0CC}"/>
              </a:ext>
            </a:extLst>
          </p:cNvPr>
          <p:cNvSpPr/>
          <p:nvPr/>
        </p:nvSpPr>
        <p:spPr>
          <a:xfrm>
            <a:off x="680654" y="3183440"/>
            <a:ext cx="250652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9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hlinkClick r:id="" action="ppaction://noaction">
              <a:snd r:embed="rId7" name="s6 5.wav"/>
            </a:hlinkClick>
            <a:extLst>
              <a:ext uri="{FF2B5EF4-FFF2-40B4-BE49-F238E27FC236}">
                <a16:creationId xmlns:a16="http://schemas.microsoft.com/office/drawing/2014/main" id="{7DA53C96-7CA5-A7C7-935F-D2FC6CDB3134}"/>
              </a:ext>
            </a:extLst>
          </p:cNvPr>
          <p:cNvSpPr/>
          <p:nvPr/>
        </p:nvSpPr>
        <p:spPr>
          <a:xfrm>
            <a:off x="653910" y="3499245"/>
            <a:ext cx="297208" cy="208875"/>
          </a:xfrm>
          <a:prstGeom prst="rect">
            <a:avLst/>
          </a:prstGeom>
          <a:solidFill>
            <a:srgbClr val="CBEBF4"/>
          </a:solidFill>
          <a:ln w="1905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10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id="{3D0051B4-E92E-4066-2BC1-7483638DE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983773"/>
              </p:ext>
            </p:extLst>
          </p:nvPr>
        </p:nvGraphicFramePr>
        <p:xfrm>
          <a:off x="170812" y="4650267"/>
          <a:ext cx="6410742" cy="345928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693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office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under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behind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569309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space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rubber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lamp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5693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break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they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we have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69309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twenty-nine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thirty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playground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69309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nineteen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twenty-four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twenty-six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61273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eleven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twelve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</a:tbl>
          </a:graphicData>
        </a:graphic>
      </p:graphicFrame>
      <p:pic>
        <p:nvPicPr>
          <p:cNvPr id="62" name="Picture 61">
            <a:extLst>
              <a:ext uri="{FF2B5EF4-FFF2-40B4-BE49-F238E27FC236}">
                <a16:creationId xmlns:a16="http://schemas.microsoft.com/office/drawing/2014/main" id="{58EDE1BF-DBBA-F8F6-BD54-BD84BB64D47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4233" y="4484001"/>
            <a:ext cx="572382" cy="4352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32842F8-9667-A056-FE4F-2BD143085B1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8712" y="6276037"/>
            <a:ext cx="631934" cy="581219"/>
          </a:xfrm>
          <a:prstGeom prst="rect">
            <a:avLst/>
          </a:prstGeom>
        </p:spPr>
      </p:pic>
      <p:pic>
        <p:nvPicPr>
          <p:cNvPr id="2048" name="Picture 2047" descr="Icon&#10;&#10;Description automatically generated">
            <a:extLst>
              <a:ext uri="{FF2B5EF4-FFF2-40B4-BE49-F238E27FC236}">
                <a16:creationId xmlns:a16="http://schemas.microsoft.com/office/drawing/2014/main" id="{F4B74C4D-B0EC-C6F2-F3E3-410F46F790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8" y="5077749"/>
            <a:ext cx="667164" cy="667164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E2E93083-961D-0477-12E6-5E22409412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1985" y="7392763"/>
            <a:ext cx="653860" cy="619446"/>
          </a:xfrm>
          <a:prstGeom prst="rect">
            <a:avLst/>
          </a:prstGeom>
        </p:spPr>
      </p:pic>
      <p:sp>
        <p:nvSpPr>
          <p:cNvPr id="2050" name="TextBox 2049">
            <a:extLst>
              <a:ext uri="{FF2B5EF4-FFF2-40B4-BE49-F238E27FC236}">
                <a16:creationId xmlns:a16="http://schemas.microsoft.com/office/drawing/2014/main" id="{C5EFABB6-5256-6007-8971-772C39CC638A}"/>
              </a:ext>
            </a:extLst>
          </p:cNvPr>
          <p:cNvSpPr txBox="1"/>
          <p:nvPr/>
        </p:nvSpPr>
        <p:spPr>
          <a:xfrm>
            <a:off x="719007" y="554288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51" name="TextBox 2050">
            <a:extLst>
              <a:ext uri="{FF2B5EF4-FFF2-40B4-BE49-F238E27FC236}">
                <a16:creationId xmlns:a16="http://schemas.microsoft.com/office/drawing/2014/main" id="{E84128D7-18DC-7D0D-23BE-616BB4520711}"/>
              </a:ext>
            </a:extLst>
          </p:cNvPr>
          <p:cNvSpPr txBox="1"/>
          <p:nvPr/>
        </p:nvSpPr>
        <p:spPr>
          <a:xfrm>
            <a:off x="793550" y="664523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79A5E243-55C7-B5BD-3087-2707ADF93A26}"/>
              </a:ext>
            </a:extLst>
          </p:cNvPr>
          <p:cNvSpPr txBox="1"/>
          <p:nvPr/>
        </p:nvSpPr>
        <p:spPr>
          <a:xfrm>
            <a:off x="840845" y="7784609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2053" name="TextBox 2052">
            <a:extLst>
              <a:ext uri="{FF2B5EF4-FFF2-40B4-BE49-F238E27FC236}">
                <a16:creationId xmlns:a16="http://schemas.microsoft.com/office/drawing/2014/main" id="{9CDEE26B-6B40-579D-A4BE-963E215BDB84}"/>
              </a:ext>
            </a:extLst>
          </p:cNvPr>
          <p:cNvSpPr txBox="1"/>
          <p:nvPr/>
        </p:nvSpPr>
        <p:spPr>
          <a:xfrm>
            <a:off x="1504843" y="4165856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2E4CD977-E1F2-F6D1-581F-7C02BD6CA483}"/>
              </a:ext>
            </a:extLst>
          </p:cNvPr>
          <p:cNvGrpSpPr/>
          <p:nvPr/>
        </p:nvGrpSpPr>
        <p:grpSpPr>
          <a:xfrm>
            <a:off x="558915" y="4198917"/>
            <a:ext cx="962296" cy="307777"/>
            <a:chOff x="537508" y="810975"/>
            <a:chExt cx="505091" cy="307777"/>
          </a:xfrm>
        </p:grpSpPr>
        <p:sp>
          <p:nvSpPr>
            <p:cNvPr id="2055" name="Google Shape;206;p9">
              <a:extLst>
                <a:ext uri="{FF2B5EF4-FFF2-40B4-BE49-F238E27FC236}">
                  <a16:creationId xmlns:a16="http://schemas.microsoft.com/office/drawing/2014/main" id="{2ED80E7B-E24A-DB49-B6AF-D38D2A29EAC9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56" name="TextBox 2055">
              <a:extLst>
                <a:ext uri="{FF2B5EF4-FFF2-40B4-BE49-F238E27FC236}">
                  <a16:creationId xmlns:a16="http://schemas.microsoft.com/office/drawing/2014/main" id="{6FCEB210-8B3F-078A-A532-144E924C1F1B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57" name="Picture 2" descr="Pen, Write, Pencil, Writing Tool, Work, Message, Blue">
            <a:extLst>
              <a:ext uri="{FF2B5EF4-FFF2-40B4-BE49-F238E27FC236}">
                <a16:creationId xmlns:a16="http://schemas.microsoft.com/office/drawing/2014/main" id="{02D7C990-930E-8C51-A8D0-C739893EC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2" y="4067765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8" name="TextBox 2057">
            <a:extLst>
              <a:ext uri="{FF2B5EF4-FFF2-40B4-BE49-F238E27FC236}">
                <a16:creationId xmlns:a16="http://schemas.microsoft.com/office/drawing/2014/main" id="{0A417FF8-7FF9-F45D-0E50-83406A03118C}"/>
              </a:ext>
            </a:extLst>
          </p:cNvPr>
          <p:cNvSpPr txBox="1"/>
          <p:nvPr/>
        </p:nvSpPr>
        <p:spPr>
          <a:xfrm>
            <a:off x="1398942" y="825720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Research another city in Spain or Latin America. </a:t>
            </a:r>
          </a:p>
        </p:txBody>
      </p: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309A5437-BD02-53C7-07A1-E5F750D34422}"/>
              </a:ext>
            </a:extLst>
          </p:cNvPr>
          <p:cNvGrpSpPr/>
          <p:nvPr/>
        </p:nvGrpSpPr>
        <p:grpSpPr>
          <a:xfrm>
            <a:off x="500198" y="8299565"/>
            <a:ext cx="962296" cy="307777"/>
            <a:chOff x="537508" y="810975"/>
            <a:chExt cx="505091" cy="307777"/>
          </a:xfrm>
        </p:grpSpPr>
        <p:sp>
          <p:nvSpPr>
            <p:cNvPr id="2060" name="Google Shape;206;p9">
              <a:extLst>
                <a:ext uri="{FF2B5EF4-FFF2-40B4-BE49-F238E27FC236}">
                  <a16:creationId xmlns:a16="http://schemas.microsoft.com/office/drawing/2014/main" id="{317F75B6-6A20-9C61-E13D-E1BAD8AF6F02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61" name="TextBox 2060">
              <a:extLst>
                <a:ext uri="{FF2B5EF4-FFF2-40B4-BE49-F238E27FC236}">
                  <a16:creationId xmlns:a16="http://schemas.microsoft.com/office/drawing/2014/main" id="{B0AAB362-1B17-E08E-0BF3-06A41C27402B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062" name="Picture 2" descr="Pen, Write, Pencil, Writing Tool, Work, Message, Blue">
            <a:extLst>
              <a:ext uri="{FF2B5EF4-FFF2-40B4-BE49-F238E27FC236}">
                <a16:creationId xmlns:a16="http://schemas.microsoft.com/office/drawing/2014/main" id="{9BAE1B89-9B45-C081-5931-421789A9C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5" y="816841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2062" descr="A picture containing logo, sketch, white, black and white&#10;&#10;Description automatically generated">
            <a:extLst>
              <a:ext uri="{FF2B5EF4-FFF2-40B4-BE49-F238E27FC236}">
                <a16:creationId xmlns:a16="http://schemas.microsoft.com/office/drawing/2014/main" id="{DC2D82B6-F932-CDEE-D7D3-EB760ABA2A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442" y="8581544"/>
            <a:ext cx="3429000" cy="1323224"/>
          </a:xfrm>
          <a:prstGeom prst="rect">
            <a:avLst/>
          </a:prstGeom>
        </p:spPr>
      </p:pic>
      <p:sp>
        <p:nvSpPr>
          <p:cNvPr id="2065" name="TextBox 2064">
            <a:extLst>
              <a:ext uri="{FF2B5EF4-FFF2-40B4-BE49-F238E27FC236}">
                <a16:creationId xmlns:a16="http://schemas.microsoft.com/office/drawing/2014/main" id="{8955470D-C159-A3EF-71B0-A41D28EB52E7}"/>
              </a:ext>
            </a:extLst>
          </p:cNvPr>
          <p:cNvSpPr txBox="1"/>
          <p:nvPr/>
        </p:nvSpPr>
        <p:spPr>
          <a:xfrm>
            <a:off x="56680" y="8869925"/>
            <a:ext cx="467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hay? ¿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Qué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?</a:t>
            </a:r>
            <a:endParaRPr lang="en-GB" sz="1600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58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56" grpId="0" animBg="1"/>
      <p:bldP spid="57" grpId="0" animBg="1"/>
      <p:bldP spid="58" grpId="0" animBg="1"/>
      <p:bldP spid="59" grpId="0" animBg="1"/>
      <p:bldP spid="6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61111" y="4516579"/>
            <a:ext cx="6539774" cy="301038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8</a:t>
            </a: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999306"/>
              </p:ext>
            </p:extLst>
          </p:nvPr>
        </p:nvGraphicFramePr>
        <p:xfrm>
          <a:off x="80743" y="3516216"/>
          <a:ext cx="6654651" cy="918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123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771525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3481586249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2816285786"/>
                    </a:ext>
                  </a:extLst>
                </a:gridCol>
                <a:gridCol w="1112982">
                  <a:extLst>
                    <a:ext uri="{9D8B030D-6E8A-4147-A177-3AD203B41FA5}">
                      <a16:colId xmlns:a16="http://schemas.microsoft.com/office/drawing/2014/main" val="3715440194"/>
                    </a:ext>
                  </a:extLst>
                </a:gridCol>
                <a:gridCol w="745612">
                  <a:extLst>
                    <a:ext uri="{9D8B030D-6E8A-4147-A177-3AD203B41FA5}">
                      <a16:colId xmlns:a16="http://schemas.microsoft.com/office/drawing/2014/main" val="3227724909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ir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voy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500" dirty="0">
                          <a:latin typeface="Century Gothic" panose="020B0502020202020204" pitchFamily="34" charset="0"/>
                        </a:rPr>
                        <a:t>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sur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va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b="0" dirty="0"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500" b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este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5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50" b="0" dirty="0"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500" b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norte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dirty="0" err="1">
                          <a:latin typeface="Century Gothic" panose="020B0502020202020204" pitchFamily="34" charset="0"/>
                        </a:rPr>
                        <a:t>oeste</a:t>
                      </a:r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29913" y="3036165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236656" y="4611509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Using the verb ‘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5070007" y="4640335"/>
            <a:ext cx="1825970" cy="536021"/>
            <a:chOff x="179408" y="5960637"/>
            <a:chExt cx="1825970" cy="53602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38100" y="3142696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08131" y="44004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28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41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0"/>
            <a:ext cx="1840387" cy="1150958"/>
            <a:chOff x="4876029" y="582474"/>
            <a:chExt cx="1840387" cy="17226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4"/>
              <a:ext cx="1822690" cy="1722616"/>
              <a:chOff x="4310576" y="875607"/>
              <a:chExt cx="2558030" cy="233141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7"/>
                <a:ext cx="2558030" cy="79471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397383"/>
              <a:ext cx="153899" cy="2473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314988"/>
              <a:ext cx="1600928" cy="6449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Describing a trip: Using ‘</a:t>
              </a:r>
              <a:r>
                <a:rPr lang="en-GB" sz="1100" dirty="0" err="1">
                  <a:latin typeface="Century Gothic" panose="020B0502020202020204" pitchFamily="34" charset="0"/>
                </a:rPr>
                <a:t>voy</a:t>
              </a:r>
              <a:r>
                <a:rPr lang="en-GB" sz="1100" dirty="0">
                  <a:latin typeface="Century Gothic" panose="020B0502020202020204" pitchFamily="34" charset="0"/>
                </a:rPr>
                <a:t>’ and ‘</a:t>
              </a:r>
              <a:r>
                <a:rPr lang="en-GB" sz="1100" dirty="0" err="1">
                  <a:latin typeface="Century Gothic" panose="020B0502020202020204" pitchFamily="34" charset="0"/>
                </a:rPr>
                <a:t>va.</a:t>
              </a:r>
              <a:endParaRPr lang="en-GB" sz="11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5094" y="2905380"/>
            <a:ext cx="707513" cy="538005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C5A5A676-FA8B-B881-96CD-2BD5579257A3}"/>
              </a:ext>
            </a:extLst>
          </p:cNvPr>
          <p:cNvSpPr txBox="1"/>
          <p:nvPr/>
        </p:nvSpPr>
        <p:spPr>
          <a:xfrm>
            <a:off x="152978" y="5127182"/>
            <a:ext cx="68614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Some verbs do not follow regular patterns.</a:t>
            </a:r>
          </a:p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 verb ‘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(to go, going) is an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irregular verb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1C54C93C-22C5-9CB6-D25A-3CA85633127A}"/>
              </a:ext>
            </a:extLst>
          </p:cNvPr>
          <p:cNvSpPr txBox="1"/>
          <p:nvPr/>
        </p:nvSpPr>
        <p:spPr>
          <a:xfrm>
            <a:off x="236656" y="488309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vs. s/he goes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514E09-AFC8-6B6E-0A46-49BA4745D26F}"/>
              </a:ext>
            </a:extLst>
          </p:cNvPr>
          <p:cNvSpPr/>
          <p:nvPr/>
        </p:nvSpPr>
        <p:spPr>
          <a:xfrm>
            <a:off x="146244" y="793729"/>
            <a:ext cx="2678751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977C5373-BA85-5C98-56E2-0960AC061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576854"/>
              </p:ext>
            </p:extLst>
          </p:nvPr>
        </p:nvGraphicFramePr>
        <p:xfrm>
          <a:off x="272266" y="1550588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D962CA3-54B9-255D-FF4C-6D1FEFA099AB}"/>
              </a:ext>
            </a:extLst>
          </p:cNvPr>
          <p:cNvSpPr txBox="1"/>
          <p:nvPr/>
        </p:nvSpPr>
        <p:spPr>
          <a:xfrm>
            <a:off x="336105" y="2290749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b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uela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A08F1C-72B6-5CCD-CFAB-57E2BBC9D4A8}"/>
              </a:ext>
            </a:extLst>
          </p:cNvPr>
          <p:cNvGrpSpPr/>
          <p:nvPr/>
        </p:nvGrpSpPr>
        <p:grpSpPr>
          <a:xfrm>
            <a:off x="1110006" y="952429"/>
            <a:ext cx="1764245" cy="409714"/>
            <a:chOff x="1639842" y="1416995"/>
            <a:chExt cx="1801949" cy="409714"/>
          </a:xfrm>
        </p:grpSpPr>
        <p:sp>
          <p:nvSpPr>
            <p:cNvPr id="31" name="Google Shape;112;p3">
              <a:extLst>
                <a:ext uri="{FF2B5EF4-FFF2-40B4-BE49-F238E27FC236}">
                  <a16:creationId xmlns:a16="http://schemas.microsoft.com/office/drawing/2014/main" id="{B4C7332E-AAF0-A66B-9E88-A8922CCBC31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6F6AC02-884A-DBC5-3409-25E1F17096A3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116AF3-194E-03F4-5D33-3B3C5C21B22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44" name="Table 107">
            <a:extLst>
              <a:ext uri="{FF2B5EF4-FFF2-40B4-BE49-F238E27FC236}">
                <a16:creationId xmlns:a16="http://schemas.microsoft.com/office/drawing/2014/main" id="{A1064C83-1F78-906C-D4A3-8FAA5D841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760967"/>
              </p:ext>
            </p:extLst>
          </p:nvPr>
        </p:nvGraphicFramePr>
        <p:xfrm>
          <a:off x="1536512" y="152785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A708B2F1-A829-A580-604B-85C9E72BBFA8}"/>
              </a:ext>
            </a:extLst>
          </p:cNvPr>
          <p:cNvSpPr txBox="1"/>
          <p:nvPr/>
        </p:nvSpPr>
        <p:spPr>
          <a:xfrm>
            <a:off x="1600351" y="226801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v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9E5D36ED-4457-FB77-0388-B1AFD2F68F30}"/>
              </a:ext>
            </a:extLst>
          </p:cNvPr>
          <p:cNvSpPr/>
          <p:nvPr/>
        </p:nvSpPr>
        <p:spPr>
          <a:xfrm>
            <a:off x="130140" y="128411"/>
            <a:ext cx="4143698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where you are going</a:t>
            </a:r>
            <a:endParaRPr lang="en-GB" sz="2200" dirty="0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581A47D7-59B8-F9B7-4B72-2C623E7CAA30}"/>
              </a:ext>
            </a:extLst>
          </p:cNvPr>
          <p:cNvGrpSpPr/>
          <p:nvPr/>
        </p:nvGrpSpPr>
        <p:grpSpPr>
          <a:xfrm>
            <a:off x="4161280" y="158537"/>
            <a:ext cx="602927" cy="471283"/>
            <a:chOff x="3814354" y="2201705"/>
            <a:chExt cx="602927" cy="471283"/>
          </a:xfrm>
        </p:grpSpPr>
        <p:sp>
          <p:nvSpPr>
            <p:cNvPr id="2057" name="Rectangle: Rounded Corners 2056">
              <a:extLst>
                <a:ext uri="{FF2B5EF4-FFF2-40B4-BE49-F238E27FC236}">
                  <a16:creationId xmlns:a16="http://schemas.microsoft.com/office/drawing/2014/main" id="{D538BFF7-2BA5-92CC-8C2F-E5FBE281862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4DD060DC-4BD2-128A-76F9-E4235700516F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487864D-2C3E-D90B-D8F0-76F6A62DFA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31919" y="2314859"/>
            <a:ext cx="819337" cy="828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92038A-73DD-07DB-EB43-929D29C6AF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67" y="885433"/>
            <a:ext cx="961989" cy="9244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14753-6BFA-5688-AFFF-CA0F9E832B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3614975" y="1881072"/>
            <a:ext cx="2831925" cy="7415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1543E9-BC0F-38BC-01C5-7A56035B2F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24808" y="1873335"/>
            <a:ext cx="826082" cy="3728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0FA060-F864-5A71-4EB3-4B80762777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39" y="1693755"/>
            <a:ext cx="456301" cy="5676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DDEF134-0325-792B-E7C4-2DD178F8FADA}"/>
              </a:ext>
            </a:extLst>
          </p:cNvPr>
          <p:cNvSpPr txBox="1"/>
          <p:nvPr/>
        </p:nvSpPr>
        <p:spPr>
          <a:xfrm>
            <a:off x="138111" y="5664440"/>
            <a:ext cx="6861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‘I go’, we use 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voy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7E9AA0-3DE6-46B1-2788-506A226D7BAF}"/>
              </a:ext>
            </a:extLst>
          </p:cNvPr>
          <p:cNvSpPr txBox="1"/>
          <p:nvPr/>
        </p:nvSpPr>
        <p:spPr>
          <a:xfrm>
            <a:off x="3676241" y="5662503"/>
            <a:ext cx="6861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‘s/he goes’, we use 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Google Shape;183;p8">
            <a:extLst>
              <a:ext uri="{FF2B5EF4-FFF2-40B4-BE49-F238E27FC236}">
                <a16:creationId xmlns:a16="http://schemas.microsoft.com/office/drawing/2014/main" id="{5794960B-CBC9-B5A8-35D0-F1C603ADA4D3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22160" y="663860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853BF0-ED49-A6D0-9621-7B30EBAFF2FC}"/>
              </a:ext>
            </a:extLst>
          </p:cNvPr>
          <p:cNvSpPr txBox="1"/>
          <p:nvPr/>
        </p:nvSpPr>
        <p:spPr>
          <a:xfrm>
            <a:off x="689513" y="634210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Voy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mama.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8B5AB14D-1F17-61CE-797F-5639536A3DA0}"/>
              </a:ext>
            </a:extLst>
          </p:cNvPr>
          <p:cNvSpPr txBox="1"/>
          <p:nvPr/>
        </p:nvSpPr>
        <p:spPr>
          <a:xfrm>
            <a:off x="1217057" y="6101810"/>
            <a:ext cx="941659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I</a:t>
            </a:r>
            <a:endParaRPr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556D2A5F-3505-2970-537E-BF68860506EC}"/>
              </a:ext>
            </a:extLst>
          </p:cNvPr>
          <p:cNvSpPr txBox="1"/>
          <p:nvPr/>
        </p:nvSpPr>
        <p:spPr>
          <a:xfrm>
            <a:off x="4479415" y="6082913"/>
            <a:ext cx="1013720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S/he, it</a:t>
            </a:r>
            <a:endParaRPr lang="en-GB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21E1C6-DB17-5B29-2D57-66CBFAF1BF8D}"/>
              </a:ext>
            </a:extLst>
          </p:cNvPr>
          <p:cNvSpPr txBox="1"/>
          <p:nvPr/>
        </p:nvSpPr>
        <p:spPr>
          <a:xfrm>
            <a:off x="689513" y="661732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mum.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531D5B30-EA44-9580-8501-46B4823D99DC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748712" y="666168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AD0D968-3202-45BD-0891-F1969103EE90}"/>
              </a:ext>
            </a:extLst>
          </p:cNvPr>
          <p:cNvSpPr txBox="1"/>
          <p:nvPr/>
        </p:nvSpPr>
        <p:spPr>
          <a:xfrm>
            <a:off x="4016065" y="636518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Va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amiga.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B48192-E5C2-66D4-A683-7408D473D255}"/>
              </a:ext>
            </a:extLst>
          </p:cNvPr>
          <p:cNvSpPr txBox="1"/>
          <p:nvPr/>
        </p:nvSpPr>
        <p:spPr>
          <a:xfrm>
            <a:off x="4016065" y="664040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She goes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a friend.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0" name="Google Shape;183;p8">
            <a:extLst>
              <a:ext uri="{FF2B5EF4-FFF2-40B4-BE49-F238E27FC236}">
                <a16:creationId xmlns:a16="http://schemas.microsoft.com/office/drawing/2014/main" id="{1A34F63F-924F-E4D7-1340-28E52F8D24F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673841" y="717312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941D6BE5-8F85-BC4F-8403-FB5642961259}"/>
              </a:ext>
            </a:extLst>
          </p:cNvPr>
          <p:cNvSpPr txBox="1"/>
          <p:nvPr/>
        </p:nvSpPr>
        <p:spPr>
          <a:xfrm>
            <a:off x="3941194" y="691472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va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amiga (f).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CCAFF64B-57DE-8EF0-CAB1-E27254447900}"/>
              </a:ext>
            </a:extLst>
          </p:cNvPr>
          <p:cNvSpPr txBox="1"/>
          <p:nvPr/>
        </p:nvSpPr>
        <p:spPr>
          <a:xfrm>
            <a:off x="3941194" y="718994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Quique goes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a friend (f).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050" name="Picture 1049">
            <a:extLst>
              <a:ext uri="{FF2B5EF4-FFF2-40B4-BE49-F238E27FC236}">
                <a16:creationId xmlns:a16="http://schemas.microsoft.com/office/drawing/2014/main" id="{A60384DB-141A-4A0D-AE13-0678D351A6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45782" y="7662146"/>
            <a:ext cx="2899984" cy="2100720"/>
          </a:xfrm>
          <a:prstGeom prst="rect">
            <a:avLst/>
          </a:prstGeom>
        </p:spPr>
      </p:pic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6F93D279-3BFA-E667-C8BB-1FAAB18B6224}"/>
              </a:ext>
            </a:extLst>
          </p:cNvPr>
          <p:cNvGrpSpPr/>
          <p:nvPr/>
        </p:nvGrpSpPr>
        <p:grpSpPr>
          <a:xfrm>
            <a:off x="162138" y="7622822"/>
            <a:ext cx="1801949" cy="492309"/>
            <a:chOff x="1639842" y="1416994"/>
            <a:chExt cx="1801949" cy="492309"/>
          </a:xfrm>
        </p:grpSpPr>
        <p:sp>
          <p:nvSpPr>
            <p:cNvPr id="1053" name="Google Shape;112;p3">
              <a:extLst>
                <a:ext uri="{FF2B5EF4-FFF2-40B4-BE49-F238E27FC236}">
                  <a16:creationId xmlns:a16="http://schemas.microsoft.com/office/drawing/2014/main" id="{164EE39C-5110-D6E9-6AAA-319DD6823DCE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54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16A5746C-A55D-A829-4B04-A3C79400FB39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ED27283B-332A-BA7E-C9B2-5E8A3CFB2F82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056" name="Google Shape;402;p19">
            <a:extLst>
              <a:ext uri="{FF2B5EF4-FFF2-40B4-BE49-F238E27FC236}">
                <a16:creationId xmlns:a16="http://schemas.microsoft.com/office/drawing/2014/main" id="{873F9DA5-BDBD-2C8D-81A9-B23DADCF9ECA}"/>
              </a:ext>
            </a:extLst>
          </p:cNvPr>
          <p:cNvSpPr txBox="1"/>
          <p:nvPr/>
        </p:nvSpPr>
        <p:spPr>
          <a:xfrm>
            <a:off x="101199" y="8194247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Practica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ciudades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238B939C-C083-91E0-DCAF-E5C25420AC8D}"/>
              </a:ext>
            </a:extLst>
          </p:cNvPr>
          <p:cNvSpPr txBox="1"/>
          <p:nvPr/>
        </p:nvSpPr>
        <p:spPr>
          <a:xfrm>
            <a:off x="5357193" y="8043251"/>
            <a:ext cx="136853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	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está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dividida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50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provincias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BB86B6CD-3FF5-2586-845C-4E4DFD3AFC12}"/>
              </a:ext>
            </a:extLst>
          </p:cNvPr>
          <p:cNvGrpSpPr/>
          <p:nvPr/>
        </p:nvGrpSpPr>
        <p:grpSpPr>
          <a:xfrm>
            <a:off x="5159289" y="7690051"/>
            <a:ext cx="635122" cy="584775"/>
            <a:chOff x="6210543" y="3764108"/>
            <a:chExt cx="801046" cy="775262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6059AFA4-DA9C-BF7E-69B1-272D968DF9F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9" name="Picture 1068">
              <a:extLst>
                <a:ext uri="{FF2B5EF4-FFF2-40B4-BE49-F238E27FC236}">
                  <a16:creationId xmlns:a16="http://schemas.microsoft.com/office/drawing/2014/main" id="{3C39FF52-ADF9-D5DD-0ED7-621020568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70" name="Picture 106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202F710-8536-EA52-D8A6-C51089E2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071" name="TextBox 1070">
            <a:extLst>
              <a:ext uri="{FF2B5EF4-FFF2-40B4-BE49-F238E27FC236}">
                <a16:creationId xmlns:a16="http://schemas.microsoft.com/office/drawing/2014/main" id="{E67BDE71-735C-BF82-7D32-9F9FAAEF45BB}"/>
              </a:ext>
            </a:extLst>
          </p:cNvPr>
          <p:cNvSpPr txBox="1"/>
          <p:nvPr/>
        </p:nvSpPr>
        <p:spPr>
          <a:xfrm>
            <a:off x="5098335" y="1481087"/>
            <a:ext cx="16009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Using ‘al’ and ‘a la’.</a:t>
            </a:r>
          </a:p>
          <a:p>
            <a:endParaRPr lang="en-GB" sz="1100" dirty="0"/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F1751784-929F-35E0-153F-466D0646BE96}"/>
              </a:ext>
            </a:extLst>
          </p:cNvPr>
          <p:cNvSpPr/>
          <p:nvPr/>
        </p:nvSpPr>
        <p:spPr>
          <a:xfrm>
            <a:off x="4969690" y="1522075"/>
            <a:ext cx="153899" cy="165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72" name="Group 2071">
            <a:extLst>
              <a:ext uri="{FF2B5EF4-FFF2-40B4-BE49-F238E27FC236}">
                <a16:creationId xmlns:a16="http://schemas.microsoft.com/office/drawing/2014/main" id="{E903C5B4-C068-7628-A6DF-0347B6605BFD}"/>
              </a:ext>
            </a:extLst>
          </p:cNvPr>
          <p:cNvGrpSpPr/>
          <p:nvPr/>
        </p:nvGrpSpPr>
        <p:grpSpPr>
          <a:xfrm>
            <a:off x="2681232" y="2219286"/>
            <a:ext cx="1418075" cy="645305"/>
            <a:chOff x="2825209" y="2441099"/>
            <a:chExt cx="1418075" cy="645305"/>
          </a:xfrm>
        </p:grpSpPr>
        <p:grpSp>
          <p:nvGrpSpPr>
            <p:cNvPr id="2061" name="Group 2060">
              <a:extLst>
                <a:ext uri="{FF2B5EF4-FFF2-40B4-BE49-F238E27FC236}">
                  <a16:creationId xmlns:a16="http://schemas.microsoft.com/office/drawing/2014/main" id="{2FAD8F46-3688-8169-2733-E1920D027DE7}"/>
                </a:ext>
              </a:extLst>
            </p:cNvPr>
            <p:cNvGrpSpPr/>
            <p:nvPr/>
          </p:nvGrpSpPr>
          <p:grpSpPr>
            <a:xfrm>
              <a:off x="2825209" y="2441099"/>
              <a:ext cx="1418075" cy="645305"/>
              <a:chOff x="1563397" y="2857228"/>
              <a:chExt cx="1418075" cy="645305"/>
            </a:xfrm>
          </p:grpSpPr>
          <p:grpSp>
            <p:nvGrpSpPr>
              <p:cNvPr id="2062" name="Group 2061">
                <a:extLst>
                  <a:ext uri="{FF2B5EF4-FFF2-40B4-BE49-F238E27FC236}">
                    <a16:creationId xmlns:a16="http://schemas.microsoft.com/office/drawing/2014/main" id="{0E67D3BB-BF2A-CB7D-7B98-AC3F7CBEEACD}"/>
                  </a:ext>
                </a:extLst>
              </p:cNvPr>
              <p:cNvGrpSpPr/>
              <p:nvPr/>
            </p:nvGrpSpPr>
            <p:grpSpPr>
              <a:xfrm>
                <a:off x="1599505" y="2857228"/>
                <a:ext cx="1381967" cy="645305"/>
                <a:chOff x="333109" y="8803284"/>
                <a:chExt cx="1221364" cy="538140"/>
              </a:xfrm>
            </p:grpSpPr>
            <p:sp>
              <p:nvSpPr>
                <p:cNvPr id="2066" name="Rectangle: Folded Corner 2065">
                  <a:extLst>
                    <a:ext uri="{FF2B5EF4-FFF2-40B4-BE49-F238E27FC236}">
                      <a16:creationId xmlns:a16="http://schemas.microsoft.com/office/drawing/2014/main" id="{D9E75A64-36C3-189D-740F-612A3F4BA6A6}"/>
                    </a:ext>
                  </a:extLst>
                </p:cNvPr>
                <p:cNvSpPr/>
                <p:nvPr/>
              </p:nvSpPr>
              <p:spPr>
                <a:xfrm>
                  <a:off x="333109" y="8803284"/>
                  <a:ext cx="625291" cy="538140"/>
                </a:xfrm>
                <a:prstGeom prst="foldedCorne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2067" name="Picture 6" descr="Free Icon Light illustration and picture">
                  <a:extLst>
                    <a:ext uri="{FF2B5EF4-FFF2-40B4-BE49-F238E27FC236}">
                      <a16:creationId xmlns:a16="http://schemas.microsoft.com/office/drawing/2014/main" id="{15070A9B-8C7C-7F4F-C5A7-ABDDC0FC1DD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2758" y="8837939"/>
                  <a:ext cx="169303" cy="1429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69" name="TextBox 2068">
                  <a:extLst>
                    <a:ext uri="{FF2B5EF4-FFF2-40B4-BE49-F238E27FC236}">
                      <a16:creationId xmlns:a16="http://schemas.microsoft.com/office/drawing/2014/main" id="{46858B75-BC7A-E47E-29F5-DC87BA295B8C}"/>
                    </a:ext>
                  </a:extLst>
                </p:cNvPr>
                <p:cNvSpPr txBox="1"/>
                <p:nvPr/>
              </p:nvSpPr>
              <p:spPr>
                <a:xfrm>
                  <a:off x="464699" y="8816438"/>
                  <a:ext cx="1089774" cy="17966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800" kern="0" dirty="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  <a:ea typeface="Century Gothic"/>
                      <a:cs typeface="Century Gothic"/>
                      <a:sym typeface="Century Gothic"/>
                    </a:rPr>
                    <a:t>[b] and</a:t>
                  </a:r>
                </a:p>
              </p:txBody>
            </p:sp>
          </p:grpSp>
          <p:sp>
            <p:nvSpPr>
              <p:cNvPr id="2064" name="TextBox 2063">
                <a:extLst>
                  <a:ext uri="{FF2B5EF4-FFF2-40B4-BE49-F238E27FC236}">
                    <a16:creationId xmlns:a16="http://schemas.microsoft.com/office/drawing/2014/main" id="{843629B5-BDAA-94C2-9CB3-8867FF8D34FE}"/>
                  </a:ext>
                </a:extLst>
              </p:cNvPr>
              <p:cNvSpPr txBox="1"/>
              <p:nvPr/>
            </p:nvSpPr>
            <p:spPr>
              <a:xfrm>
                <a:off x="1563397" y="3000910"/>
                <a:ext cx="819337" cy="13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27323214-95BE-F7E3-F8BC-8FFB6DA0B52C}"/>
                </a:ext>
              </a:extLst>
            </p:cNvPr>
            <p:cNvSpPr txBox="1"/>
            <p:nvPr/>
          </p:nvSpPr>
          <p:spPr>
            <a:xfrm>
              <a:off x="2844591" y="2606640"/>
              <a:ext cx="76587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kern="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[v] sound the same in Spanish.</a:t>
              </a:r>
            </a:p>
          </p:txBody>
        </p:sp>
      </p:grpSp>
      <p:sp>
        <p:nvSpPr>
          <p:cNvPr id="2073" name="TextBox 2072">
            <a:extLst>
              <a:ext uri="{FF2B5EF4-FFF2-40B4-BE49-F238E27FC236}">
                <a16:creationId xmlns:a16="http://schemas.microsoft.com/office/drawing/2014/main" id="{5D10EFD9-BE31-A5E6-10EA-C5B133562B5C}"/>
              </a:ext>
            </a:extLst>
          </p:cNvPr>
          <p:cNvSpPr txBox="1"/>
          <p:nvPr/>
        </p:nvSpPr>
        <p:spPr>
          <a:xfrm>
            <a:off x="3559283" y="596125"/>
            <a:ext cx="714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norte</a:t>
            </a:r>
            <a:endParaRPr lang="en-GB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0EE1A722-E1D4-ACA8-4D02-A7A4ECA05AF7}"/>
              </a:ext>
            </a:extLst>
          </p:cNvPr>
          <p:cNvSpPr txBox="1"/>
          <p:nvPr/>
        </p:nvSpPr>
        <p:spPr>
          <a:xfrm>
            <a:off x="3704591" y="1727856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Dreaming Outloud Pro" panose="03050502040302030504" pitchFamily="66" charset="0"/>
                <a:cs typeface="Dreaming Outloud Pro" panose="03050502040302030504" pitchFamily="66" charset="0"/>
              </a:rPr>
              <a:t>sur</a:t>
            </a:r>
          </a:p>
        </p:txBody>
      </p:sp>
      <p:sp>
        <p:nvSpPr>
          <p:cNvPr id="2075" name="TextBox 2074">
            <a:extLst>
              <a:ext uri="{FF2B5EF4-FFF2-40B4-BE49-F238E27FC236}">
                <a16:creationId xmlns:a16="http://schemas.microsoft.com/office/drawing/2014/main" id="{D0272459-185A-C496-A6CC-D5A291CA0144}"/>
              </a:ext>
            </a:extLst>
          </p:cNvPr>
          <p:cNvSpPr txBox="1"/>
          <p:nvPr/>
        </p:nvSpPr>
        <p:spPr>
          <a:xfrm>
            <a:off x="4345967" y="1156239"/>
            <a:ext cx="551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este</a:t>
            </a:r>
            <a:endParaRPr lang="en-GB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sp>
        <p:nvSpPr>
          <p:cNvPr id="2076" name="TextBox 2075">
            <a:extLst>
              <a:ext uri="{FF2B5EF4-FFF2-40B4-BE49-F238E27FC236}">
                <a16:creationId xmlns:a16="http://schemas.microsoft.com/office/drawing/2014/main" id="{9697F264-7210-00CC-60B7-AF5B57310C91}"/>
              </a:ext>
            </a:extLst>
          </p:cNvPr>
          <p:cNvSpPr txBox="1"/>
          <p:nvPr/>
        </p:nvSpPr>
        <p:spPr>
          <a:xfrm>
            <a:off x="2835355" y="1154653"/>
            <a:ext cx="66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latin typeface="Dreaming Outloud Pro" panose="03050502040302030504" pitchFamily="66" charset="0"/>
                <a:cs typeface="Dreaming Outloud Pro" panose="03050502040302030504" pitchFamily="66" charset="0"/>
              </a:rPr>
              <a:t>oeste</a:t>
            </a:r>
            <a:endParaRPr lang="en-GB" b="1" dirty="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51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bu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55" grpId="0"/>
      <p:bldP spid="59" grpId="0"/>
      <p:bldP spid="63" grpId="0"/>
      <p:bldP spid="10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8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427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42</a:t>
            </a:r>
          </a:p>
        </p:txBody>
      </p:sp>
      <p:sp>
        <p:nvSpPr>
          <p:cNvPr id="8" name="Google Shape;402;p19">
            <a:extLst>
              <a:ext uri="{FF2B5EF4-FFF2-40B4-BE49-F238E27FC236}">
                <a16:creationId xmlns:a16="http://schemas.microsoft.com/office/drawing/2014/main" id="{444F55A5-1D06-C19E-4065-25A265FDD3B5}"/>
              </a:ext>
            </a:extLst>
          </p:cNvPr>
          <p:cNvSpPr txBox="1"/>
          <p:nvPr/>
        </p:nvSpPr>
        <p:spPr>
          <a:xfrm>
            <a:off x="1613622" y="836227"/>
            <a:ext cx="524437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Sofía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va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de excursion con la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clase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y Luis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también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72F6A5-359D-5D39-6C5C-7EC53E33089B}"/>
              </a:ext>
            </a:extLst>
          </p:cNvPr>
          <p:cNvGrpSpPr/>
          <p:nvPr/>
        </p:nvGrpSpPr>
        <p:grpSpPr>
          <a:xfrm>
            <a:off x="443893" y="83009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4" name="Google Shape;222;p10">
              <a:extLst>
                <a:ext uri="{FF2B5EF4-FFF2-40B4-BE49-F238E27FC236}">
                  <a16:creationId xmlns:a16="http://schemas.microsoft.com/office/drawing/2014/main" id="{84B6F558-F16E-CEA1-A352-DDAA5D55257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E56669-C446-0830-5CA2-F38A3A77A022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177396-7D3C-2228-82F5-671E5B5DDB71}"/>
              </a:ext>
            </a:extLst>
          </p:cNvPr>
          <p:cNvGrpSpPr/>
          <p:nvPr/>
        </p:nvGrpSpPr>
        <p:grpSpPr>
          <a:xfrm>
            <a:off x="111692" y="68418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CD74760-4B6E-A6E4-25D4-B20F1F68B79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8" name="Picture 37" descr="Free speaker sound loud vector">
              <a:extLst>
                <a:ext uri="{FF2B5EF4-FFF2-40B4-BE49-F238E27FC236}">
                  <a16:creationId xmlns:a16="http://schemas.microsoft.com/office/drawing/2014/main" id="{E5C4AA2C-9C7E-6960-9036-0C580C30B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DDA3286-30D9-A069-67DE-C72DCE87A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434434"/>
              </p:ext>
            </p:extLst>
          </p:nvPr>
        </p:nvGraphicFramePr>
        <p:xfrm>
          <a:off x="307338" y="1507618"/>
          <a:ext cx="1718856" cy="2264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43593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Sofía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Luis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34541"/>
                  </a:ext>
                </a:extLst>
              </a:tr>
            </a:tbl>
          </a:graphicData>
        </a:graphic>
      </p:graphicFrame>
      <p:sp>
        <p:nvSpPr>
          <p:cNvPr id="40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9958E761-AE6D-9581-CEBE-8B36960C1639}"/>
              </a:ext>
            </a:extLst>
          </p:cNvPr>
          <p:cNvSpPr/>
          <p:nvPr/>
        </p:nvSpPr>
        <p:spPr>
          <a:xfrm>
            <a:off x="128486" y="1985391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F6BA70C1-8FCA-915D-CC23-8EFFF6DA7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120560"/>
              </p:ext>
            </p:extLst>
          </p:nvPr>
        </p:nvGraphicFramePr>
        <p:xfrm>
          <a:off x="2556884" y="1507617"/>
          <a:ext cx="2190376" cy="2328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0376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5000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294121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007182"/>
                  </a:ext>
                </a:extLst>
              </a:tr>
            </a:tbl>
          </a:graphicData>
        </a:graphic>
      </p:graphicFrame>
      <p:pic>
        <p:nvPicPr>
          <p:cNvPr id="42" name="Picture 2" descr="Cup, Icons, Medal, Win, Game, The Competition, Award">
            <a:extLst>
              <a:ext uri="{FF2B5EF4-FFF2-40B4-BE49-F238E27FC236}">
                <a16:creationId xmlns:a16="http://schemas.microsoft.com/office/drawing/2014/main" id="{781D8532-706D-C71A-471C-2020FB33B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6" y="1396230"/>
            <a:ext cx="336816" cy="2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F0A57A4B-2814-C248-8431-7F4D76956EE7}"/>
              </a:ext>
            </a:extLst>
          </p:cNvPr>
          <p:cNvSpPr/>
          <p:nvPr/>
        </p:nvSpPr>
        <p:spPr>
          <a:xfrm>
            <a:off x="125300" y="227494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5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92593ACD-891C-B88C-45AD-F3E1323604CA}"/>
              </a:ext>
            </a:extLst>
          </p:cNvPr>
          <p:cNvSpPr/>
          <p:nvPr/>
        </p:nvSpPr>
        <p:spPr>
          <a:xfrm>
            <a:off x="124546" y="2580700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47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491CD2D2-7BE0-5C07-DA72-249AD737EE59}"/>
              </a:ext>
            </a:extLst>
          </p:cNvPr>
          <p:cNvSpPr/>
          <p:nvPr/>
        </p:nvSpPr>
        <p:spPr>
          <a:xfrm>
            <a:off x="121360" y="288549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48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A59CDDD3-3542-4B54-B4D0-EFAE2023F101}"/>
              </a:ext>
            </a:extLst>
          </p:cNvPr>
          <p:cNvSpPr/>
          <p:nvPr/>
        </p:nvSpPr>
        <p:spPr>
          <a:xfrm>
            <a:off x="112840" y="3193396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9" name="Google Shape;402;p19">
            <a:extLst>
              <a:ext uri="{FF2B5EF4-FFF2-40B4-BE49-F238E27FC236}">
                <a16:creationId xmlns:a16="http://schemas.microsoft.com/office/drawing/2014/main" id="{47BA0105-F445-EF3A-F480-747894001FEB}"/>
              </a:ext>
            </a:extLst>
          </p:cNvPr>
          <p:cNvSpPr txBox="1"/>
          <p:nvPr/>
        </p:nvSpPr>
        <p:spPr>
          <a:xfrm>
            <a:off x="567552" y="1173371"/>
            <a:ext cx="377810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    .</a:t>
            </a:r>
          </a:p>
        </p:txBody>
      </p:sp>
      <p:pic>
        <p:nvPicPr>
          <p:cNvPr id="52" name="Picture 51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04B7F2B-E5CF-F67A-C7CB-642E4AD84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3976" y="1529221"/>
            <a:ext cx="218090" cy="414278"/>
          </a:xfrm>
          <a:prstGeom prst="rect">
            <a:avLst/>
          </a:prstGeom>
        </p:spPr>
      </p:pic>
      <p:sp>
        <p:nvSpPr>
          <p:cNvPr id="53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63581E75-E7C5-0F5E-6291-E7BA02B8EF3D}"/>
              </a:ext>
            </a:extLst>
          </p:cNvPr>
          <p:cNvSpPr/>
          <p:nvPr/>
        </p:nvSpPr>
        <p:spPr>
          <a:xfrm>
            <a:off x="115719" y="3499029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1025" name="Picture 102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91731BE-A2FA-2735-FBAA-572F672518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44"/>
          <a:stretch/>
        </p:blipFill>
        <p:spPr>
          <a:xfrm>
            <a:off x="1765419" y="1527683"/>
            <a:ext cx="198219" cy="414278"/>
          </a:xfrm>
          <a:prstGeom prst="rect">
            <a:avLst/>
          </a:prstGeom>
        </p:spPr>
      </p:pic>
      <p:pic>
        <p:nvPicPr>
          <p:cNvPr id="1026" name="Picture 1025">
            <a:extLst>
              <a:ext uri="{FF2B5EF4-FFF2-40B4-BE49-F238E27FC236}">
                <a16:creationId xmlns:a16="http://schemas.microsoft.com/office/drawing/2014/main" id="{C76FB07E-B8C7-D087-A2EA-2BA5A67B3B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1100" y="1193842"/>
            <a:ext cx="206543" cy="198120"/>
          </a:xfrm>
          <a:prstGeom prst="rect">
            <a:avLst/>
          </a:prstGeom>
        </p:spPr>
      </p:pic>
      <p:pic>
        <p:nvPicPr>
          <p:cNvPr id="1029" name="Picture 1028">
            <a:extLst>
              <a:ext uri="{FF2B5EF4-FFF2-40B4-BE49-F238E27FC236}">
                <a16:creationId xmlns:a16="http://schemas.microsoft.com/office/drawing/2014/main" id="{43BBD4C9-A251-3CE5-EF8D-04D373C260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1538" y="2211391"/>
            <a:ext cx="1206127" cy="1686890"/>
          </a:xfrm>
          <a:prstGeom prst="rect">
            <a:avLst/>
          </a:prstGeom>
        </p:spPr>
      </p:pic>
      <p:sp>
        <p:nvSpPr>
          <p:cNvPr id="1030" name="Speech Bubble: Rectangle with Corners Rounded 1029">
            <a:extLst>
              <a:ext uri="{FF2B5EF4-FFF2-40B4-BE49-F238E27FC236}">
                <a16:creationId xmlns:a16="http://schemas.microsoft.com/office/drawing/2014/main" id="{5AAA2E1C-ECAE-2AC3-1D84-89B9B07FCC6B}"/>
              </a:ext>
            </a:extLst>
          </p:cNvPr>
          <p:cNvSpPr/>
          <p:nvPr/>
        </p:nvSpPr>
        <p:spPr>
          <a:xfrm>
            <a:off x="5123925" y="1382424"/>
            <a:ext cx="1478788" cy="726220"/>
          </a:xfrm>
          <a:prstGeom prst="wedgeRoundRectCallout">
            <a:avLst>
              <a:gd name="adj1" fmla="val 38324"/>
              <a:gd name="adj2" fmla="val 73205"/>
              <a:gd name="adj3" fmla="val 16667"/>
            </a:avLst>
          </a:prstGeom>
          <a:solidFill>
            <a:srgbClr val="FFC9D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Voy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de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excursión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y Luis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también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.</a:t>
            </a:r>
          </a:p>
        </p:txBody>
      </p:sp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653BE54B-8201-707E-B673-1C4D257C7585}"/>
              </a:ext>
            </a:extLst>
          </p:cNvPr>
          <p:cNvSpPr/>
          <p:nvPr/>
        </p:nvSpPr>
        <p:spPr>
          <a:xfrm>
            <a:off x="182042" y="3903772"/>
            <a:ext cx="6526749" cy="256847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32" name="Google Shape;171;p8">
            <a:extLst>
              <a:ext uri="{FF2B5EF4-FFF2-40B4-BE49-F238E27FC236}">
                <a16:creationId xmlns:a16="http://schemas.microsoft.com/office/drawing/2014/main" id="{9C87A7B7-A6C6-F3F0-AF71-C6B1FF1794E1}"/>
              </a:ext>
            </a:extLst>
          </p:cNvPr>
          <p:cNvSpPr txBox="1"/>
          <p:nvPr/>
        </p:nvSpPr>
        <p:spPr>
          <a:xfrm>
            <a:off x="249454" y="4475522"/>
            <a:ext cx="4525824" cy="267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Spanish word ‘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means ‘to’: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EDD24ED4-3EC1-EDFB-0845-8B9D929932EB}"/>
              </a:ext>
            </a:extLst>
          </p:cNvPr>
          <p:cNvSpPr txBox="1"/>
          <p:nvPr/>
        </p:nvSpPr>
        <p:spPr>
          <a:xfrm>
            <a:off x="182043" y="3920865"/>
            <a:ext cx="19463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‘al’ and ‘a la’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34" name="Group 1033">
            <a:extLst>
              <a:ext uri="{FF2B5EF4-FFF2-40B4-BE49-F238E27FC236}">
                <a16:creationId xmlns:a16="http://schemas.microsoft.com/office/drawing/2014/main" id="{84D7C617-32B2-184E-22C4-FE03A52B32BA}"/>
              </a:ext>
            </a:extLst>
          </p:cNvPr>
          <p:cNvGrpSpPr/>
          <p:nvPr/>
        </p:nvGrpSpPr>
        <p:grpSpPr>
          <a:xfrm>
            <a:off x="5082243" y="3973628"/>
            <a:ext cx="1825970" cy="536021"/>
            <a:chOff x="179408" y="5960637"/>
            <a:chExt cx="1825970" cy="536021"/>
          </a:xfrm>
        </p:grpSpPr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4640D172-897A-416A-E5D1-46C25D4169D3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1036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F9418519-E0C9-47A1-2229-058360B18565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839645DA-3416-E282-40AA-C6A4E9A9E77D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061" name="TextBox 1060">
            <a:extLst>
              <a:ext uri="{FF2B5EF4-FFF2-40B4-BE49-F238E27FC236}">
                <a16:creationId xmlns:a16="http://schemas.microsoft.com/office/drawing/2014/main" id="{F7D19A44-6C5C-1F1A-F63E-DBBB1678068F}"/>
              </a:ext>
            </a:extLst>
          </p:cNvPr>
          <p:cNvSpPr txBox="1"/>
          <p:nvPr/>
        </p:nvSpPr>
        <p:spPr>
          <a:xfrm>
            <a:off x="189031" y="419094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the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1062" name="Google Shape;183;p8">
            <a:extLst>
              <a:ext uri="{FF2B5EF4-FFF2-40B4-BE49-F238E27FC236}">
                <a16:creationId xmlns:a16="http://schemas.microsoft.com/office/drawing/2014/main" id="{029C5B24-8AE3-38C4-A736-A8BB6598BCA2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236400" y="4725700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63" name="TextBox 1062">
            <a:extLst>
              <a:ext uri="{FF2B5EF4-FFF2-40B4-BE49-F238E27FC236}">
                <a16:creationId xmlns:a16="http://schemas.microsoft.com/office/drawing/2014/main" id="{B23ABCE7-4B2D-B04E-51A7-0D7ED0AF2D62}"/>
              </a:ext>
            </a:extLst>
          </p:cNvPr>
          <p:cNvSpPr txBox="1"/>
          <p:nvPr/>
        </p:nvSpPr>
        <p:spPr>
          <a:xfrm>
            <a:off x="3465653" y="4429194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Voy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Burgos.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AF200531-8C36-1A53-25AF-7D1070428022}"/>
              </a:ext>
            </a:extLst>
          </p:cNvPr>
          <p:cNvSpPr txBox="1"/>
          <p:nvPr/>
        </p:nvSpPr>
        <p:spPr>
          <a:xfrm>
            <a:off x="3503753" y="4704417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Burgos.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38323CB3-8CA7-7D9F-DDA9-1D468B0F5843}"/>
              </a:ext>
            </a:extLst>
          </p:cNvPr>
          <p:cNvSpPr txBox="1"/>
          <p:nvPr/>
        </p:nvSpPr>
        <p:spPr>
          <a:xfrm>
            <a:off x="319086" y="5105640"/>
            <a:ext cx="3069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‘to the’ before a singular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feminine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noun, use ‘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la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72" name="Google Shape;183;p8">
            <a:extLst>
              <a:ext uri="{FF2B5EF4-FFF2-40B4-BE49-F238E27FC236}">
                <a16:creationId xmlns:a16="http://schemas.microsoft.com/office/drawing/2014/main" id="{4DFC6426-B4D5-4E06-2AC3-82F24E9F734A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8128" y="599212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TextBox 1072">
            <a:extLst>
              <a:ext uri="{FF2B5EF4-FFF2-40B4-BE49-F238E27FC236}">
                <a16:creationId xmlns:a16="http://schemas.microsoft.com/office/drawing/2014/main" id="{B0D4E0AC-59A0-FB96-A708-6633869CEE3E}"/>
              </a:ext>
            </a:extLst>
          </p:cNvPr>
          <p:cNvSpPr txBox="1"/>
          <p:nvPr/>
        </p:nvSpPr>
        <p:spPr>
          <a:xfrm>
            <a:off x="785481" y="569561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Voy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 la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playa.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4" name="TextBox 1073">
            <a:extLst>
              <a:ext uri="{FF2B5EF4-FFF2-40B4-BE49-F238E27FC236}">
                <a16:creationId xmlns:a16="http://schemas.microsoft.com/office/drawing/2014/main" id="{BD46E49E-A27C-E08B-7FA7-0973534916F3}"/>
              </a:ext>
            </a:extLst>
          </p:cNvPr>
          <p:cNvSpPr txBox="1"/>
          <p:nvPr/>
        </p:nvSpPr>
        <p:spPr>
          <a:xfrm>
            <a:off x="785481" y="5970842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the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beach.</a:t>
            </a:r>
            <a:endParaRPr kumimoji="0" lang="en-GB" sz="14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8" name="TextBox 1077">
            <a:extLst>
              <a:ext uri="{FF2B5EF4-FFF2-40B4-BE49-F238E27FC236}">
                <a16:creationId xmlns:a16="http://schemas.microsoft.com/office/drawing/2014/main" id="{88B8FC66-E405-7A04-409A-F55928198FB0}"/>
              </a:ext>
            </a:extLst>
          </p:cNvPr>
          <p:cNvSpPr txBox="1"/>
          <p:nvPr/>
        </p:nvSpPr>
        <p:spPr>
          <a:xfrm>
            <a:off x="3589068" y="5126071"/>
            <a:ext cx="3069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mean ‘to the’ before a singular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masculine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noun, use ‘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79" name="Google Shape;183;p8">
            <a:extLst>
              <a:ext uri="{FF2B5EF4-FFF2-40B4-BE49-F238E27FC236}">
                <a16:creationId xmlns:a16="http://schemas.microsoft.com/office/drawing/2014/main" id="{43DFCEAF-4440-A37F-6DDE-B48EE61108D9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237743" y="595957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1080" name="TextBox 1079">
            <a:extLst>
              <a:ext uri="{FF2B5EF4-FFF2-40B4-BE49-F238E27FC236}">
                <a16:creationId xmlns:a16="http://schemas.microsoft.com/office/drawing/2014/main" id="{D03A551D-9E86-3DC1-E822-D949A697EB8F}"/>
              </a:ext>
            </a:extLst>
          </p:cNvPr>
          <p:cNvSpPr txBox="1"/>
          <p:nvPr/>
        </p:nvSpPr>
        <p:spPr>
          <a:xfrm>
            <a:off x="4505096" y="5663065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Voy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al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cine.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1" name="TextBox 1080">
            <a:extLst>
              <a:ext uri="{FF2B5EF4-FFF2-40B4-BE49-F238E27FC236}">
                <a16:creationId xmlns:a16="http://schemas.microsoft.com/office/drawing/2014/main" id="{517C0D3C-67C6-5969-5FE9-A15A2B2E1565}"/>
              </a:ext>
            </a:extLst>
          </p:cNvPr>
          <p:cNvSpPr txBox="1"/>
          <p:nvPr/>
        </p:nvSpPr>
        <p:spPr>
          <a:xfrm>
            <a:off x="4505096" y="593828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the 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cinema.</a:t>
            </a:r>
            <a:endParaRPr kumimoji="0" lang="en-GB" sz="140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82" name="Oval 1081">
            <a:extLst>
              <a:ext uri="{FF2B5EF4-FFF2-40B4-BE49-F238E27FC236}">
                <a16:creationId xmlns:a16="http://schemas.microsoft.com/office/drawing/2014/main" id="{4CE700D0-CD33-A864-0A63-C60DA27B48AD}"/>
              </a:ext>
            </a:extLst>
          </p:cNvPr>
          <p:cNvSpPr/>
          <p:nvPr/>
        </p:nvSpPr>
        <p:spPr>
          <a:xfrm>
            <a:off x="1236876" y="5683622"/>
            <a:ext cx="376746" cy="3077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E0074946-F858-A078-ABA6-E2965B8BA9C2}"/>
              </a:ext>
            </a:extLst>
          </p:cNvPr>
          <p:cNvSpPr txBox="1"/>
          <p:nvPr/>
        </p:nvSpPr>
        <p:spPr>
          <a:xfrm>
            <a:off x="1199320" y="5980253"/>
            <a:ext cx="566100" cy="261610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     </a:t>
            </a:r>
          </a:p>
        </p:txBody>
      </p:sp>
      <p:sp>
        <p:nvSpPr>
          <p:cNvPr id="1086" name="Oval 1085">
            <a:extLst>
              <a:ext uri="{FF2B5EF4-FFF2-40B4-BE49-F238E27FC236}">
                <a16:creationId xmlns:a16="http://schemas.microsoft.com/office/drawing/2014/main" id="{39282682-CF50-A51F-4602-5A6C8D42EC93}"/>
              </a:ext>
            </a:extLst>
          </p:cNvPr>
          <p:cNvSpPr/>
          <p:nvPr/>
        </p:nvSpPr>
        <p:spPr>
          <a:xfrm>
            <a:off x="4952064" y="5665685"/>
            <a:ext cx="242236" cy="307777"/>
          </a:xfrm>
          <a:prstGeom prst="ellipse">
            <a:avLst/>
          </a:prstGeom>
          <a:noFill/>
          <a:ln w="1905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E3625081-7C64-DE0B-1EF6-63849B1FD1A8}"/>
              </a:ext>
            </a:extLst>
          </p:cNvPr>
          <p:cNvSpPr txBox="1"/>
          <p:nvPr/>
        </p:nvSpPr>
        <p:spPr>
          <a:xfrm>
            <a:off x="4914508" y="5962316"/>
            <a:ext cx="566100" cy="261610"/>
          </a:xfrm>
          <a:prstGeom prst="rect">
            <a:avLst/>
          </a:prstGeom>
          <a:solidFill>
            <a:srgbClr val="CBEBF4">
              <a:alpha val="35686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050" dirty="0"/>
              <a:t>     </a:t>
            </a:r>
          </a:p>
        </p:txBody>
      </p:sp>
      <p:sp>
        <p:nvSpPr>
          <p:cNvPr id="2049" name="Google Shape;402;p19">
            <a:extLst>
              <a:ext uri="{FF2B5EF4-FFF2-40B4-BE49-F238E27FC236}">
                <a16:creationId xmlns:a16="http://schemas.microsoft.com/office/drawing/2014/main" id="{A69E2150-3E4E-859F-C46D-B204C8DD352A}"/>
              </a:ext>
            </a:extLst>
          </p:cNvPr>
          <p:cNvSpPr txBox="1"/>
          <p:nvPr/>
        </p:nvSpPr>
        <p:spPr>
          <a:xfrm>
            <a:off x="1156557" y="669079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viaje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de Luis y Sofía. Sofía escribe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¿Es ‘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o ‘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 la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’?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50" name="Group 2049">
            <a:extLst>
              <a:ext uri="{FF2B5EF4-FFF2-40B4-BE49-F238E27FC236}">
                <a16:creationId xmlns:a16="http://schemas.microsoft.com/office/drawing/2014/main" id="{DA53F537-ADF9-718B-63D7-50BA2C4C5B59}"/>
              </a:ext>
            </a:extLst>
          </p:cNvPr>
          <p:cNvGrpSpPr/>
          <p:nvPr/>
        </p:nvGrpSpPr>
        <p:grpSpPr>
          <a:xfrm>
            <a:off x="84456" y="6541444"/>
            <a:ext cx="1072125" cy="541432"/>
            <a:chOff x="85157" y="674113"/>
            <a:chExt cx="1072125" cy="541432"/>
          </a:xfrm>
        </p:grpSpPr>
        <p:sp>
          <p:nvSpPr>
            <p:cNvPr id="2051" name="Google Shape;206;p9">
              <a:extLst>
                <a:ext uri="{FF2B5EF4-FFF2-40B4-BE49-F238E27FC236}">
                  <a16:creationId xmlns:a16="http://schemas.microsoft.com/office/drawing/2014/main" id="{7F51D13E-D431-CC11-51A9-D8DCFC780CF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2" name="Picture 2051">
              <a:extLst>
                <a:ext uri="{FF2B5EF4-FFF2-40B4-BE49-F238E27FC236}">
                  <a16:creationId xmlns:a16="http://schemas.microsoft.com/office/drawing/2014/main" id="{AFDCBBAE-6B9B-37FC-3049-A3B9E25AF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53" name="TextBox 2052">
              <a:extLst>
                <a:ext uri="{FF2B5EF4-FFF2-40B4-BE49-F238E27FC236}">
                  <a16:creationId xmlns:a16="http://schemas.microsoft.com/office/drawing/2014/main" id="{BE507BAC-1703-2CC7-F519-92CC9AFD001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54" name="Picture 2053">
            <a:extLst>
              <a:ext uri="{FF2B5EF4-FFF2-40B4-BE49-F238E27FC236}">
                <a16:creationId xmlns:a16="http://schemas.microsoft.com/office/drawing/2014/main" id="{21EF5AEE-EF7C-4524-3393-76FD7C6043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60" y="7040294"/>
            <a:ext cx="2533374" cy="2752225"/>
          </a:xfrm>
          <a:prstGeom prst="rect">
            <a:avLst/>
          </a:prstGeom>
        </p:spPr>
      </p:pic>
      <p:graphicFrame>
        <p:nvGraphicFramePr>
          <p:cNvPr id="2059" name="Table 2058">
            <a:extLst>
              <a:ext uri="{FF2B5EF4-FFF2-40B4-BE49-F238E27FC236}">
                <a16:creationId xmlns:a16="http://schemas.microsoft.com/office/drawing/2014/main" id="{955099A5-CACD-EE92-26D2-71CFF5E05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023441"/>
              </p:ext>
            </p:extLst>
          </p:nvPr>
        </p:nvGraphicFramePr>
        <p:xfrm>
          <a:off x="2508707" y="7490802"/>
          <a:ext cx="3828147" cy="2136486"/>
        </p:xfrm>
        <a:graphic>
          <a:graphicData uri="http://schemas.openxmlformats.org/drawingml/2006/table">
            <a:tbl>
              <a:tblPr firstRow="1" bandRow="1"/>
              <a:tblGrid>
                <a:gridCol w="402850">
                  <a:extLst>
                    <a:ext uri="{9D8B030D-6E8A-4147-A177-3AD203B41FA5}">
                      <a16:colId xmlns:a16="http://schemas.microsoft.com/office/drawing/2014/main" val="1979399600"/>
                    </a:ext>
                  </a:extLst>
                </a:gridCol>
                <a:gridCol w="3425297">
                  <a:extLst>
                    <a:ext uri="{9D8B030D-6E8A-4147-A177-3AD203B41FA5}">
                      <a16:colId xmlns:a16="http://schemas.microsoft.com/office/drawing/2014/main" val="1444260115"/>
                    </a:ext>
                  </a:extLst>
                </a:gridCol>
              </a:tblGrid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coast.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5943070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beach.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5228349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city.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7745681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countryside.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4852057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South.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1638670"/>
                  </a:ext>
                </a:extLst>
              </a:tr>
              <a:tr h="35608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he goes to the North.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6318632"/>
                  </a:ext>
                </a:extLst>
              </a:tr>
            </a:tbl>
          </a:graphicData>
        </a:graphic>
      </p:graphicFrame>
      <p:sp>
        <p:nvSpPr>
          <p:cNvPr id="2060" name="Google Shape;402;p19">
            <a:extLst>
              <a:ext uri="{FF2B5EF4-FFF2-40B4-BE49-F238E27FC236}">
                <a16:creationId xmlns:a16="http://schemas.microsoft.com/office/drawing/2014/main" id="{41E8B800-1691-22C1-F709-C96E49E3CED9}"/>
              </a:ext>
            </a:extLst>
          </p:cNvPr>
          <p:cNvSpPr txBox="1"/>
          <p:nvPr/>
        </p:nvSpPr>
        <p:spPr>
          <a:xfrm>
            <a:off x="2421933" y="7162668"/>
            <a:ext cx="546104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 Escribe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número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Quién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es?</a:t>
            </a:r>
            <a:endParaRPr lang="en-US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1" name="Rectangle: Rounded Corners 2060">
            <a:extLst>
              <a:ext uri="{FF2B5EF4-FFF2-40B4-BE49-F238E27FC236}">
                <a16:creationId xmlns:a16="http://schemas.microsoft.com/office/drawing/2014/main" id="{B2FF90EE-03D1-21AA-AD4E-A859AD9A864E}"/>
              </a:ext>
            </a:extLst>
          </p:cNvPr>
          <p:cNvSpPr/>
          <p:nvPr/>
        </p:nvSpPr>
        <p:spPr>
          <a:xfrm>
            <a:off x="130140" y="128411"/>
            <a:ext cx="4143698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where you are going</a:t>
            </a:r>
            <a:endParaRPr lang="en-GB" sz="2200" dirty="0"/>
          </a:p>
        </p:txBody>
      </p:sp>
      <p:grpSp>
        <p:nvGrpSpPr>
          <p:cNvPr id="2062" name="Group 2061">
            <a:extLst>
              <a:ext uri="{FF2B5EF4-FFF2-40B4-BE49-F238E27FC236}">
                <a16:creationId xmlns:a16="http://schemas.microsoft.com/office/drawing/2014/main" id="{40EC1146-DFD6-66DC-30D7-43391219268B}"/>
              </a:ext>
            </a:extLst>
          </p:cNvPr>
          <p:cNvGrpSpPr/>
          <p:nvPr/>
        </p:nvGrpSpPr>
        <p:grpSpPr>
          <a:xfrm>
            <a:off x="4161280" y="158537"/>
            <a:ext cx="602927" cy="471283"/>
            <a:chOff x="3814354" y="2201705"/>
            <a:chExt cx="602927" cy="471283"/>
          </a:xfrm>
        </p:grpSpPr>
        <p:sp>
          <p:nvSpPr>
            <p:cNvPr id="2063" name="Rectangle: Rounded Corners 2062">
              <a:extLst>
                <a:ext uri="{FF2B5EF4-FFF2-40B4-BE49-F238E27FC236}">
                  <a16:creationId xmlns:a16="http://schemas.microsoft.com/office/drawing/2014/main" id="{58A6F5C4-08FD-4302-46BF-34BBA056AA90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64" name="TextBox 2063">
              <a:extLst>
                <a:ext uri="{FF2B5EF4-FFF2-40B4-BE49-F238E27FC236}">
                  <a16:creationId xmlns:a16="http://schemas.microsoft.com/office/drawing/2014/main" id="{556AF187-A713-CF58-8B53-B927C68E0CAE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456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3" grpId="0"/>
      <p:bldP spid="1064" grpId="0"/>
      <p:bldP spid="1073" grpId="0"/>
      <p:bldP spid="1074" grpId="0"/>
      <p:bldP spid="1080" grpId="0"/>
      <p:bldP spid="1081" grpId="0"/>
      <p:bldP spid="1082" grpId="0" animBg="1"/>
      <p:bldP spid="1085" grpId="0" animBg="1"/>
      <p:bldP spid="1086" grpId="0" animBg="1"/>
      <p:bldP spid="108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TextBox 1023">
            <a:extLst>
              <a:ext uri="{FF2B5EF4-FFF2-40B4-BE49-F238E27FC236}">
                <a16:creationId xmlns:a16="http://schemas.microsoft.com/office/drawing/2014/main" id="{4BBC98DF-DE71-C053-BF9C-DC6E2A653874}"/>
              </a:ext>
            </a:extLst>
          </p:cNvPr>
          <p:cNvSpPr txBox="1"/>
          <p:nvPr/>
        </p:nvSpPr>
        <p:spPr>
          <a:xfrm>
            <a:off x="130140" y="4134131"/>
            <a:ext cx="4250205" cy="10870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Luis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va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de excursión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Chile con su* familia.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Va a Iquique, un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pueblo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al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norte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de Chile.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Luis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manda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unos mensajes de </a:t>
            </a:r>
            <a:r>
              <a:rPr kumimoji="0" lang="es-ES_tradnl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voz</a:t>
            </a:r>
            <a:r>
              <a:rPr kumimoji="0" lang="es-ES_tradnl" sz="15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 a Sofía.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8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Google Shape;402;p19">
            <a:extLst>
              <a:ext uri="{FF2B5EF4-FFF2-40B4-BE49-F238E27FC236}">
                <a16:creationId xmlns:a16="http://schemas.microsoft.com/office/drawing/2014/main" id="{444F55A5-1D06-C19E-4065-25A265FDD3B5}"/>
              </a:ext>
            </a:extLst>
          </p:cNvPr>
          <p:cNvSpPr txBox="1"/>
          <p:nvPr/>
        </p:nvSpPr>
        <p:spPr>
          <a:xfrm>
            <a:off x="1613622" y="836227"/>
            <a:ext cx="524437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[A]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y escribe [b] o [v].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672F6A5-359D-5D39-6C5C-7EC53E33089B}"/>
              </a:ext>
            </a:extLst>
          </p:cNvPr>
          <p:cNvGrpSpPr/>
          <p:nvPr/>
        </p:nvGrpSpPr>
        <p:grpSpPr>
          <a:xfrm>
            <a:off x="443893" y="83009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34" name="Google Shape;222;p10">
              <a:extLst>
                <a:ext uri="{FF2B5EF4-FFF2-40B4-BE49-F238E27FC236}">
                  <a16:creationId xmlns:a16="http://schemas.microsoft.com/office/drawing/2014/main" id="{84B6F558-F16E-CEA1-A352-DDAA5D552572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DE56669-C446-0830-5CA2-F38A3A77A022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6177396-7D3C-2228-82F5-671E5B5DDB71}"/>
              </a:ext>
            </a:extLst>
          </p:cNvPr>
          <p:cNvGrpSpPr/>
          <p:nvPr/>
        </p:nvGrpSpPr>
        <p:grpSpPr>
          <a:xfrm>
            <a:off x="111692" y="68418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CD74760-4B6E-A6E4-25D4-B20F1F68B79F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38" name="Picture 37" descr="Free speaker sound loud vector">
              <a:extLst>
                <a:ext uri="{FF2B5EF4-FFF2-40B4-BE49-F238E27FC236}">
                  <a16:creationId xmlns:a16="http://schemas.microsoft.com/office/drawing/2014/main" id="{E5C4AA2C-9C7E-6960-9036-0C580C30BD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714BDDA-DDEE-A243-8496-12A07708BA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32384"/>
              </p:ext>
            </p:extLst>
          </p:nvPr>
        </p:nvGraphicFramePr>
        <p:xfrm>
          <a:off x="182042" y="1316332"/>
          <a:ext cx="3974480" cy="1524000"/>
        </p:xfrm>
        <a:graphic>
          <a:graphicData uri="http://schemas.openxmlformats.org/drawingml/2006/table">
            <a:tbl>
              <a:tblPr firstRow="1" bandRow="1"/>
              <a:tblGrid>
                <a:gridCol w="419169">
                  <a:extLst>
                    <a:ext uri="{9D8B030D-6E8A-4147-A177-3AD203B41FA5}">
                      <a16:colId xmlns:a16="http://schemas.microsoft.com/office/drawing/2014/main" val="2026911599"/>
                    </a:ext>
                  </a:extLst>
                </a:gridCol>
                <a:gridCol w="1439984">
                  <a:extLst>
                    <a:ext uri="{9D8B030D-6E8A-4147-A177-3AD203B41FA5}">
                      <a16:colId xmlns:a16="http://schemas.microsoft.com/office/drawing/2014/main" val="1926680213"/>
                    </a:ext>
                  </a:extLst>
                </a:gridCol>
                <a:gridCol w="469440">
                  <a:extLst>
                    <a:ext uri="{9D8B030D-6E8A-4147-A177-3AD203B41FA5}">
                      <a16:colId xmlns:a16="http://schemas.microsoft.com/office/drawing/2014/main" val="2449237397"/>
                    </a:ext>
                  </a:extLst>
                </a:gridCol>
                <a:gridCol w="1645887">
                  <a:extLst>
                    <a:ext uri="{9D8B030D-6E8A-4147-A177-3AD203B41FA5}">
                      <a16:colId xmlns:a16="http://schemas.microsoft.com/office/drawing/2014/main" val="1925509714"/>
                    </a:ext>
                  </a:extLst>
                </a:gridCol>
              </a:tblGrid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negati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__ 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__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iernes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459448"/>
                  </a:ext>
                </a:extLst>
              </a:tr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__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onito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tra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__ ajar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820105"/>
                  </a:ext>
                </a:extLst>
              </a:tr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tam __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ién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__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ocadillo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310547"/>
                  </a:ext>
                </a:extLst>
              </a:tr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__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iejo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__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eintiuno</a:t>
                      </a: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uLnTx/>
                        <a:uFillTx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235805"/>
                  </a:ext>
                </a:extLst>
              </a:tr>
              <a:tr h="248673">
                <a:tc>
                  <a:txBody>
                    <a:bodyPr/>
                    <a:lstStyle/>
                    <a:p>
                      <a:pPr algn="ctr"/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de __ </a:t>
                      </a:r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ajo</a:t>
                      </a:r>
                      <a:endParaRPr lang="en-GB" sz="14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GB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creati</a:t>
                      </a:r>
                      <a:r>
                        <a:rPr kumimoji="0" lang="en-GB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uLnTx/>
                          <a:uFillTx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__ 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1398642"/>
                  </a:ext>
                </a:extLst>
              </a:tr>
            </a:tbl>
          </a:graphicData>
        </a:graphic>
      </p:graphicFrame>
      <p:sp>
        <p:nvSpPr>
          <p:cNvPr id="6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86A02CA9-D4A1-FA84-26C0-FA2794CD48CB}"/>
              </a:ext>
            </a:extLst>
          </p:cNvPr>
          <p:cNvSpPr/>
          <p:nvPr/>
        </p:nvSpPr>
        <p:spPr>
          <a:xfrm>
            <a:off x="298932" y="1366684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BA06B7D9-429A-D9AA-075D-8BFE98184F6C}"/>
              </a:ext>
            </a:extLst>
          </p:cNvPr>
          <p:cNvSpPr/>
          <p:nvPr/>
        </p:nvSpPr>
        <p:spPr>
          <a:xfrm>
            <a:off x="298932" y="1681246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8462D990-B257-E311-39B8-B96106DB9109}"/>
              </a:ext>
            </a:extLst>
          </p:cNvPr>
          <p:cNvSpPr/>
          <p:nvPr/>
        </p:nvSpPr>
        <p:spPr>
          <a:xfrm>
            <a:off x="298932" y="1982420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ABDBFA93-22B7-FA8B-D92B-9EF86113E1EC}"/>
              </a:ext>
            </a:extLst>
          </p:cNvPr>
          <p:cNvSpPr/>
          <p:nvPr/>
        </p:nvSpPr>
        <p:spPr>
          <a:xfrm>
            <a:off x="298932" y="2280326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6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E9B515D6-1949-7C37-A283-71CF9263EDC8}"/>
              </a:ext>
            </a:extLst>
          </p:cNvPr>
          <p:cNvSpPr/>
          <p:nvPr/>
        </p:nvSpPr>
        <p:spPr>
          <a:xfrm>
            <a:off x="298932" y="2594888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A2634B9B-A3BD-B9EA-1CAC-3B51CE08FD69}"/>
              </a:ext>
            </a:extLst>
          </p:cNvPr>
          <p:cNvSpPr/>
          <p:nvPr/>
        </p:nvSpPr>
        <p:spPr>
          <a:xfrm>
            <a:off x="2172182" y="1376168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4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E86027C8-D973-035D-4C34-3C867CE668A1}"/>
              </a:ext>
            </a:extLst>
          </p:cNvPr>
          <p:cNvSpPr/>
          <p:nvPr/>
        </p:nvSpPr>
        <p:spPr>
          <a:xfrm>
            <a:off x="2172182" y="1690730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5C256DD3-B153-89EF-4142-2FB6BEA3AA14}"/>
              </a:ext>
            </a:extLst>
          </p:cNvPr>
          <p:cNvSpPr/>
          <p:nvPr/>
        </p:nvSpPr>
        <p:spPr>
          <a:xfrm>
            <a:off x="2172182" y="1991904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9BD0DDBB-F835-B06A-F088-AD2FCA45C24A}"/>
              </a:ext>
            </a:extLst>
          </p:cNvPr>
          <p:cNvSpPr/>
          <p:nvPr/>
        </p:nvSpPr>
        <p:spPr>
          <a:xfrm>
            <a:off x="2172182" y="2289810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Action Button: Custom 5">
            <a:hlinkClick r:id="" action="ppaction://noaction" highlightClick="1">
              <a:snd r:embed="rId5" name="P_ej.wav"/>
            </a:hlinkClick>
            <a:extLst>
              <a:ext uri="{FF2B5EF4-FFF2-40B4-BE49-F238E27FC236}">
                <a16:creationId xmlns:a16="http://schemas.microsoft.com/office/drawing/2014/main" id="{5C932432-AA06-C9F4-96A2-02368C5F5AF6}"/>
              </a:ext>
            </a:extLst>
          </p:cNvPr>
          <p:cNvSpPr/>
          <p:nvPr/>
        </p:nvSpPr>
        <p:spPr>
          <a:xfrm>
            <a:off x="2172182" y="2604372"/>
            <a:ext cx="208956" cy="191823"/>
          </a:xfrm>
          <a:prstGeom prst="actionButtonBlank">
            <a:avLst/>
          </a:prstGeom>
          <a:solidFill>
            <a:srgbClr val="FFC9DF"/>
          </a:solidFill>
          <a:ln w="12700"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33" name="Google Shape;402;p19">
            <a:extLst>
              <a:ext uri="{FF2B5EF4-FFF2-40B4-BE49-F238E27FC236}">
                <a16:creationId xmlns:a16="http://schemas.microsoft.com/office/drawing/2014/main" id="{90AC90C6-12D9-CFA3-1DFB-DDC3F9A8CD7F}"/>
              </a:ext>
            </a:extLst>
          </p:cNvPr>
          <p:cNvSpPr txBox="1"/>
          <p:nvPr/>
        </p:nvSpPr>
        <p:spPr>
          <a:xfrm>
            <a:off x="1924505" y="3123874"/>
            <a:ext cx="44711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[B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]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Practica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con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tu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compañero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/a.</a:t>
            </a:r>
            <a:endParaRPr kumimoji="0" lang="es-ES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108;p3">
            <a:extLst>
              <a:ext uri="{FF2B5EF4-FFF2-40B4-BE49-F238E27FC236}">
                <a16:creationId xmlns:a16="http://schemas.microsoft.com/office/drawing/2014/main" id="{25063922-F8EF-7F0C-054C-78287FC01054}"/>
              </a:ext>
            </a:extLst>
          </p:cNvPr>
          <p:cNvSpPr txBox="1"/>
          <p:nvPr/>
        </p:nvSpPr>
        <p:spPr>
          <a:xfrm>
            <a:off x="4269474" y="1921984"/>
            <a:ext cx="2521109" cy="1200288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Calibri"/>
              </a:rPr>
              <a:t>Friday      to work, working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21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    under          sandwich     old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      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pretty          negative     creative	also, too	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02;p19">
            <a:extLst>
              <a:ext uri="{FF2B5EF4-FFF2-40B4-BE49-F238E27FC236}">
                <a16:creationId xmlns:a16="http://schemas.microsoft.com/office/drawing/2014/main" id="{AA08FB99-B593-B78A-5D34-6E7C57EEB804}"/>
              </a:ext>
            </a:extLst>
          </p:cNvPr>
          <p:cNvSpPr txBox="1"/>
          <p:nvPr/>
        </p:nvSpPr>
        <p:spPr>
          <a:xfrm>
            <a:off x="4265792" y="1313861"/>
            <a:ext cx="2752228" cy="51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[C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]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¿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Qué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significan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las palabras?</a:t>
            </a:r>
            <a:endParaRPr kumimoji="0" lang="es-ES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1689888-6CCE-99A7-2E8C-E90E38591B13}"/>
              </a:ext>
            </a:extLst>
          </p:cNvPr>
          <p:cNvGrpSpPr/>
          <p:nvPr/>
        </p:nvGrpSpPr>
        <p:grpSpPr>
          <a:xfrm>
            <a:off x="116191" y="2951339"/>
            <a:ext cx="1801949" cy="492309"/>
            <a:chOff x="1639842" y="1416994"/>
            <a:chExt cx="1801949" cy="492309"/>
          </a:xfrm>
        </p:grpSpPr>
        <p:sp>
          <p:nvSpPr>
            <p:cNvPr id="54" name="Google Shape;112;p3">
              <a:extLst>
                <a:ext uri="{FF2B5EF4-FFF2-40B4-BE49-F238E27FC236}">
                  <a16:creationId xmlns:a16="http://schemas.microsoft.com/office/drawing/2014/main" id="{476A4516-BA10-EECB-06A0-D301E5287872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55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595314F2-8BCE-37C6-9FDB-893A5A7B030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5F7988E-63E2-2EF5-AA00-0351744C2296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7" name="Google Shape;402;p19">
            <a:extLst>
              <a:ext uri="{FF2B5EF4-FFF2-40B4-BE49-F238E27FC236}">
                <a16:creationId xmlns:a16="http://schemas.microsoft.com/office/drawing/2014/main" id="{B1A01ED1-0BAC-A872-3945-1577718528A6}"/>
              </a:ext>
            </a:extLst>
          </p:cNvPr>
          <p:cNvSpPr txBox="1"/>
          <p:nvPr/>
        </p:nvSpPr>
        <p:spPr>
          <a:xfrm>
            <a:off x="1156557" y="368089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texto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busca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🔎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vocabulario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A35111-A45A-FF09-9AF3-6A099734FA67}"/>
              </a:ext>
            </a:extLst>
          </p:cNvPr>
          <p:cNvGrpSpPr/>
          <p:nvPr/>
        </p:nvGrpSpPr>
        <p:grpSpPr>
          <a:xfrm>
            <a:off x="84456" y="3531544"/>
            <a:ext cx="1072125" cy="541432"/>
            <a:chOff x="85157" y="674113"/>
            <a:chExt cx="1072125" cy="541432"/>
          </a:xfrm>
        </p:grpSpPr>
        <p:sp>
          <p:nvSpPr>
            <p:cNvPr id="59" name="Google Shape;206;p9">
              <a:extLst>
                <a:ext uri="{FF2B5EF4-FFF2-40B4-BE49-F238E27FC236}">
                  <a16:creationId xmlns:a16="http://schemas.microsoft.com/office/drawing/2014/main" id="{211E6E96-A72F-5D54-07FC-502A0276841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07B80541-64D0-A748-83A8-D3D7336785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7ECD19F-6406-ED36-841A-3F8C084E4E4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1027" name="Rectangle: Rounded Corners 1026">
            <a:extLst>
              <a:ext uri="{FF2B5EF4-FFF2-40B4-BE49-F238E27FC236}">
                <a16:creationId xmlns:a16="http://schemas.microsoft.com/office/drawing/2014/main" id="{3CDB6B51-014E-956F-9A54-AEE2833B392F}"/>
              </a:ext>
            </a:extLst>
          </p:cNvPr>
          <p:cNvSpPr/>
          <p:nvPr/>
        </p:nvSpPr>
        <p:spPr>
          <a:xfrm>
            <a:off x="137387" y="5363083"/>
            <a:ext cx="78818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North </a:t>
            </a:r>
          </a:p>
        </p:txBody>
      </p:sp>
      <p:sp>
        <p:nvSpPr>
          <p:cNvPr id="1028" name="Rectangle: Rounded Corners 1027">
            <a:extLst>
              <a:ext uri="{FF2B5EF4-FFF2-40B4-BE49-F238E27FC236}">
                <a16:creationId xmlns:a16="http://schemas.microsoft.com/office/drawing/2014/main" id="{9660A7B8-66F8-8ECB-4A67-4B3839592B9A}"/>
              </a:ext>
            </a:extLst>
          </p:cNvPr>
          <p:cNvSpPr/>
          <p:nvPr/>
        </p:nvSpPr>
        <p:spPr>
          <a:xfrm>
            <a:off x="971911" y="5363082"/>
            <a:ext cx="1055739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he goes</a:t>
            </a:r>
          </a:p>
        </p:txBody>
      </p: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98CFE3FB-C66A-0480-94BD-4D622DB3A235}"/>
              </a:ext>
            </a:extLst>
          </p:cNvPr>
          <p:cNvSpPr/>
          <p:nvPr/>
        </p:nvSpPr>
        <p:spPr>
          <a:xfrm>
            <a:off x="2057978" y="5365876"/>
            <a:ext cx="863030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the</a:t>
            </a: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5BFF0B27-2703-5FBA-1635-16CED29751B1}"/>
              </a:ext>
            </a:extLst>
          </p:cNvPr>
          <p:cNvSpPr/>
          <p:nvPr/>
        </p:nvSpPr>
        <p:spPr>
          <a:xfrm>
            <a:off x="2967666" y="5363081"/>
            <a:ext cx="717298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</a:t>
            </a:r>
          </a:p>
        </p:txBody>
      </p:sp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7FB208D1-B5E1-D935-3BAB-751829436683}"/>
              </a:ext>
            </a:extLst>
          </p:cNvPr>
          <p:cNvSpPr/>
          <p:nvPr/>
        </p:nvSpPr>
        <p:spPr>
          <a:xfrm>
            <a:off x="3746494" y="5363081"/>
            <a:ext cx="80687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 town</a:t>
            </a:r>
          </a:p>
        </p:txBody>
      </p:sp>
      <p:sp>
        <p:nvSpPr>
          <p:cNvPr id="1041" name="Rectangle: Rounded Corners 1040">
            <a:extLst>
              <a:ext uri="{FF2B5EF4-FFF2-40B4-BE49-F238E27FC236}">
                <a16:creationId xmlns:a16="http://schemas.microsoft.com/office/drawing/2014/main" id="{5DAB229C-8EA6-D5B4-1D89-F3B0DA70E919}"/>
              </a:ext>
            </a:extLst>
          </p:cNvPr>
          <p:cNvSpPr/>
          <p:nvPr/>
        </p:nvSpPr>
        <p:spPr>
          <a:xfrm>
            <a:off x="4592588" y="5354988"/>
            <a:ext cx="806874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voice</a:t>
            </a:r>
          </a:p>
        </p:txBody>
      </p:sp>
      <p:sp>
        <p:nvSpPr>
          <p:cNvPr id="1042" name="Rectangle: Rounded Corners 1041">
            <a:extLst>
              <a:ext uri="{FF2B5EF4-FFF2-40B4-BE49-F238E27FC236}">
                <a16:creationId xmlns:a16="http://schemas.microsoft.com/office/drawing/2014/main" id="{C94A96D6-89E6-9BBE-3144-536FC1DE77EF}"/>
              </a:ext>
            </a:extLst>
          </p:cNvPr>
          <p:cNvSpPr/>
          <p:nvPr/>
        </p:nvSpPr>
        <p:spPr>
          <a:xfrm>
            <a:off x="5456112" y="5356731"/>
            <a:ext cx="979455" cy="277665"/>
          </a:xfrm>
          <a:prstGeom prst="roundRect">
            <a:avLst/>
          </a:prstGeom>
          <a:solidFill>
            <a:srgbClr val="FFE5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he sends</a:t>
            </a:r>
          </a:p>
        </p:txBody>
      </p:sp>
      <p:sp>
        <p:nvSpPr>
          <p:cNvPr id="1044" name="TextBox 1043">
            <a:extLst>
              <a:ext uri="{FF2B5EF4-FFF2-40B4-BE49-F238E27FC236}">
                <a16:creationId xmlns:a16="http://schemas.microsoft.com/office/drawing/2014/main" id="{C1C216A5-D6F4-9C35-C81F-E435250B93D8}"/>
              </a:ext>
            </a:extLst>
          </p:cNvPr>
          <p:cNvSpPr txBox="1"/>
          <p:nvPr/>
        </p:nvSpPr>
        <p:spPr>
          <a:xfrm>
            <a:off x="137388" y="5768432"/>
            <a:ext cx="4901338" cy="230832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</a:t>
            </a: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his/her   |  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sueño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dream | (la) 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lengua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language |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minoritaria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minority </a:t>
            </a:r>
            <a:endParaRPr kumimoji="0" lang="en-GB" sz="9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45" name="Picture 2">
            <a:extLst>
              <a:ext uri="{FF2B5EF4-FFF2-40B4-BE49-F238E27FC236}">
                <a16:creationId xmlns:a16="http://schemas.microsoft.com/office/drawing/2014/main" id="{26407EB1-5A8A-8895-D74A-BA9BC678C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862" y="4096991"/>
            <a:ext cx="2175722" cy="1128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6" name="TextBox 1045">
            <a:extLst>
              <a:ext uri="{FF2B5EF4-FFF2-40B4-BE49-F238E27FC236}">
                <a16:creationId xmlns:a16="http://schemas.microsoft.com/office/drawing/2014/main" id="{2058EFC3-05B1-4B5C-E57D-2083FDA6173C}"/>
              </a:ext>
            </a:extLst>
          </p:cNvPr>
          <p:cNvSpPr txBox="1"/>
          <p:nvPr/>
        </p:nvSpPr>
        <p:spPr>
          <a:xfrm>
            <a:off x="5744455" y="4930092"/>
            <a:ext cx="86914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Iquique</a:t>
            </a:r>
          </a:p>
        </p:txBody>
      </p:sp>
      <p:sp>
        <p:nvSpPr>
          <p:cNvPr id="1047" name="Speech Bubble: Rectangle with Corners Rounded 1046">
            <a:extLst>
              <a:ext uri="{FF2B5EF4-FFF2-40B4-BE49-F238E27FC236}">
                <a16:creationId xmlns:a16="http://schemas.microsoft.com/office/drawing/2014/main" id="{9683F2FB-B0A6-6804-8CF6-FC62B5309170}"/>
              </a:ext>
            </a:extLst>
          </p:cNvPr>
          <p:cNvSpPr/>
          <p:nvPr/>
        </p:nvSpPr>
        <p:spPr>
          <a:xfrm>
            <a:off x="5123925" y="3393060"/>
            <a:ext cx="1617884" cy="532236"/>
          </a:xfrm>
          <a:prstGeom prst="wedgeRoundRectCallout">
            <a:avLst>
              <a:gd name="adj1" fmla="val -51194"/>
              <a:gd name="adj2" fmla="val 79873"/>
              <a:gd name="adj3" fmla="val 16667"/>
            </a:avLst>
          </a:prstGeom>
          <a:solidFill>
            <a:srgbClr val="C1EFF1"/>
          </a:solidFill>
          <a:ln>
            <a:solidFill>
              <a:srgbClr val="C1EF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En aymara,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ki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s-ES" sz="1100" b="1" noProof="0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ik</a:t>
            </a:r>
            <a:r>
              <a:rPr kumimoji="0" lang="es-ES" sz="11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i</a:t>
            </a: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 significa ‘'lugar de sueños*’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Dreaming Outloud Pro" panose="03050502040302030504" pitchFamily="66" charset="0"/>
                <a:cs typeface="Dreaming Outloud Pro" panose="03050502040302030504" pitchFamily="66" charset="0"/>
              </a:rPr>
              <a:t>😴.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424678B-E408-0254-77F5-35AD5461F833}"/>
              </a:ext>
            </a:extLst>
          </p:cNvPr>
          <p:cNvSpPr txBox="1"/>
          <p:nvPr/>
        </p:nvSpPr>
        <p:spPr>
          <a:xfrm>
            <a:off x="2324100" y="6063195"/>
            <a:ext cx="426695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aymara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español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quechua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son lenguas*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oficiales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Bolivia y Perú.  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lengua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minoritaria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Chile.</a:t>
            </a:r>
          </a:p>
        </p:txBody>
      </p:sp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B4DB7077-B343-EDA1-A03F-6A1617AFB370}"/>
              </a:ext>
            </a:extLst>
          </p:cNvPr>
          <p:cNvGrpSpPr/>
          <p:nvPr/>
        </p:nvGrpSpPr>
        <p:grpSpPr>
          <a:xfrm>
            <a:off x="6034210" y="5754455"/>
            <a:ext cx="579394" cy="554905"/>
            <a:chOff x="6210543" y="3764108"/>
            <a:chExt cx="801046" cy="775262"/>
          </a:xfrm>
        </p:grpSpPr>
        <p:sp>
          <p:nvSpPr>
            <p:cNvPr id="1050" name="Oval 1049">
              <a:extLst>
                <a:ext uri="{FF2B5EF4-FFF2-40B4-BE49-F238E27FC236}">
                  <a16:creationId xmlns:a16="http://schemas.microsoft.com/office/drawing/2014/main" id="{5579355B-70B2-0055-98B0-0080C538893C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51" name="Picture 1050">
              <a:extLst>
                <a:ext uri="{FF2B5EF4-FFF2-40B4-BE49-F238E27FC236}">
                  <a16:creationId xmlns:a16="http://schemas.microsoft.com/office/drawing/2014/main" id="{9E9E0008-A7CE-88DB-656F-F3A4384A4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52" name="Picture 105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E16C78FC-40D0-B05A-A1F3-3FED78E8F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1053" name="Google Shape;402;p19">
            <a:extLst>
              <a:ext uri="{FF2B5EF4-FFF2-40B4-BE49-F238E27FC236}">
                <a16:creationId xmlns:a16="http://schemas.microsoft.com/office/drawing/2014/main" id="{D0F58922-B9FC-83DF-075F-005099269157}"/>
              </a:ext>
            </a:extLst>
          </p:cNvPr>
          <p:cNvSpPr txBox="1"/>
          <p:nvPr/>
        </p:nvSpPr>
        <p:spPr>
          <a:xfrm>
            <a:off x="68988" y="6821219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054" name="Group 1053">
            <a:extLst>
              <a:ext uri="{FF2B5EF4-FFF2-40B4-BE49-F238E27FC236}">
                <a16:creationId xmlns:a16="http://schemas.microsoft.com/office/drawing/2014/main" id="{7AAD11B5-60DF-2EEB-97DA-B63092D885F6}"/>
              </a:ext>
            </a:extLst>
          </p:cNvPr>
          <p:cNvGrpSpPr/>
          <p:nvPr/>
        </p:nvGrpSpPr>
        <p:grpSpPr>
          <a:xfrm>
            <a:off x="70164" y="6256558"/>
            <a:ext cx="1072125" cy="541432"/>
            <a:chOff x="85157" y="674113"/>
            <a:chExt cx="1072125" cy="541432"/>
          </a:xfrm>
        </p:grpSpPr>
        <p:sp>
          <p:nvSpPr>
            <p:cNvPr id="1055" name="Google Shape;206;p9">
              <a:extLst>
                <a:ext uri="{FF2B5EF4-FFF2-40B4-BE49-F238E27FC236}">
                  <a16:creationId xmlns:a16="http://schemas.microsoft.com/office/drawing/2014/main" id="{BA6EC7CF-73D3-6B0A-6067-25E621F2FC88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56" name="Picture 1055">
              <a:extLst>
                <a:ext uri="{FF2B5EF4-FFF2-40B4-BE49-F238E27FC236}">
                  <a16:creationId xmlns:a16="http://schemas.microsoft.com/office/drawing/2014/main" id="{0C426F02-86DF-A57C-986F-0C328B56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57" name="TextBox 1056">
              <a:extLst>
                <a:ext uri="{FF2B5EF4-FFF2-40B4-BE49-F238E27FC236}">
                  <a16:creationId xmlns:a16="http://schemas.microsoft.com/office/drawing/2014/main" id="{FFA66B9F-1267-B88A-148A-871D6CB65AD8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058" name="Table 1057">
            <a:extLst>
              <a:ext uri="{FF2B5EF4-FFF2-40B4-BE49-F238E27FC236}">
                <a16:creationId xmlns:a16="http://schemas.microsoft.com/office/drawing/2014/main" id="{04778971-4781-A7E3-C89B-CAF2C0A941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753998"/>
              </p:ext>
            </p:extLst>
          </p:nvPr>
        </p:nvGraphicFramePr>
        <p:xfrm>
          <a:off x="76303" y="7170899"/>
          <a:ext cx="6410742" cy="263315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37616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moreno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negro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redondo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376165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pelo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corto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largo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37616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cara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médico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oreja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37616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vaca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dentro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fuera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37616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ayudar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limpiar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tocar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3761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norte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oeste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sur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37616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ciudad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costa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778193"/>
                  </a:ext>
                </a:extLst>
              </a:tr>
            </a:tbl>
          </a:graphicData>
        </a:graphic>
      </p:graphicFrame>
      <p:pic>
        <p:nvPicPr>
          <p:cNvPr id="1059" name="Picture 1058">
            <a:extLst>
              <a:ext uri="{FF2B5EF4-FFF2-40B4-BE49-F238E27FC236}">
                <a16:creationId xmlns:a16="http://schemas.microsoft.com/office/drawing/2014/main" id="{F31D0981-FC30-B458-ABB0-9A3C61E59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8181" y="6914621"/>
            <a:ext cx="572382" cy="435249"/>
          </a:xfrm>
          <a:prstGeom prst="rect">
            <a:avLst/>
          </a:prstGeom>
        </p:spPr>
      </p:pic>
      <p:pic>
        <p:nvPicPr>
          <p:cNvPr id="1060" name="Picture 1059">
            <a:extLst>
              <a:ext uri="{FF2B5EF4-FFF2-40B4-BE49-F238E27FC236}">
                <a16:creationId xmlns:a16="http://schemas.microsoft.com/office/drawing/2014/main" id="{8CB950B6-49A2-4AA5-D41E-91C5F3A59D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4821" y="8073267"/>
            <a:ext cx="631934" cy="581219"/>
          </a:xfrm>
          <a:prstGeom prst="rect">
            <a:avLst/>
          </a:prstGeom>
        </p:spPr>
      </p:pic>
      <p:pic>
        <p:nvPicPr>
          <p:cNvPr id="1066" name="Picture 1065" descr="Icon&#10;&#10;Description automatically generated">
            <a:extLst>
              <a:ext uri="{FF2B5EF4-FFF2-40B4-BE49-F238E27FC236}">
                <a16:creationId xmlns:a16="http://schemas.microsoft.com/office/drawing/2014/main" id="{869F6B87-0308-0836-6830-84E5440708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9" y="7253303"/>
            <a:ext cx="624204" cy="624204"/>
          </a:xfrm>
          <a:prstGeom prst="rect">
            <a:avLst/>
          </a:prstGeom>
        </p:spPr>
      </p:pic>
      <p:pic>
        <p:nvPicPr>
          <p:cNvPr id="1067" name="Picture 1066">
            <a:extLst>
              <a:ext uri="{FF2B5EF4-FFF2-40B4-BE49-F238E27FC236}">
                <a16:creationId xmlns:a16="http://schemas.microsoft.com/office/drawing/2014/main" id="{0C80EEF1-A9C5-2393-32A1-0464E8B8889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042" y="9170603"/>
            <a:ext cx="653860" cy="619446"/>
          </a:xfrm>
          <a:prstGeom prst="rect">
            <a:avLst/>
          </a:prstGeom>
        </p:spPr>
      </p:pic>
      <p:sp>
        <p:nvSpPr>
          <p:cNvPr id="1068" name="TextBox 1067">
            <a:extLst>
              <a:ext uri="{FF2B5EF4-FFF2-40B4-BE49-F238E27FC236}">
                <a16:creationId xmlns:a16="http://schemas.microsoft.com/office/drawing/2014/main" id="{AA66AEFC-5627-DBEE-91AE-0DBD89F9E235}"/>
              </a:ext>
            </a:extLst>
          </p:cNvPr>
          <p:cNvSpPr txBox="1"/>
          <p:nvPr/>
        </p:nvSpPr>
        <p:spPr>
          <a:xfrm>
            <a:off x="703005" y="7649345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69" name="TextBox 1068">
            <a:extLst>
              <a:ext uri="{FF2B5EF4-FFF2-40B4-BE49-F238E27FC236}">
                <a16:creationId xmlns:a16="http://schemas.microsoft.com/office/drawing/2014/main" id="{75139918-6767-721B-CCD6-C4A48A1A6BA0}"/>
              </a:ext>
            </a:extLst>
          </p:cNvPr>
          <p:cNvSpPr txBox="1"/>
          <p:nvPr/>
        </p:nvSpPr>
        <p:spPr>
          <a:xfrm>
            <a:off x="689659" y="8442461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070" name="TextBox 1069">
            <a:extLst>
              <a:ext uri="{FF2B5EF4-FFF2-40B4-BE49-F238E27FC236}">
                <a16:creationId xmlns:a16="http://schemas.microsoft.com/office/drawing/2014/main" id="{4D3A2250-BE03-4CB6-A147-8DF0FAA588D0}"/>
              </a:ext>
            </a:extLst>
          </p:cNvPr>
          <p:cNvSpPr txBox="1"/>
          <p:nvPr/>
        </p:nvSpPr>
        <p:spPr>
          <a:xfrm>
            <a:off x="793819" y="95352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43</a:t>
            </a:r>
          </a:p>
        </p:txBody>
      </p:sp>
      <p:sp>
        <p:nvSpPr>
          <p:cNvPr id="1071" name="Rectangle: Rounded Corners 1070">
            <a:extLst>
              <a:ext uri="{FF2B5EF4-FFF2-40B4-BE49-F238E27FC236}">
                <a16:creationId xmlns:a16="http://schemas.microsoft.com/office/drawing/2014/main" id="{54F37DBE-A9FD-7185-B769-62A89087F8C5}"/>
              </a:ext>
            </a:extLst>
          </p:cNvPr>
          <p:cNvSpPr/>
          <p:nvPr/>
        </p:nvSpPr>
        <p:spPr>
          <a:xfrm>
            <a:off x="130140" y="128411"/>
            <a:ext cx="4143698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where you are going</a:t>
            </a:r>
            <a:endParaRPr lang="en-GB" sz="2200" dirty="0"/>
          </a:p>
        </p:txBody>
      </p:sp>
      <p:grpSp>
        <p:nvGrpSpPr>
          <p:cNvPr id="1075" name="Group 1074">
            <a:extLst>
              <a:ext uri="{FF2B5EF4-FFF2-40B4-BE49-F238E27FC236}">
                <a16:creationId xmlns:a16="http://schemas.microsoft.com/office/drawing/2014/main" id="{C7E5F17F-598A-8394-F627-C884884F7845}"/>
              </a:ext>
            </a:extLst>
          </p:cNvPr>
          <p:cNvGrpSpPr/>
          <p:nvPr/>
        </p:nvGrpSpPr>
        <p:grpSpPr>
          <a:xfrm>
            <a:off x="4161280" y="158537"/>
            <a:ext cx="602927" cy="471283"/>
            <a:chOff x="3814354" y="2201705"/>
            <a:chExt cx="602927" cy="471283"/>
          </a:xfrm>
        </p:grpSpPr>
        <p:sp>
          <p:nvSpPr>
            <p:cNvPr id="1076" name="Rectangle: Rounded Corners 1075">
              <a:extLst>
                <a:ext uri="{FF2B5EF4-FFF2-40B4-BE49-F238E27FC236}">
                  <a16:creationId xmlns:a16="http://schemas.microsoft.com/office/drawing/2014/main" id="{F5128FFB-6BF7-B556-1832-867793AB412C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77" name="TextBox 1076">
              <a:extLst>
                <a:ext uri="{FF2B5EF4-FFF2-40B4-BE49-F238E27FC236}">
                  <a16:creationId xmlns:a16="http://schemas.microsoft.com/office/drawing/2014/main" id="{B532F124-675A-C3CC-460F-FECEC0A4BD48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8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8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41D4425-07F4-D322-4798-C482FBD052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722705"/>
              </p:ext>
            </p:extLst>
          </p:nvPr>
        </p:nvGraphicFramePr>
        <p:xfrm>
          <a:off x="128695" y="6348341"/>
          <a:ext cx="6410742" cy="34214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7188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dark (brown)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black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round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7188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hair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short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long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7188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face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doctor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7188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cow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inside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outside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471880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help, helping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touch, play (instrument)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clean, cleaning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50787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s/he goes, is going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city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507876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south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coast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east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5512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B52BBE8-DACF-A982-7793-5B84A2BB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116" y="6182075"/>
            <a:ext cx="572382" cy="4352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E55B83-9A60-655D-DB37-E08E42B6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95" y="7593278"/>
            <a:ext cx="631934" cy="58121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F5F1389E-8EBE-6F57-72C6-0F5FFE14B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65" y="6560690"/>
            <a:ext cx="667164" cy="667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46F13C-EC72-F151-BD75-208490A53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69" y="9135924"/>
            <a:ext cx="653860" cy="6194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5E9572-B5FF-76A7-2BE7-D699C422C4F1}"/>
              </a:ext>
            </a:extLst>
          </p:cNvPr>
          <p:cNvSpPr txBox="1"/>
          <p:nvPr/>
        </p:nvSpPr>
        <p:spPr>
          <a:xfrm>
            <a:off x="689604" y="702583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31C67A-DFF3-487D-2ED5-9980655D5A30}"/>
              </a:ext>
            </a:extLst>
          </p:cNvPr>
          <p:cNvSpPr txBox="1"/>
          <p:nvPr/>
        </p:nvSpPr>
        <p:spPr>
          <a:xfrm>
            <a:off x="751433" y="796247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29C16-20A6-CE42-B43B-BCAB04A086E0}"/>
              </a:ext>
            </a:extLst>
          </p:cNvPr>
          <p:cNvSpPr txBox="1"/>
          <p:nvPr/>
        </p:nvSpPr>
        <p:spPr>
          <a:xfrm>
            <a:off x="833529" y="952777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FE17CC-FDCA-0B75-D500-D8BC3399F861}"/>
              </a:ext>
            </a:extLst>
          </p:cNvPr>
          <p:cNvSpPr txBox="1"/>
          <p:nvPr/>
        </p:nvSpPr>
        <p:spPr>
          <a:xfrm>
            <a:off x="1462726" y="5863930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867C65-76E9-883B-7B22-933AD64B4657}"/>
              </a:ext>
            </a:extLst>
          </p:cNvPr>
          <p:cNvGrpSpPr/>
          <p:nvPr/>
        </p:nvGrpSpPr>
        <p:grpSpPr>
          <a:xfrm>
            <a:off x="516798" y="5896991"/>
            <a:ext cx="962296" cy="307777"/>
            <a:chOff x="537508" y="810975"/>
            <a:chExt cx="505091" cy="307777"/>
          </a:xfrm>
        </p:grpSpPr>
        <p:sp>
          <p:nvSpPr>
            <p:cNvPr id="20" name="Google Shape;206;p9">
              <a:extLst>
                <a:ext uri="{FF2B5EF4-FFF2-40B4-BE49-F238E27FC236}">
                  <a16:creationId xmlns:a16="http://schemas.microsoft.com/office/drawing/2014/main" id="{5A96DE95-E58A-A140-081C-9ED144784C4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2E3B60B-9D1E-28E5-AD05-38A930943682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2" name="Picture 2" descr="Pen, Write, Pencil, Writing Tool, Work, Message, Blue">
            <a:extLst>
              <a:ext uri="{FF2B5EF4-FFF2-40B4-BE49-F238E27FC236}">
                <a16:creationId xmlns:a16="http://schemas.microsoft.com/office/drawing/2014/main" id="{DFDBC5A6-9F4C-442A-1B2A-BC0B17BE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" y="5765839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Google Shape;402;p19">
            <a:extLst>
              <a:ext uri="{FF2B5EF4-FFF2-40B4-BE49-F238E27FC236}">
                <a16:creationId xmlns:a16="http://schemas.microsoft.com/office/drawing/2014/main" id="{43D9D05E-15B1-2303-3BBC-A4DE25EFCF8A}"/>
              </a:ext>
            </a:extLst>
          </p:cNvPr>
          <p:cNvSpPr txBox="1"/>
          <p:nvPr/>
        </p:nvSpPr>
        <p:spPr>
          <a:xfrm>
            <a:off x="1202240" y="811817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algn="l"/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ordenador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tiene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un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problema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😨. Lee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mensaje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compañero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/a. 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5A5EA9B-72AC-E4EF-25C7-9E2E1CE050DC}"/>
              </a:ext>
            </a:extLst>
          </p:cNvPr>
          <p:cNvGrpSpPr/>
          <p:nvPr/>
        </p:nvGrpSpPr>
        <p:grpSpPr>
          <a:xfrm>
            <a:off x="130139" y="651726"/>
            <a:ext cx="1072125" cy="541432"/>
            <a:chOff x="85157" y="674113"/>
            <a:chExt cx="1072125" cy="541432"/>
          </a:xfrm>
        </p:grpSpPr>
        <p:sp>
          <p:nvSpPr>
            <p:cNvPr id="42" name="Google Shape;206;p9">
              <a:extLst>
                <a:ext uri="{FF2B5EF4-FFF2-40B4-BE49-F238E27FC236}">
                  <a16:creationId xmlns:a16="http://schemas.microsoft.com/office/drawing/2014/main" id="{0A6116AB-F7E9-02D6-9D53-39CE2F518764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81B2C70-15F2-D531-0AA9-DFF7C0062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234F9EA-D1F5-0E39-08BA-B8DD35B1A632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DC2C6DE2-9AD4-AF38-ED2E-F3080CBC8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095" y="1507333"/>
            <a:ext cx="3755311" cy="2535362"/>
          </a:xfrm>
          <a:prstGeom prst="rect">
            <a:avLst/>
          </a:prstGeom>
        </p:spPr>
      </p:pic>
      <p:sp>
        <p:nvSpPr>
          <p:cNvPr id="1031" name="TextBox 1030">
            <a:extLst>
              <a:ext uri="{FF2B5EF4-FFF2-40B4-BE49-F238E27FC236}">
                <a16:creationId xmlns:a16="http://schemas.microsoft.com/office/drawing/2014/main" id="{9A020425-3390-1471-C03D-72F10AD4A91D}"/>
              </a:ext>
            </a:extLst>
          </p:cNvPr>
          <p:cNvSpPr txBox="1"/>
          <p:nvPr/>
        </p:nvSpPr>
        <p:spPr>
          <a:xfrm>
            <a:off x="4926629" y="2797944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</a:p>
        </p:txBody>
      </p:sp>
      <p:grpSp>
        <p:nvGrpSpPr>
          <p:cNvPr id="1032" name="Group 1031">
            <a:extLst>
              <a:ext uri="{FF2B5EF4-FFF2-40B4-BE49-F238E27FC236}">
                <a16:creationId xmlns:a16="http://schemas.microsoft.com/office/drawing/2014/main" id="{71B866B0-3522-E010-59DA-F5536B5C2A32}"/>
              </a:ext>
            </a:extLst>
          </p:cNvPr>
          <p:cNvGrpSpPr/>
          <p:nvPr/>
        </p:nvGrpSpPr>
        <p:grpSpPr>
          <a:xfrm>
            <a:off x="3980701" y="2831005"/>
            <a:ext cx="962296" cy="307777"/>
            <a:chOff x="537508" y="810975"/>
            <a:chExt cx="505091" cy="307777"/>
          </a:xfrm>
        </p:grpSpPr>
        <p:sp>
          <p:nvSpPr>
            <p:cNvPr id="1033" name="Google Shape;206;p9">
              <a:extLst>
                <a:ext uri="{FF2B5EF4-FFF2-40B4-BE49-F238E27FC236}">
                  <a16:creationId xmlns:a16="http://schemas.microsoft.com/office/drawing/2014/main" id="{0D964E99-5A46-27E0-208F-8883168A2AD7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4" name="TextBox 1033">
              <a:extLst>
                <a:ext uri="{FF2B5EF4-FFF2-40B4-BE49-F238E27FC236}">
                  <a16:creationId xmlns:a16="http://schemas.microsoft.com/office/drawing/2014/main" id="{FA5E311F-DB4B-0241-E702-7B8F03A33CAB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1035" name="Picture 2" descr="Pen, Write, Pencil, Writing Tool, Work, Message, Blue">
            <a:extLst>
              <a:ext uri="{FF2B5EF4-FFF2-40B4-BE49-F238E27FC236}">
                <a16:creationId xmlns:a16="http://schemas.microsoft.com/office/drawing/2014/main" id="{46D06917-FA4D-CE49-4056-98D1F5B5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998" y="2699853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8C7B639-D6DB-2E59-CD7F-507C56980A28}"/>
              </a:ext>
            </a:extLst>
          </p:cNvPr>
          <p:cNvSpPr txBox="1"/>
          <p:nvPr/>
        </p:nvSpPr>
        <p:spPr>
          <a:xfrm>
            <a:off x="3479522" y="1828558"/>
            <a:ext cx="1688614" cy="2308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ordenador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computer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C5B29042-C75F-B404-5706-A02656F39A8B}"/>
              </a:ext>
            </a:extLst>
          </p:cNvPr>
          <p:cNvSpPr txBox="1"/>
          <p:nvPr/>
        </p:nvSpPr>
        <p:spPr>
          <a:xfrm>
            <a:off x="172707" y="4182702"/>
            <a:ext cx="6403489" cy="1344022"/>
          </a:xfrm>
          <a:prstGeom prst="rect">
            <a:avLst/>
          </a:prstGeom>
          <a:solidFill>
            <a:srgbClr val="FFE5F0"/>
          </a:solidFill>
          <a:ln w="127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914400">
              <a:lnSpc>
                <a:spcPct val="150000"/>
              </a:lnSpc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……………………………………….….……………………………………….….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……………………………………….….……………………………………….….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……………………………………….….……………………………………….….</a:t>
            </a:r>
          </a:p>
          <a:p>
            <a:pPr algn="ctr" defTabSz="914400">
              <a:lnSpc>
                <a:spcPct val="150000"/>
              </a:lnSpc>
              <a:defRPr/>
            </a:pPr>
            <a:r>
              <a:rPr kumimoji="0" lang="en-GB" sz="1400" i="0" u="none" strike="noStrike" kern="0" cap="none" spc="0" normalizeH="0" baseline="0" noProof="0" dirty="0"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……………………………………….….……………………………………….….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51771" y="9560956"/>
            <a:ext cx="476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44</a:t>
            </a:r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3423B58D-E669-1A8C-DD73-222FBB488A9B}"/>
              </a:ext>
            </a:extLst>
          </p:cNvPr>
          <p:cNvSpPr/>
          <p:nvPr/>
        </p:nvSpPr>
        <p:spPr>
          <a:xfrm>
            <a:off x="130140" y="128411"/>
            <a:ext cx="4143698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where you are going</a:t>
            </a:r>
            <a:endParaRPr lang="en-GB" sz="2200" dirty="0"/>
          </a:p>
        </p:txBody>
      </p: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B40CA9AC-C6F1-8475-F9E9-BC07643ABA1A}"/>
              </a:ext>
            </a:extLst>
          </p:cNvPr>
          <p:cNvGrpSpPr/>
          <p:nvPr/>
        </p:nvGrpSpPr>
        <p:grpSpPr>
          <a:xfrm>
            <a:off x="4161280" y="158537"/>
            <a:ext cx="602927" cy="471283"/>
            <a:chOff x="3814354" y="2201705"/>
            <a:chExt cx="602927" cy="471283"/>
          </a:xfrm>
        </p:grpSpPr>
        <p:sp>
          <p:nvSpPr>
            <p:cNvPr id="1061" name="Rectangle: Rounded Corners 1060">
              <a:extLst>
                <a:ext uri="{FF2B5EF4-FFF2-40B4-BE49-F238E27FC236}">
                  <a16:creationId xmlns:a16="http://schemas.microsoft.com/office/drawing/2014/main" id="{4C17E768-F63B-A58C-0FEA-97880D04BB4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CB44266E-546A-4C15-5512-DDE5F67358C8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8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494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4362048C-CC32-544F-FC79-1DCB905FD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61"/>
          <a:stretch/>
        </p:blipFill>
        <p:spPr>
          <a:xfrm>
            <a:off x="3641387" y="7491438"/>
            <a:ext cx="410212" cy="577966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id="{2440BB08-9955-DAA6-85C4-F2B1255BF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814" y="1202866"/>
            <a:ext cx="1613172" cy="1980048"/>
          </a:xfrm>
          <a:prstGeom prst="rect">
            <a:avLst/>
          </a:prstGeom>
        </p:spPr>
      </p:pic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61111" y="4516579"/>
            <a:ext cx="6539774" cy="2610479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9</a:t>
            </a:r>
          </a:p>
        </p:txBody>
      </p: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6673980"/>
              </p:ext>
            </p:extLst>
          </p:nvPr>
        </p:nvGraphicFramePr>
        <p:xfrm>
          <a:off x="52168" y="3516216"/>
          <a:ext cx="6687792" cy="9187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8432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17475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162050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485748">
                  <a:extLst>
                    <a:ext uri="{9D8B030D-6E8A-4147-A177-3AD203B41FA5}">
                      <a16:colId xmlns:a16="http://schemas.microsoft.com/office/drawing/2014/main" val="3715440194"/>
                    </a:ext>
                  </a:extLst>
                </a:gridCol>
                <a:gridCol w="1082262">
                  <a:extLst>
                    <a:ext uri="{9D8B030D-6E8A-4147-A177-3AD203B41FA5}">
                      <a16:colId xmlns:a16="http://schemas.microsoft.com/office/drawing/2014/main" val="3227724909"/>
                    </a:ext>
                  </a:extLst>
                </a:gridCol>
              </a:tblGrid>
              <a:tr h="459854">
                <a:tc>
                  <a:txBody>
                    <a:bodyPr/>
                    <a:lstStyle/>
                    <a:p>
                      <a:r>
                        <a:rPr lang="en-GB" sz="1500" b="0" dirty="0" err="1">
                          <a:latin typeface="Century Gothic" panose="020B0502020202020204" pitchFamily="34" charset="0"/>
                        </a:rPr>
                        <a:t>voy</a:t>
                      </a:r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b="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b="0" dirty="0"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050" b="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1" dirty="0">
                          <a:latin typeface="Century Gothic" panose="020B0502020202020204" pitchFamily="34" charset="0"/>
                        </a:rPr>
                        <a:t>cine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500" b="1" dirty="0">
                          <a:latin typeface="Century Gothic" panose="020B0502020202020204" pitchFamily="34" charset="0"/>
                        </a:rPr>
                        <a:t>mercado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500" b="1" dirty="0"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b="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500" b="1" dirty="0">
                          <a:latin typeface="Century Gothic" panose="020B0502020202020204" pitchFamily="34" charset="0"/>
                        </a:rPr>
                        <a:t>costa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0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000" dirty="0">
                          <a:latin typeface="Century Gothic" panose="020B0502020202020204" pitchFamily="34" charset="0"/>
                        </a:rPr>
                        <a:t>)</a:t>
                      </a:r>
                      <a:r>
                        <a:rPr lang="en-GB" sz="1500" dirty="0"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500" b="1" dirty="0" err="1">
                          <a:latin typeface="Century Gothic" panose="020B0502020202020204" pitchFamily="34" charset="0"/>
                        </a:rPr>
                        <a:t>teatro</a:t>
                      </a:r>
                      <a:endParaRPr lang="en-GB" sz="1500" b="1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5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29913" y="3036165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236656" y="4611509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Using the verb ‘</a:t>
            </a:r>
            <a:r>
              <a:rPr lang="en-GB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ir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’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5070007" y="4640335"/>
            <a:ext cx="1825970" cy="536021"/>
            <a:chOff x="179408" y="5960637"/>
            <a:chExt cx="1825970" cy="536021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38100" y="3142696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08131" y="44004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151" y="956095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0"/>
            <a:ext cx="1840387" cy="1674898"/>
            <a:chOff x="4876029" y="582474"/>
            <a:chExt cx="1840387" cy="250678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4"/>
              <a:ext cx="1822690" cy="2506787"/>
              <a:chOff x="4310576" y="875607"/>
              <a:chExt cx="2558030" cy="3392727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2"/>
                <a:ext cx="2539805" cy="33149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7"/>
                <a:ext cx="2558030" cy="794718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397383"/>
              <a:ext cx="153899" cy="2473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1314988"/>
              <a:ext cx="1600928" cy="8982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Talking a trip to Barcelona:  ‘</a:t>
              </a:r>
              <a:r>
                <a:rPr lang="en-GB" sz="1100" dirty="0" err="1">
                  <a:latin typeface="Century Gothic" panose="020B0502020202020204" pitchFamily="34" charset="0"/>
                </a:rPr>
                <a:t>voy</a:t>
              </a:r>
              <a:r>
                <a:rPr lang="en-GB" sz="1100" dirty="0">
                  <a:latin typeface="Century Gothic" panose="020B0502020202020204" pitchFamily="34" charset="0"/>
                </a:rPr>
                <a:t>’ and ‘vas’.</a:t>
              </a:r>
              <a:endParaRPr lang="en-GB" sz="1100" dirty="0"/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5094" y="2905380"/>
            <a:ext cx="707513" cy="538005"/>
          </a:xfrm>
          <a:prstGeom prst="rect">
            <a:avLst/>
          </a:prstGeom>
        </p:spPr>
      </p:pic>
      <p:sp>
        <p:nvSpPr>
          <p:cNvPr id="2082" name="TextBox 2081">
            <a:extLst>
              <a:ext uri="{FF2B5EF4-FFF2-40B4-BE49-F238E27FC236}">
                <a16:creationId xmlns:a16="http://schemas.microsoft.com/office/drawing/2014/main" id="{C5A5A676-FA8B-B881-96CD-2BD5579257A3}"/>
              </a:ext>
            </a:extLst>
          </p:cNvPr>
          <p:cNvSpPr txBox="1"/>
          <p:nvPr/>
        </p:nvSpPr>
        <p:spPr>
          <a:xfrm>
            <a:off x="152978" y="5165282"/>
            <a:ext cx="6861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 have learned that the verb ‘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(to go, going) is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irregular verb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</a:t>
            </a:r>
          </a:p>
        </p:txBody>
      </p:sp>
      <p:sp>
        <p:nvSpPr>
          <p:cNvPr id="2115" name="TextBox 2114">
            <a:extLst>
              <a:ext uri="{FF2B5EF4-FFF2-40B4-BE49-F238E27FC236}">
                <a16:creationId xmlns:a16="http://schemas.microsoft.com/office/drawing/2014/main" id="{1C54C93C-22C5-9CB6-D25A-3CA85633127A}"/>
              </a:ext>
            </a:extLst>
          </p:cNvPr>
          <p:cNvSpPr txBox="1"/>
          <p:nvPr/>
        </p:nvSpPr>
        <p:spPr>
          <a:xfrm>
            <a:off x="236656" y="4883098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 vs. s/he goes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1514E09-AFC8-6B6E-0A46-49BA4745D26F}"/>
              </a:ext>
            </a:extLst>
          </p:cNvPr>
          <p:cNvSpPr/>
          <p:nvPr/>
        </p:nvSpPr>
        <p:spPr>
          <a:xfrm>
            <a:off x="146244" y="793729"/>
            <a:ext cx="2678751" cy="225439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8" name="Table 107">
            <a:extLst>
              <a:ext uri="{FF2B5EF4-FFF2-40B4-BE49-F238E27FC236}">
                <a16:creationId xmlns:a16="http://schemas.microsoft.com/office/drawing/2014/main" id="{977C5373-BA85-5C98-56E2-0960AC061C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006132"/>
              </p:ext>
            </p:extLst>
          </p:nvPr>
        </p:nvGraphicFramePr>
        <p:xfrm>
          <a:off x="272266" y="1550588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0D962CA3-54B9-255D-FF4C-6D1FEFA099AB}"/>
              </a:ext>
            </a:extLst>
          </p:cNvPr>
          <p:cNvSpPr txBox="1"/>
          <p:nvPr/>
        </p:nvSpPr>
        <p:spPr>
          <a:xfrm>
            <a:off x="336105" y="2290749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A08F1C-72B6-5CCD-CFAB-57E2BBC9D4A8}"/>
              </a:ext>
            </a:extLst>
          </p:cNvPr>
          <p:cNvGrpSpPr/>
          <p:nvPr/>
        </p:nvGrpSpPr>
        <p:grpSpPr>
          <a:xfrm>
            <a:off x="1110006" y="952429"/>
            <a:ext cx="1764245" cy="409714"/>
            <a:chOff x="1639842" y="1416995"/>
            <a:chExt cx="1801949" cy="409714"/>
          </a:xfrm>
        </p:grpSpPr>
        <p:sp>
          <p:nvSpPr>
            <p:cNvPr id="31" name="Google Shape;112;p3">
              <a:extLst>
                <a:ext uri="{FF2B5EF4-FFF2-40B4-BE49-F238E27FC236}">
                  <a16:creationId xmlns:a16="http://schemas.microsoft.com/office/drawing/2014/main" id="{B4C7332E-AAF0-A66B-9E88-A8922CCBC318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2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66F6AC02-884A-DBC5-3409-25E1F17096A3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116AF3-194E-03F4-5D33-3B3C5C21B22B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aphicFrame>
        <p:nvGraphicFramePr>
          <p:cNvPr id="44" name="Table 107">
            <a:extLst>
              <a:ext uri="{FF2B5EF4-FFF2-40B4-BE49-F238E27FC236}">
                <a16:creationId xmlns:a16="http://schemas.microsoft.com/office/drawing/2014/main" id="{A1064C83-1F78-906C-D4A3-8FAA5D8414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108757"/>
              </p:ext>
            </p:extLst>
          </p:nvPr>
        </p:nvGraphicFramePr>
        <p:xfrm>
          <a:off x="1536512" y="152785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46" name="TextBox 45">
            <a:extLst>
              <a:ext uri="{FF2B5EF4-FFF2-40B4-BE49-F238E27FC236}">
                <a16:creationId xmlns:a16="http://schemas.microsoft.com/office/drawing/2014/main" id="{A708B2F1-A829-A580-604B-85C9E72BBFA8}"/>
              </a:ext>
            </a:extLst>
          </p:cNvPr>
          <p:cNvSpPr txBox="1"/>
          <p:nvPr/>
        </p:nvSpPr>
        <p:spPr>
          <a:xfrm>
            <a:off x="1600351" y="226801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co</a:t>
            </a:r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rr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er</a:t>
            </a:r>
            <a:endParaRPr lang="en-GB" sz="1400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9E5D36ED-4457-FB77-0388-B1AFD2F68F30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581A47D7-59B8-F9B7-4B72-2C623E7CAA30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2057" name="Rectangle: Rounded Corners 2056">
              <a:extLst>
                <a:ext uri="{FF2B5EF4-FFF2-40B4-BE49-F238E27FC236}">
                  <a16:creationId xmlns:a16="http://schemas.microsoft.com/office/drawing/2014/main" id="{D538BFF7-2BA5-92CC-8C2F-E5FBE281862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4DD060DC-4BD2-128A-76F9-E4235700516F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DDEF134-0325-792B-E7C4-2DD178F8FADA}"/>
              </a:ext>
            </a:extLst>
          </p:cNvPr>
          <p:cNvSpPr txBox="1"/>
          <p:nvPr/>
        </p:nvSpPr>
        <p:spPr>
          <a:xfrm>
            <a:off x="176211" y="5664440"/>
            <a:ext cx="6861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‘I go’, we use ‘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voy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7E9AA0-3DE6-46B1-2788-506A226D7BAF}"/>
              </a:ext>
            </a:extLst>
          </p:cNvPr>
          <p:cNvSpPr txBox="1"/>
          <p:nvPr/>
        </p:nvSpPr>
        <p:spPr>
          <a:xfrm>
            <a:off x="3733391" y="5662503"/>
            <a:ext cx="686143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say ‘you go’, we use ‘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vas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5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Google Shape;183;p8">
            <a:extLst>
              <a:ext uri="{FF2B5EF4-FFF2-40B4-BE49-F238E27FC236}">
                <a16:creationId xmlns:a16="http://schemas.microsoft.com/office/drawing/2014/main" id="{5794960B-CBC9-B5A8-35D0-F1C603ADA4D3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2160" y="663860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5853BF0-ED49-A6D0-9621-7B30EBAFF2FC}"/>
              </a:ext>
            </a:extLst>
          </p:cNvPr>
          <p:cNvSpPr txBox="1"/>
          <p:nvPr/>
        </p:nvSpPr>
        <p:spPr>
          <a:xfrm>
            <a:off x="689513" y="634210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Voy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papá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Google Shape;171;p8">
            <a:extLst>
              <a:ext uri="{FF2B5EF4-FFF2-40B4-BE49-F238E27FC236}">
                <a16:creationId xmlns:a16="http://schemas.microsoft.com/office/drawing/2014/main" id="{8B5AB14D-1F17-61CE-797F-5639536A3DA0}"/>
              </a:ext>
            </a:extLst>
          </p:cNvPr>
          <p:cNvSpPr txBox="1"/>
          <p:nvPr/>
        </p:nvSpPr>
        <p:spPr>
          <a:xfrm>
            <a:off x="1217058" y="6101810"/>
            <a:ext cx="423894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I</a:t>
            </a:r>
            <a:endParaRPr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Google Shape;171;p8">
            <a:extLst>
              <a:ext uri="{FF2B5EF4-FFF2-40B4-BE49-F238E27FC236}">
                <a16:creationId xmlns:a16="http://schemas.microsoft.com/office/drawing/2014/main" id="{556D2A5F-3505-2970-537E-BF68860506EC}"/>
              </a:ext>
            </a:extLst>
          </p:cNvPr>
          <p:cNvSpPr txBox="1"/>
          <p:nvPr/>
        </p:nvSpPr>
        <p:spPr>
          <a:xfrm>
            <a:off x="4788879" y="6082913"/>
            <a:ext cx="609005" cy="276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002060"/>
              </a:buClr>
              <a:buSzPts val="2800"/>
            </a:pP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you</a:t>
            </a:r>
            <a:endParaRPr lang="en-GB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21E1C6-DB17-5B29-2D57-66CBFAF1BF8D}"/>
              </a:ext>
            </a:extLst>
          </p:cNvPr>
          <p:cNvSpPr txBox="1"/>
          <p:nvPr/>
        </p:nvSpPr>
        <p:spPr>
          <a:xfrm>
            <a:off x="689513" y="661732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 go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dad.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83;p8">
            <a:extLst>
              <a:ext uri="{FF2B5EF4-FFF2-40B4-BE49-F238E27FC236}">
                <a16:creationId xmlns:a16="http://schemas.microsoft.com/office/drawing/2014/main" id="{531D5B30-EA44-9580-8501-46B4823D99DC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48712" y="6661689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BAD0D968-3202-45BD-0891-F1969103EE90}"/>
              </a:ext>
            </a:extLst>
          </p:cNvPr>
          <p:cNvSpPr txBox="1"/>
          <p:nvPr/>
        </p:nvSpPr>
        <p:spPr>
          <a:xfrm>
            <a:off x="4016065" y="636518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Vas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con 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abuela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CB48192-E5C2-66D4-A683-7408D473D255}"/>
              </a:ext>
            </a:extLst>
          </p:cNvPr>
          <p:cNvSpPr txBox="1"/>
          <p:nvPr/>
        </p:nvSpPr>
        <p:spPr>
          <a:xfrm>
            <a:off x="4016065" y="664040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go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with grandma.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71" name="TextBox 1070">
            <a:extLst>
              <a:ext uri="{FF2B5EF4-FFF2-40B4-BE49-F238E27FC236}">
                <a16:creationId xmlns:a16="http://schemas.microsoft.com/office/drawing/2014/main" id="{E67BDE71-735C-BF82-7D32-9F9FAAEF45BB}"/>
              </a:ext>
            </a:extLst>
          </p:cNvPr>
          <p:cNvSpPr txBox="1"/>
          <p:nvPr/>
        </p:nvSpPr>
        <p:spPr>
          <a:xfrm>
            <a:off x="5098335" y="1671587"/>
            <a:ext cx="160092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Century Gothic" panose="020B0502020202020204" pitchFamily="34" charset="0"/>
              </a:rPr>
              <a:t>Describing where you are and where you go.</a:t>
            </a:r>
            <a:endParaRPr lang="en-GB" sz="1100" dirty="0"/>
          </a:p>
        </p:txBody>
      </p:sp>
      <p:sp>
        <p:nvSpPr>
          <p:cNvPr id="2060" name="Rectangle 2059">
            <a:extLst>
              <a:ext uri="{FF2B5EF4-FFF2-40B4-BE49-F238E27FC236}">
                <a16:creationId xmlns:a16="http://schemas.microsoft.com/office/drawing/2014/main" id="{F1751784-929F-35E0-153F-466D0646BE96}"/>
              </a:ext>
            </a:extLst>
          </p:cNvPr>
          <p:cNvSpPr/>
          <p:nvPr/>
        </p:nvSpPr>
        <p:spPr>
          <a:xfrm>
            <a:off x="4969690" y="1712575"/>
            <a:ext cx="153899" cy="16528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2" descr="Detener, La Seguridad, Decoración, Globo">
            <a:extLst>
              <a:ext uri="{FF2B5EF4-FFF2-40B4-BE49-F238E27FC236}">
                <a16:creationId xmlns:a16="http://schemas.microsoft.com/office/drawing/2014/main" id="{398300FC-04DE-A2CB-8A38-AEBEAC30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6" y="1818155"/>
            <a:ext cx="806158" cy="50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ombre, Corriendo, Ejercicio, Correr">
            <a:extLst>
              <a:ext uri="{FF2B5EF4-FFF2-40B4-BE49-F238E27FC236}">
                <a16:creationId xmlns:a16="http://schemas.microsoft.com/office/drawing/2014/main" id="{D284E237-D43A-7BD2-4254-57084F6E1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05723" y="1751423"/>
            <a:ext cx="536080" cy="5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14753-6BFA-5688-AFFF-CA0F9E832B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4492975" y="2243647"/>
            <a:ext cx="2313937" cy="605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87864D-2C3E-D90B-D8F0-76F6A62DFAB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241488">
            <a:off x="4235316" y="694040"/>
            <a:ext cx="673796" cy="6809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E42972E-A0B0-F160-8EBE-B36F36A436B9}"/>
              </a:ext>
            </a:extLst>
          </p:cNvPr>
          <p:cNvSpPr txBox="1"/>
          <p:nvPr/>
        </p:nvSpPr>
        <p:spPr>
          <a:xfrm>
            <a:off x="2933793" y="817871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Ravie" panose="04040805050809020602" pitchFamily="82" charset="0"/>
              </a:rPr>
              <a:t>Bar</a:t>
            </a:r>
            <a:r>
              <a:rPr lang="en-GB" sz="1400" dirty="0">
                <a:solidFill>
                  <a:srgbClr val="E62C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Ravie" panose="04040805050809020602" pitchFamily="82" charset="0"/>
              </a:rPr>
              <a:t>cel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Ravie" panose="04040805050809020602" pitchFamily="82" charset="0"/>
              </a:rPr>
              <a:t>ona</a:t>
            </a:r>
          </a:p>
        </p:txBody>
      </p:sp>
      <p:pic>
        <p:nvPicPr>
          <p:cNvPr id="36" name="Picture 35" descr="A person with a mustache&#10;&#10;Description automatically generated with low confidence">
            <a:extLst>
              <a:ext uri="{FF2B5EF4-FFF2-40B4-BE49-F238E27FC236}">
                <a16:creationId xmlns:a16="http://schemas.microsoft.com/office/drawing/2014/main" id="{7AED1301-6D9C-B319-69B4-0ED91B7443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691" y="6415371"/>
            <a:ext cx="363473" cy="369332"/>
          </a:xfrm>
          <a:prstGeom prst="rect">
            <a:avLst/>
          </a:prstGeom>
        </p:spPr>
      </p:pic>
      <p:pic>
        <p:nvPicPr>
          <p:cNvPr id="37" name="Picture 36" descr="A person wearing a garment&#10;&#10;Description automatically generated with medium confidence">
            <a:extLst>
              <a:ext uri="{FF2B5EF4-FFF2-40B4-BE49-F238E27FC236}">
                <a16:creationId xmlns:a16="http://schemas.microsoft.com/office/drawing/2014/main" id="{378C5CA7-7263-3A1A-7F19-2E8EB4B4B51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85" y="6320907"/>
            <a:ext cx="319998" cy="369332"/>
          </a:xfrm>
          <a:prstGeom prst="rect">
            <a:avLst/>
          </a:prstGeom>
        </p:spPr>
      </p:pic>
      <p:pic>
        <p:nvPicPr>
          <p:cNvPr id="35" name="Picture 3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A24856B-1D86-D857-B47C-C8A465E541F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b="18128"/>
          <a:stretch/>
        </p:blipFill>
        <p:spPr>
          <a:xfrm>
            <a:off x="2445515" y="6527073"/>
            <a:ext cx="190970" cy="2540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2001894-EA8B-8C24-45B9-62433FFAB284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6678" r="-393" b="19565"/>
          <a:stretch/>
        </p:blipFill>
        <p:spPr>
          <a:xfrm>
            <a:off x="6178500" y="6461531"/>
            <a:ext cx="142645" cy="224885"/>
          </a:xfrm>
          <a:prstGeom prst="rect">
            <a:avLst/>
          </a:prstGeom>
        </p:spPr>
      </p:pic>
      <p:sp>
        <p:nvSpPr>
          <p:cNvPr id="39" name="Google Shape;402;p19">
            <a:extLst>
              <a:ext uri="{FF2B5EF4-FFF2-40B4-BE49-F238E27FC236}">
                <a16:creationId xmlns:a16="http://schemas.microsoft.com/office/drawing/2014/main" id="{245CE9F5-0EA5-BD07-1EF1-928D69B1C3D0}"/>
              </a:ext>
            </a:extLst>
          </p:cNvPr>
          <p:cNvSpPr txBox="1"/>
          <p:nvPr/>
        </p:nvSpPr>
        <p:spPr>
          <a:xfrm>
            <a:off x="790608" y="7744699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viaje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 _____________.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BD68B86-3DA9-1100-EE4D-F79C37184C1D}"/>
              </a:ext>
            </a:extLst>
          </p:cNvPr>
          <p:cNvSpPr txBox="1"/>
          <p:nvPr/>
        </p:nvSpPr>
        <p:spPr>
          <a:xfrm>
            <a:off x="211746" y="8089405"/>
            <a:ext cx="3914215" cy="16671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Voy al ______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España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mi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mamá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papá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Sofía.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La _________ es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muy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grande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moderna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 ______.</a:t>
            </a:r>
          </a:p>
        </p:txBody>
      </p:sp>
      <p:sp>
        <p:nvSpPr>
          <p:cNvPr id="47" name="CustomShape 23">
            <a:hlinkClick r:id="" action="ppaction://noaction">
              <a:snd r:embed="rId21" name="f6_4.wav"/>
            </a:hlinkClick>
            <a:extLst>
              <a:ext uri="{FF2B5EF4-FFF2-40B4-BE49-F238E27FC236}">
                <a16:creationId xmlns:a16="http://schemas.microsoft.com/office/drawing/2014/main" id="{CC0ACA61-6C68-7B05-29C7-E34338059872}"/>
              </a:ext>
            </a:extLst>
          </p:cNvPr>
          <p:cNvSpPr/>
          <p:nvPr/>
        </p:nvSpPr>
        <p:spPr>
          <a:xfrm>
            <a:off x="98986" y="8212552"/>
            <a:ext cx="167822" cy="180657"/>
          </a:xfrm>
          <a:prstGeom prst="actionButtonBlank">
            <a:avLst/>
          </a:prstGeom>
          <a:solidFill>
            <a:srgbClr val="CBEBF4"/>
          </a:solidFill>
          <a:ln w="19050"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DejaVu Sans"/>
                <a:sym typeface="Arial"/>
              </a:rPr>
              <a:t>1</a:t>
            </a:r>
            <a:endParaRPr lang="en-GB" sz="1125" spc="-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040" name="Picture 1039">
            <a:extLst>
              <a:ext uri="{FF2B5EF4-FFF2-40B4-BE49-F238E27FC236}">
                <a16:creationId xmlns:a16="http://schemas.microsoft.com/office/drawing/2014/main" id="{4A384129-F3C9-976C-D7D8-E0DBDDE2449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58381" y="7615320"/>
            <a:ext cx="2537093" cy="1651504"/>
          </a:xfrm>
          <a:prstGeom prst="rect">
            <a:avLst/>
          </a:prstGeom>
        </p:spPr>
      </p:pic>
      <p:pic>
        <p:nvPicPr>
          <p:cNvPr id="1042" name="Picture 1041">
            <a:extLst>
              <a:ext uri="{FF2B5EF4-FFF2-40B4-BE49-F238E27FC236}">
                <a16:creationId xmlns:a16="http://schemas.microsoft.com/office/drawing/2014/main" id="{3D28C3BE-5808-DD54-866C-59BDFD6CD3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30735" y="8329220"/>
            <a:ext cx="1334288" cy="1672367"/>
          </a:xfrm>
          <a:prstGeom prst="rect">
            <a:avLst/>
          </a:prstGeom>
        </p:spPr>
      </p:pic>
      <p:sp>
        <p:nvSpPr>
          <p:cNvPr id="1043" name="TextBox 1042">
            <a:extLst>
              <a:ext uri="{FF2B5EF4-FFF2-40B4-BE49-F238E27FC236}">
                <a16:creationId xmlns:a16="http://schemas.microsoft.com/office/drawing/2014/main" id="{FAF034B8-A4BC-479E-1602-8F0B0248378C}"/>
              </a:ext>
            </a:extLst>
          </p:cNvPr>
          <p:cNvSpPr txBox="1"/>
          <p:nvPr/>
        </p:nvSpPr>
        <p:spPr>
          <a:xfrm>
            <a:off x="1939350" y="9572332"/>
            <a:ext cx="1091627" cy="2308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trip</a:t>
            </a:r>
          </a:p>
        </p:txBody>
      </p:sp>
      <p:sp>
        <p:nvSpPr>
          <p:cNvPr id="1044" name="CustomShape 23">
            <a:hlinkClick r:id="" action="ppaction://noaction">
              <a:snd r:embed="rId21" name="f6_4.wav"/>
            </a:hlinkClick>
            <a:extLst>
              <a:ext uri="{FF2B5EF4-FFF2-40B4-BE49-F238E27FC236}">
                <a16:creationId xmlns:a16="http://schemas.microsoft.com/office/drawing/2014/main" id="{CE304AD0-F5B8-06E9-ECFE-0D4CE3E67C54}"/>
              </a:ext>
            </a:extLst>
          </p:cNvPr>
          <p:cNvSpPr/>
          <p:nvPr/>
        </p:nvSpPr>
        <p:spPr>
          <a:xfrm>
            <a:off x="98986" y="8865790"/>
            <a:ext cx="167822" cy="180657"/>
          </a:xfrm>
          <a:prstGeom prst="actionButtonBlank">
            <a:avLst/>
          </a:prstGeom>
          <a:solidFill>
            <a:srgbClr val="CBEBF4"/>
          </a:solidFill>
          <a:ln w="19050"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2</a:t>
            </a:r>
            <a:endParaRPr lang="en-GB" sz="1125" spc="-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45" name="CustomShape 23">
            <a:hlinkClick r:id="" action="ppaction://noaction">
              <a:snd r:embed="rId21" name="f6_4.wav"/>
            </a:hlinkClick>
            <a:extLst>
              <a:ext uri="{FF2B5EF4-FFF2-40B4-BE49-F238E27FC236}">
                <a16:creationId xmlns:a16="http://schemas.microsoft.com/office/drawing/2014/main" id="{169C50AD-48F0-B537-65CF-45A75EB4BF18}"/>
              </a:ext>
            </a:extLst>
          </p:cNvPr>
          <p:cNvSpPr/>
          <p:nvPr/>
        </p:nvSpPr>
        <p:spPr>
          <a:xfrm>
            <a:off x="105336" y="9503171"/>
            <a:ext cx="167822" cy="180657"/>
          </a:xfrm>
          <a:prstGeom prst="actionButtonBlank">
            <a:avLst/>
          </a:prstGeom>
          <a:solidFill>
            <a:srgbClr val="CBEBF4"/>
          </a:solidFill>
          <a:ln w="19050">
            <a:solidFill>
              <a:srgbClr val="002060"/>
            </a:solidFill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50625" tIns="25313" rIns="50625" bIns="25313" anchor="ctr"/>
          <a:lstStyle/>
          <a:p>
            <a:pPr algn="ctr" defTabSz="514350">
              <a:defRPr/>
            </a:pPr>
            <a:r>
              <a:rPr lang="en-GB" sz="1125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sym typeface="Arial"/>
              </a:rPr>
              <a:t>3</a:t>
            </a:r>
            <a:endParaRPr lang="en-GB" sz="1125" spc="-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1059" name="Google Shape;402;p19">
            <a:extLst>
              <a:ext uri="{FF2B5EF4-FFF2-40B4-BE49-F238E27FC236}">
                <a16:creationId xmlns:a16="http://schemas.microsoft.com/office/drawing/2014/main" id="{FE6CCAB0-8651-2A0A-1686-B413D101990C}"/>
              </a:ext>
            </a:extLst>
          </p:cNvPr>
          <p:cNvSpPr txBox="1"/>
          <p:nvPr/>
        </p:nvSpPr>
        <p:spPr>
          <a:xfrm>
            <a:off x="1632070" y="7395831"/>
            <a:ext cx="5244378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Escucha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y escribe.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0629D302-646A-A6F6-8440-A0D4F4B834AD}"/>
              </a:ext>
            </a:extLst>
          </p:cNvPr>
          <p:cNvGrpSpPr/>
          <p:nvPr/>
        </p:nvGrpSpPr>
        <p:grpSpPr>
          <a:xfrm>
            <a:off x="462341" y="7389698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061" name="Google Shape;222;p10">
              <a:extLst>
                <a:ext uri="{FF2B5EF4-FFF2-40B4-BE49-F238E27FC236}">
                  <a16:creationId xmlns:a16="http://schemas.microsoft.com/office/drawing/2014/main" id="{514ED02D-082C-481B-3FFC-51EDF30E254B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40449C20-9DA6-939A-55AF-D6B1E0E2BEEE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1FB8D307-34E8-84CB-2FFF-7EFFDB4236F2}"/>
              </a:ext>
            </a:extLst>
          </p:cNvPr>
          <p:cNvGrpSpPr/>
          <p:nvPr/>
        </p:nvGrpSpPr>
        <p:grpSpPr>
          <a:xfrm>
            <a:off x="130140" y="7243790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FD4C2FC8-027A-F3D4-B563-0901187954DD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1065" name="Picture 1064" descr="Free speaker sound loud vector">
              <a:extLst>
                <a:ext uri="{FF2B5EF4-FFF2-40B4-BE49-F238E27FC236}">
                  <a16:creationId xmlns:a16="http://schemas.microsoft.com/office/drawing/2014/main" id="{569C2ED7-62DD-ACC1-CC3E-0B05916D2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BB86B6CD-3FF5-2586-845C-4E4DFD3AFC12}"/>
              </a:ext>
            </a:extLst>
          </p:cNvPr>
          <p:cNvGrpSpPr/>
          <p:nvPr/>
        </p:nvGrpSpPr>
        <p:grpSpPr>
          <a:xfrm>
            <a:off x="4146926" y="7338694"/>
            <a:ext cx="424531" cy="437239"/>
            <a:chOff x="6210543" y="3764108"/>
            <a:chExt cx="801046" cy="775262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6059AFA4-DA9C-BF7E-69B1-272D968DF9F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69" name="Picture 1068">
              <a:extLst>
                <a:ext uri="{FF2B5EF4-FFF2-40B4-BE49-F238E27FC236}">
                  <a16:creationId xmlns:a16="http://schemas.microsoft.com/office/drawing/2014/main" id="{3C39FF52-ADF9-D5DD-0ED7-6210205682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1070" name="Picture 1069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B202F710-8536-EA52-D8A6-C51089E2A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072" name="Picture 1071">
            <a:extLst>
              <a:ext uri="{FF2B5EF4-FFF2-40B4-BE49-F238E27FC236}">
                <a16:creationId xmlns:a16="http://schemas.microsoft.com/office/drawing/2014/main" id="{F97C748E-17EF-3198-99E6-EC0BC16697C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276925" y="7747268"/>
            <a:ext cx="342841" cy="34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4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55" grpId="0"/>
      <p:bldP spid="5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9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151" y="9560956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46</a:t>
            </a:r>
          </a:p>
        </p:txBody>
      </p:sp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9E5D36ED-4457-FB77-0388-B1AFD2F68F30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581A47D7-59B8-F9B7-4B72-2C623E7CAA30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2057" name="Rectangle: Rounded Corners 2056">
              <a:extLst>
                <a:ext uri="{FF2B5EF4-FFF2-40B4-BE49-F238E27FC236}">
                  <a16:creationId xmlns:a16="http://schemas.microsoft.com/office/drawing/2014/main" id="{D538BFF7-2BA5-92CC-8C2F-E5FBE281862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4DD060DC-4BD2-128A-76F9-E4235700516F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" name="Google Shape;402;p19">
            <a:extLst>
              <a:ext uri="{FF2B5EF4-FFF2-40B4-BE49-F238E27FC236}">
                <a16:creationId xmlns:a16="http://schemas.microsoft.com/office/drawing/2014/main" id="{FBB3F6A5-32AB-81D9-BDF7-890863FFA50D}"/>
              </a:ext>
            </a:extLst>
          </p:cNvPr>
          <p:cNvSpPr txBox="1"/>
          <p:nvPr/>
        </p:nvSpPr>
        <p:spPr>
          <a:xfrm>
            <a:off x="1613622" y="836227"/>
            <a:ext cx="5244378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con Sofía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sobre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*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actividades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Barcelona.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7E2C0C-8E61-608B-C678-69CAF599FE82}"/>
              </a:ext>
            </a:extLst>
          </p:cNvPr>
          <p:cNvGrpSpPr/>
          <p:nvPr/>
        </p:nvGrpSpPr>
        <p:grpSpPr>
          <a:xfrm>
            <a:off x="443893" y="83009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3" name="Google Shape;222;p10">
              <a:extLst>
                <a:ext uri="{FF2B5EF4-FFF2-40B4-BE49-F238E27FC236}">
                  <a16:creationId xmlns:a16="http://schemas.microsoft.com/office/drawing/2014/main" id="{67B4EA02-517A-55EA-1197-0E8CDC895FFE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C95976-6026-AE13-07D4-72B91CAD95A5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FAEB95C-54C0-7375-E22F-E7CEC2E25CA7}"/>
              </a:ext>
            </a:extLst>
          </p:cNvPr>
          <p:cNvGrpSpPr/>
          <p:nvPr/>
        </p:nvGrpSpPr>
        <p:grpSpPr>
          <a:xfrm>
            <a:off x="111692" y="68418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8245389-4FD1-4696-D1CA-D8CD5B50A665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2" name="Picture 41" descr="Free speaker sound loud vector">
              <a:extLst>
                <a:ext uri="{FF2B5EF4-FFF2-40B4-BE49-F238E27FC236}">
                  <a16:creationId xmlns:a16="http://schemas.microsoft.com/office/drawing/2014/main" id="{20D61A82-C863-73CB-323B-723BB3D878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6E11DC2B-2372-B21D-5464-02192EA39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30086"/>
              </p:ext>
            </p:extLst>
          </p:nvPr>
        </p:nvGraphicFramePr>
        <p:xfrm>
          <a:off x="535938" y="1760835"/>
          <a:ext cx="1718856" cy="22647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4051">
                  <a:extLst>
                    <a:ext uri="{9D8B030D-6E8A-4147-A177-3AD203B41FA5}">
                      <a16:colId xmlns:a16="http://schemas.microsoft.com/office/drawing/2014/main" val="1086571773"/>
                    </a:ext>
                  </a:extLst>
                </a:gridCol>
                <a:gridCol w="844805">
                  <a:extLst>
                    <a:ext uri="{9D8B030D-6E8A-4147-A177-3AD203B41FA5}">
                      <a16:colId xmlns:a16="http://schemas.microsoft.com/office/drawing/2014/main" val="3381746728"/>
                    </a:ext>
                  </a:extLst>
                </a:gridCol>
              </a:tblGrid>
              <a:tr h="43593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  Quique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   Sofía</a:t>
                      </a:r>
                      <a:endParaRPr lang="en-GB" sz="12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30467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124816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89957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84557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691480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710234"/>
                  </a:ext>
                </a:extLst>
              </a:tr>
              <a:tr h="256430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0534541"/>
                  </a:ext>
                </a:extLst>
              </a:tr>
            </a:tbl>
          </a:graphicData>
        </a:graphic>
      </p:graphicFrame>
      <p:sp>
        <p:nvSpPr>
          <p:cNvPr id="48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87F24650-6255-5CCB-B850-71B3356E764E}"/>
              </a:ext>
            </a:extLst>
          </p:cNvPr>
          <p:cNvSpPr/>
          <p:nvPr/>
        </p:nvSpPr>
        <p:spPr>
          <a:xfrm>
            <a:off x="357086" y="2238608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E6A6184B-640E-8A0A-51B2-CB784018BA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560126"/>
              </p:ext>
            </p:extLst>
          </p:nvPr>
        </p:nvGraphicFramePr>
        <p:xfrm>
          <a:off x="2556884" y="1760834"/>
          <a:ext cx="2190376" cy="2315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0376">
                  <a:extLst>
                    <a:ext uri="{9D8B030D-6E8A-4147-A177-3AD203B41FA5}">
                      <a16:colId xmlns:a16="http://schemas.microsoft.com/office/drawing/2014/main" val="2781328677"/>
                    </a:ext>
                  </a:extLst>
                </a:gridCol>
              </a:tblGrid>
              <a:tr h="4862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1" dirty="0" err="1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1400" b="1" dirty="0">
                          <a:solidFill>
                            <a:srgbClr val="3B3838"/>
                          </a:solidFill>
                          <a:latin typeface="Century Gothic" panose="020B0502020202020204" pitchFamily="34" charset="0"/>
                        </a:rPr>
                        <a:t>? 📝</a:t>
                      </a:r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3797912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867335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94555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93680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8707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824440"/>
                  </a:ext>
                </a:extLst>
              </a:tr>
              <a:tr h="296414">
                <a:tc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007182"/>
                  </a:ext>
                </a:extLst>
              </a:tr>
            </a:tbl>
          </a:graphicData>
        </a:graphic>
      </p:graphicFrame>
      <p:pic>
        <p:nvPicPr>
          <p:cNvPr id="50" name="Picture 2" descr="Cup, Icons, Medal, Win, Game, The Competition, Award">
            <a:extLst>
              <a:ext uri="{FF2B5EF4-FFF2-40B4-BE49-F238E27FC236}">
                <a16:creationId xmlns:a16="http://schemas.microsoft.com/office/drawing/2014/main" id="{2A02D870-CE38-B5E3-6494-5BFDF7F83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96" y="1649447"/>
            <a:ext cx="336816" cy="2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D172C535-C7AB-366D-6A9E-12A12C5ADB61}"/>
              </a:ext>
            </a:extLst>
          </p:cNvPr>
          <p:cNvSpPr/>
          <p:nvPr/>
        </p:nvSpPr>
        <p:spPr>
          <a:xfrm>
            <a:off x="353900" y="2528164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60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59E38A70-8129-18C8-880A-1F0434516FF7}"/>
              </a:ext>
            </a:extLst>
          </p:cNvPr>
          <p:cNvSpPr/>
          <p:nvPr/>
        </p:nvSpPr>
        <p:spPr>
          <a:xfrm>
            <a:off x="353146" y="2833917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63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56DDE030-3AF7-A94F-4E06-6AB664C3A426}"/>
              </a:ext>
            </a:extLst>
          </p:cNvPr>
          <p:cNvSpPr/>
          <p:nvPr/>
        </p:nvSpPr>
        <p:spPr>
          <a:xfrm>
            <a:off x="349960" y="3138714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24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F6F434F0-38A1-3600-C44F-4764852F4768}"/>
              </a:ext>
            </a:extLst>
          </p:cNvPr>
          <p:cNvSpPr/>
          <p:nvPr/>
        </p:nvSpPr>
        <p:spPr>
          <a:xfrm>
            <a:off x="341440" y="3446613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25" name="Google Shape;402;p19">
            <a:extLst>
              <a:ext uri="{FF2B5EF4-FFF2-40B4-BE49-F238E27FC236}">
                <a16:creationId xmlns:a16="http://schemas.microsoft.com/office/drawing/2014/main" id="{E84D4E92-87B5-9D47-F6CA-B43047EF5169}"/>
              </a:ext>
            </a:extLst>
          </p:cNvPr>
          <p:cNvSpPr txBox="1"/>
          <p:nvPr/>
        </p:nvSpPr>
        <p:spPr>
          <a:xfrm>
            <a:off x="796152" y="1426588"/>
            <a:ext cx="3778109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Quién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es? Marca     .</a:t>
            </a:r>
          </a:p>
        </p:txBody>
      </p:sp>
      <p:pic>
        <p:nvPicPr>
          <p:cNvPr id="1026" name="Picture 102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933E545-8E7C-AF8F-7E19-C85ABA659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996" y="1779463"/>
            <a:ext cx="218090" cy="414278"/>
          </a:xfrm>
          <a:prstGeom prst="rect">
            <a:avLst/>
          </a:prstGeom>
        </p:spPr>
      </p:pic>
      <p:sp>
        <p:nvSpPr>
          <p:cNvPr id="1027" name="Action Button: Custom 5">
            <a:hlinkClick r:id="" action="ppaction://noaction" highlightClick="1">
              <a:snd r:embed="rId7" name="L1.1.wav"/>
            </a:hlinkClick>
            <a:extLst>
              <a:ext uri="{FF2B5EF4-FFF2-40B4-BE49-F238E27FC236}">
                <a16:creationId xmlns:a16="http://schemas.microsoft.com/office/drawing/2014/main" id="{A772FC97-7E7B-91BF-41C2-8B6A55F99FEA}"/>
              </a:ext>
            </a:extLst>
          </p:cNvPr>
          <p:cNvSpPr/>
          <p:nvPr/>
        </p:nvSpPr>
        <p:spPr>
          <a:xfrm>
            <a:off x="344319" y="3752246"/>
            <a:ext cx="218088" cy="234823"/>
          </a:xfrm>
          <a:prstGeom prst="actionButtonBlank">
            <a:avLst/>
          </a:prstGeom>
          <a:solidFill>
            <a:srgbClr val="B9E5EE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2805635E-8F27-4EB7-B3B2-A7281DE5EE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700" y="1447059"/>
            <a:ext cx="206543" cy="198120"/>
          </a:xfrm>
          <a:prstGeom prst="rect">
            <a:avLst/>
          </a:prstGeom>
        </p:spPr>
      </p:pic>
      <p:sp>
        <p:nvSpPr>
          <p:cNvPr id="1031" name="Speech Bubble: Rectangle with Corners Rounded 1030">
            <a:extLst>
              <a:ext uri="{FF2B5EF4-FFF2-40B4-BE49-F238E27FC236}">
                <a16:creationId xmlns:a16="http://schemas.microsoft.com/office/drawing/2014/main" id="{A3655130-CB64-07D0-7E21-F482DFB9CAC5}"/>
              </a:ext>
            </a:extLst>
          </p:cNvPr>
          <p:cNvSpPr/>
          <p:nvPr/>
        </p:nvSpPr>
        <p:spPr>
          <a:xfrm>
            <a:off x="5001347" y="1699953"/>
            <a:ext cx="1178293" cy="601027"/>
          </a:xfrm>
          <a:prstGeom prst="wedgeRoundRectCallout">
            <a:avLst>
              <a:gd name="adj1" fmla="val 37304"/>
              <a:gd name="adj2" fmla="val 74643"/>
              <a:gd name="adj3" fmla="val 16667"/>
            </a:avLst>
          </a:prstGeom>
          <a:solidFill>
            <a:srgbClr val="FFC9D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¿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Dónde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vas?</a:t>
            </a:r>
            <a:endParaRPr lang="en-GB" sz="1400" dirty="0">
              <a:solidFill>
                <a:schemeClr val="bg2">
                  <a:lumMod val="25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1034" name="Picture 1033">
            <a:extLst>
              <a:ext uri="{FF2B5EF4-FFF2-40B4-BE49-F238E27FC236}">
                <a16:creationId xmlns:a16="http://schemas.microsoft.com/office/drawing/2014/main" id="{6A215357-F50A-F1E2-6D61-3B4FA2BC60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5201242" y="2321740"/>
            <a:ext cx="1023657" cy="1368759"/>
          </a:xfrm>
          <a:prstGeom prst="rect">
            <a:avLst/>
          </a:prstGeom>
        </p:spPr>
      </p:pic>
      <p:pic>
        <p:nvPicPr>
          <p:cNvPr id="1036" name="Picture 1035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5D24F8-69C4-7FDE-79CC-3C27AC2429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45239" y="1767336"/>
            <a:ext cx="261411" cy="424793"/>
          </a:xfrm>
          <a:prstGeom prst="rect">
            <a:avLst/>
          </a:prstGeom>
        </p:spPr>
      </p:pic>
      <p:sp>
        <p:nvSpPr>
          <p:cNvPr id="1037" name="TextBox 1036">
            <a:extLst>
              <a:ext uri="{FF2B5EF4-FFF2-40B4-BE49-F238E27FC236}">
                <a16:creationId xmlns:a16="http://schemas.microsoft.com/office/drawing/2014/main" id="{46DFEC09-8735-9236-3382-D25A72B67520}"/>
              </a:ext>
            </a:extLst>
          </p:cNvPr>
          <p:cNvSpPr txBox="1"/>
          <p:nvPr/>
        </p:nvSpPr>
        <p:spPr>
          <a:xfrm>
            <a:off x="4656820" y="3807741"/>
            <a:ext cx="1091627" cy="2308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sobre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about</a:t>
            </a: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4A1CDC19-D52C-3F28-269B-59D31916E38B}"/>
              </a:ext>
            </a:extLst>
          </p:cNvPr>
          <p:cNvSpPr/>
          <p:nvPr/>
        </p:nvSpPr>
        <p:spPr>
          <a:xfrm>
            <a:off x="182042" y="4141897"/>
            <a:ext cx="6526749" cy="2842368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  <a:p>
            <a:pPr defTabSz="514350">
              <a:buClr>
                <a:srgbClr val="000000"/>
              </a:buClr>
              <a:defRPr/>
            </a:pPr>
            <a:endParaRPr lang="en-GB" sz="12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047" name="TextBox 1046">
            <a:extLst>
              <a:ext uri="{FF2B5EF4-FFF2-40B4-BE49-F238E27FC236}">
                <a16:creationId xmlns:a16="http://schemas.microsoft.com/office/drawing/2014/main" id="{00D45C31-C880-2B39-8BC4-3255A29C9E00}"/>
              </a:ext>
            </a:extLst>
          </p:cNvPr>
          <p:cNvSpPr txBox="1"/>
          <p:nvPr/>
        </p:nvSpPr>
        <p:spPr>
          <a:xfrm>
            <a:off x="182043" y="4158990"/>
            <a:ext cx="33137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Using </a:t>
            </a:r>
            <a:r>
              <a:rPr lang="en-GB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&amp; </a:t>
            </a:r>
            <a:r>
              <a:rPr lang="en-GB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estar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‘</a:t>
            </a:r>
            <a:r>
              <a:rPr lang="en-GB" sz="15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lang="en-GB" sz="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’, ‘al’ and ‘a la’</a:t>
            </a:r>
            <a:endParaRPr lang="en-GB" sz="15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25085B02-CB18-176B-68DF-3423649C6517}"/>
              </a:ext>
            </a:extLst>
          </p:cNvPr>
          <p:cNvGrpSpPr/>
          <p:nvPr/>
        </p:nvGrpSpPr>
        <p:grpSpPr>
          <a:xfrm>
            <a:off x="5082243" y="4211753"/>
            <a:ext cx="1825970" cy="536021"/>
            <a:chOff x="179408" y="5960637"/>
            <a:chExt cx="1825970" cy="536021"/>
          </a:xfrm>
        </p:grpSpPr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FE2227F3-5956-66FD-6196-BE17632BF381}"/>
                </a:ext>
              </a:extLst>
            </p:cNvPr>
            <p:cNvSpPr txBox="1"/>
            <p:nvPr/>
          </p:nvSpPr>
          <p:spPr>
            <a:xfrm>
              <a:off x="592382" y="6124215"/>
              <a:ext cx="1229079" cy="307777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pic>
          <p:nvPicPr>
            <p:cNvPr id="1050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9282138A-1488-4B4A-BED9-FD426AC26F03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79408" y="5960637"/>
              <a:ext cx="569891" cy="5360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9D7D1DB3-020F-048D-A0F4-744AE3163D55}"/>
                </a:ext>
              </a:extLst>
            </p:cNvPr>
            <p:cNvSpPr txBox="1"/>
            <p:nvPr/>
          </p:nvSpPr>
          <p:spPr>
            <a:xfrm>
              <a:off x="720984" y="6114347"/>
              <a:ext cx="128439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4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1052" name="TextBox 1051">
            <a:extLst>
              <a:ext uri="{FF2B5EF4-FFF2-40B4-BE49-F238E27FC236}">
                <a16:creationId xmlns:a16="http://schemas.microsoft.com/office/drawing/2014/main" id="{7C23F7D8-97F5-A09A-88DB-2E38DA4FACB8}"/>
              </a:ext>
            </a:extLst>
          </p:cNvPr>
          <p:cNvSpPr txBox="1"/>
          <p:nvPr/>
        </p:nvSpPr>
        <p:spPr>
          <a:xfrm>
            <a:off x="189031" y="4429073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to go &amp; to be (location) | in; to the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69" name="TextBox 2068">
            <a:extLst>
              <a:ext uri="{FF2B5EF4-FFF2-40B4-BE49-F238E27FC236}">
                <a16:creationId xmlns:a16="http://schemas.microsoft.com/office/drawing/2014/main" id="{8690A2A9-F59A-F3F1-C214-D29DC42E8E1B}"/>
              </a:ext>
            </a:extLst>
          </p:cNvPr>
          <p:cNvSpPr txBox="1"/>
          <p:nvPr/>
        </p:nvSpPr>
        <p:spPr>
          <a:xfrm>
            <a:off x="178603" y="4752897"/>
            <a:ext cx="628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means ‘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 be’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when describing 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location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.</a:t>
            </a:r>
            <a:endParaRPr lang="en-GB" sz="1400" dirty="0">
              <a:solidFill>
                <a:srgbClr val="000000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  <a:p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070" name="Google Shape;183;p8">
            <a:extLst>
              <a:ext uri="{FF2B5EF4-FFF2-40B4-BE49-F238E27FC236}">
                <a16:creationId xmlns:a16="http://schemas.microsoft.com/office/drawing/2014/main" id="{1853E618-8AC6-F795-17ED-FE66018E8A9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1440" y="5355020"/>
            <a:ext cx="267353" cy="249088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TextBox 2070">
            <a:extLst>
              <a:ext uri="{FF2B5EF4-FFF2-40B4-BE49-F238E27FC236}">
                <a16:creationId xmlns:a16="http://schemas.microsoft.com/office/drawing/2014/main" id="{76BC3E7A-56C6-06B8-1996-473D0A17AF1C}"/>
              </a:ext>
            </a:extLst>
          </p:cNvPr>
          <p:cNvSpPr txBox="1"/>
          <p:nvPr/>
        </p:nvSpPr>
        <p:spPr>
          <a:xfrm>
            <a:off x="608793" y="505851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cine.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74" name="TextBox 2073">
            <a:extLst>
              <a:ext uri="{FF2B5EF4-FFF2-40B4-BE49-F238E27FC236}">
                <a16:creationId xmlns:a16="http://schemas.microsoft.com/office/drawing/2014/main" id="{A5FFC90D-E4EE-7881-51BD-33A1BC3DC86C}"/>
              </a:ext>
            </a:extLst>
          </p:cNvPr>
          <p:cNvSpPr txBox="1"/>
          <p:nvPr/>
        </p:nvSpPr>
        <p:spPr>
          <a:xfrm>
            <a:off x="608793" y="533373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are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at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cinema.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075" name="Google Shape;183;p8">
            <a:extLst>
              <a:ext uri="{FF2B5EF4-FFF2-40B4-BE49-F238E27FC236}">
                <a16:creationId xmlns:a16="http://schemas.microsoft.com/office/drawing/2014/main" id="{054B1230-2983-3CC2-77DA-66290F36E43B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667992" y="5378100"/>
            <a:ext cx="267353" cy="249088"/>
          </a:xfrm>
          <a:prstGeom prst="rect">
            <a:avLst/>
          </a:prstGeom>
          <a:noFill/>
          <a:ln>
            <a:noFill/>
          </a:ln>
        </p:spPr>
      </p:pic>
      <p:sp>
        <p:nvSpPr>
          <p:cNvPr id="2076" name="TextBox 2075">
            <a:extLst>
              <a:ext uri="{FF2B5EF4-FFF2-40B4-BE49-F238E27FC236}">
                <a16:creationId xmlns:a16="http://schemas.microsoft.com/office/drawing/2014/main" id="{E7E08BE0-39EB-2599-535E-AC76EF113022}"/>
              </a:ext>
            </a:extLst>
          </p:cNvPr>
          <p:cNvSpPr txBox="1"/>
          <p:nvPr/>
        </p:nvSpPr>
        <p:spPr>
          <a:xfrm>
            <a:off x="3935345" y="5081593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Estás</a:t>
            </a: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 costa.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77" name="TextBox 2076">
            <a:extLst>
              <a:ext uri="{FF2B5EF4-FFF2-40B4-BE49-F238E27FC236}">
                <a16:creationId xmlns:a16="http://schemas.microsoft.com/office/drawing/2014/main" id="{1A7B305D-6B11-2819-76B4-DAA811A0FE9F}"/>
              </a:ext>
            </a:extLst>
          </p:cNvPr>
          <p:cNvSpPr txBox="1"/>
          <p:nvPr/>
        </p:nvSpPr>
        <p:spPr>
          <a:xfrm>
            <a:off x="3935345" y="535681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You are </a:t>
            </a:r>
            <a:r>
              <a:rPr lang="en-GB" sz="1400" b="1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</a:t>
            </a:r>
            <a:r>
              <a:rPr lang="en-GB" sz="1400" i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the coast.</a:t>
            </a:r>
            <a:endParaRPr kumimoji="0" lang="en-GB" sz="1400" b="0" i="1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4" name="TextBox 2083">
            <a:extLst>
              <a:ext uri="{FF2B5EF4-FFF2-40B4-BE49-F238E27FC236}">
                <a16:creationId xmlns:a16="http://schemas.microsoft.com/office/drawing/2014/main" id="{BA0D98DD-442C-F746-5980-E61AEEC36E29}"/>
              </a:ext>
            </a:extLst>
          </p:cNvPr>
          <p:cNvSpPr txBox="1"/>
          <p:nvPr/>
        </p:nvSpPr>
        <p:spPr>
          <a:xfrm>
            <a:off x="189031" y="5676136"/>
            <a:ext cx="6288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After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, ‘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can mean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on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at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or ‘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</a:t>
            </a:r>
          </a:p>
          <a:p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Just choose the meaning that sounds right in each sentence. </a:t>
            </a:r>
            <a:endParaRPr lang="en-GB" sz="900" dirty="0">
              <a:solidFill>
                <a:schemeClr val="bg2">
                  <a:lumMod val="2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TextBox 2084">
            <a:extLst>
              <a:ext uri="{FF2B5EF4-FFF2-40B4-BE49-F238E27FC236}">
                <a16:creationId xmlns:a16="http://schemas.microsoft.com/office/drawing/2014/main" id="{213EFDDA-DF66-99E7-5042-E11E19EADB31}"/>
              </a:ext>
            </a:extLst>
          </p:cNvPr>
          <p:cNvSpPr txBox="1"/>
          <p:nvPr/>
        </p:nvSpPr>
        <p:spPr>
          <a:xfrm>
            <a:off x="189031" y="6155704"/>
            <a:ext cx="6288872" cy="740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We generally use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with the verb 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estar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 </a:t>
            </a:r>
          </a:p>
        </p:txBody>
      </p:sp>
      <p:grpSp>
        <p:nvGrpSpPr>
          <p:cNvPr id="2087" name="Group 2086">
            <a:extLst>
              <a:ext uri="{FF2B5EF4-FFF2-40B4-BE49-F238E27FC236}">
                <a16:creationId xmlns:a16="http://schemas.microsoft.com/office/drawing/2014/main" id="{E2F932DE-63EC-72DE-6EA2-E8108BF82B4A}"/>
              </a:ext>
            </a:extLst>
          </p:cNvPr>
          <p:cNvGrpSpPr/>
          <p:nvPr/>
        </p:nvGrpSpPr>
        <p:grpSpPr>
          <a:xfrm>
            <a:off x="4505096" y="6378405"/>
            <a:ext cx="1418075" cy="722185"/>
            <a:chOff x="2825209" y="2441093"/>
            <a:chExt cx="1418075" cy="722185"/>
          </a:xfrm>
        </p:grpSpPr>
        <p:grpSp>
          <p:nvGrpSpPr>
            <p:cNvPr id="2090" name="Group 2089">
              <a:extLst>
                <a:ext uri="{FF2B5EF4-FFF2-40B4-BE49-F238E27FC236}">
                  <a16:creationId xmlns:a16="http://schemas.microsoft.com/office/drawing/2014/main" id="{6369E0DF-AA4A-45AA-587B-54E1F040B960}"/>
                </a:ext>
              </a:extLst>
            </p:cNvPr>
            <p:cNvGrpSpPr/>
            <p:nvPr/>
          </p:nvGrpSpPr>
          <p:grpSpPr>
            <a:xfrm>
              <a:off x="2825209" y="2441093"/>
              <a:ext cx="1418075" cy="722185"/>
              <a:chOff x="1563397" y="2857222"/>
              <a:chExt cx="1418075" cy="722185"/>
            </a:xfrm>
          </p:grpSpPr>
          <p:grpSp>
            <p:nvGrpSpPr>
              <p:cNvPr id="2092" name="Group 2091">
                <a:extLst>
                  <a:ext uri="{FF2B5EF4-FFF2-40B4-BE49-F238E27FC236}">
                    <a16:creationId xmlns:a16="http://schemas.microsoft.com/office/drawing/2014/main" id="{2A438F1D-B061-565E-6024-198861B9A1EA}"/>
                  </a:ext>
                </a:extLst>
              </p:cNvPr>
              <p:cNvGrpSpPr/>
              <p:nvPr/>
            </p:nvGrpSpPr>
            <p:grpSpPr>
              <a:xfrm>
                <a:off x="1599504" y="2857222"/>
                <a:ext cx="1381968" cy="722185"/>
                <a:chOff x="333108" y="8803284"/>
                <a:chExt cx="1221365" cy="602253"/>
              </a:xfrm>
            </p:grpSpPr>
            <p:sp>
              <p:nvSpPr>
                <p:cNvPr id="2094" name="Rectangle: Folded Corner 2093">
                  <a:extLst>
                    <a:ext uri="{FF2B5EF4-FFF2-40B4-BE49-F238E27FC236}">
                      <a16:creationId xmlns:a16="http://schemas.microsoft.com/office/drawing/2014/main" id="{EE8EC922-A3DE-BCFC-506B-A22DAD049A62}"/>
                    </a:ext>
                  </a:extLst>
                </p:cNvPr>
                <p:cNvSpPr/>
                <p:nvPr/>
              </p:nvSpPr>
              <p:spPr>
                <a:xfrm>
                  <a:off x="333108" y="8803284"/>
                  <a:ext cx="789053" cy="602253"/>
                </a:xfrm>
                <a:prstGeom prst="foldedCorner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</a:endParaRPr>
                </a:p>
              </p:txBody>
            </p:sp>
            <p:pic>
              <p:nvPicPr>
                <p:cNvPr id="2095" name="Picture 6" descr="Free Icon Light illustration and picture">
                  <a:extLst>
                    <a:ext uri="{FF2B5EF4-FFF2-40B4-BE49-F238E27FC236}">
                      <a16:creationId xmlns:a16="http://schemas.microsoft.com/office/drawing/2014/main" id="{0A1380C7-5E6A-5E85-E8C6-4155C59FAF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071" y="8837939"/>
                  <a:ext cx="169303" cy="14290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96" name="TextBox 2095">
                  <a:extLst>
                    <a:ext uri="{FF2B5EF4-FFF2-40B4-BE49-F238E27FC236}">
                      <a16:creationId xmlns:a16="http://schemas.microsoft.com/office/drawing/2014/main" id="{B4576BFB-0CB4-24FA-65A5-75C44C2DFB2A}"/>
                    </a:ext>
                  </a:extLst>
                </p:cNvPr>
                <p:cNvSpPr txBox="1"/>
                <p:nvPr/>
              </p:nvSpPr>
              <p:spPr>
                <a:xfrm>
                  <a:off x="464699" y="8816438"/>
                  <a:ext cx="1089774" cy="1924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sz="900" kern="0" dirty="0">
                      <a:solidFill>
                        <a:schemeClr val="bg2">
                          <a:lumMod val="25000"/>
                        </a:schemeClr>
                      </a:solidFill>
                      <a:latin typeface="Century Gothic" panose="020B0502020202020204" pitchFamily="34" charset="0"/>
                      <a:ea typeface="Century Gothic"/>
                      <a:cs typeface="Century Gothic"/>
                      <a:sym typeface="Century Gothic"/>
                    </a:rPr>
                    <a:t>remember</a:t>
                  </a:r>
                  <a:endParaRPr lang="en-GB" sz="800" kern="0" dirty="0">
                    <a:solidFill>
                      <a:schemeClr val="bg2">
                        <a:lumMod val="25000"/>
                      </a:schemeClr>
                    </a:solidFill>
                    <a:latin typeface="Century Gothic" panose="020B0502020202020204" pitchFamily="34" charset="0"/>
                    <a:ea typeface="Century Gothic"/>
                    <a:cs typeface="Century Gothic"/>
                    <a:sym typeface="Century Gothic"/>
                  </a:endParaRPr>
                </a:p>
              </p:txBody>
            </p:sp>
          </p:grpSp>
          <p:sp>
            <p:nvSpPr>
              <p:cNvPr id="2093" name="TextBox 2092">
                <a:extLst>
                  <a:ext uri="{FF2B5EF4-FFF2-40B4-BE49-F238E27FC236}">
                    <a16:creationId xmlns:a16="http://schemas.microsoft.com/office/drawing/2014/main" id="{67F62E7E-0A44-6F73-76C5-06A49A8835CF}"/>
                  </a:ext>
                </a:extLst>
              </p:cNvPr>
              <p:cNvSpPr txBox="1"/>
              <p:nvPr/>
            </p:nvSpPr>
            <p:spPr>
              <a:xfrm>
                <a:off x="1563397" y="3000910"/>
                <a:ext cx="819337" cy="13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endParaRPr lang="en-GB" sz="8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2091" name="TextBox 2090">
              <a:extLst>
                <a:ext uri="{FF2B5EF4-FFF2-40B4-BE49-F238E27FC236}">
                  <a16:creationId xmlns:a16="http://schemas.microsoft.com/office/drawing/2014/main" id="{55BFF0C2-27D6-9EFD-0D4F-6A221BC77FA0}"/>
                </a:ext>
              </a:extLst>
            </p:cNvPr>
            <p:cNvSpPr txBox="1"/>
            <p:nvPr/>
          </p:nvSpPr>
          <p:spPr>
            <a:xfrm>
              <a:off x="2877539" y="2626964"/>
              <a:ext cx="84801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002060"/>
                </a:buClr>
                <a:buSzPts val="4200"/>
              </a:pP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that </a:t>
              </a:r>
              <a:r>
                <a:rPr lang="en-GB" sz="9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a 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+ </a:t>
              </a:r>
              <a:r>
                <a:rPr lang="en-GB" sz="900" b="1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el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Montserrat"/>
                </a:rPr>
                <a:t> 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Wingdings" panose="05000000000000000000" pitchFamily="2" charset="2"/>
                </a:rPr>
                <a:t>becomes ‘</a:t>
              </a:r>
              <a:r>
                <a:rPr lang="en-GB" sz="900" b="1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Wingdings" panose="05000000000000000000" pitchFamily="2" charset="2"/>
                </a:rPr>
                <a:t>al</a:t>
              </a:r>
              <a:r>
                <a:rPr lang="en-GB" sz="9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  <a:ea typeface="Montserrat"/>
                  <a:cs typeface="Montserrat"/>
                  <a:sym typeface="Wingdings" panose="05000000000000000000" pitchFamily="2" charset="2"/>
                </a:rPr>
                <a:t>’. </a:t>
              </a:r>
              <a:endPara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2097" name="Google Shape;402;p19">
            <a:extLst>
              <a:ext uri="{FF2B5EF4-FFF2-40B4-BE49-F238E27FC236}">
                <a16:creationId xmlns:a16="http://schemas.microsoft.com/office/drawing/2014/main" id="{AEC26DC0-1F82-9B29-2A8F-2E22B470A61B}"/>
              </a:ext>
            </a:extLst>
          </p:cNvPr>
          <p:cNvSpPr txBox="1"/>
          <p:nvPr/>
        </p:nvSpPr>
        <p:spPr>
          <a:xfrm>
            <a:off x="1207131" y="7196774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Sofía.  ¡Hay un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teléfono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¿Es ‘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o ‘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la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’?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098" name="Group 2097">
            <a:extLst>
              <a:ext uri="{FF2B5EF4-FFF2-40B4-BE49-F238E27FC236}">
                <a16:creationId xmlns:a16="http://schemas.microsoft.com/office/drawing/2014/main" id="{EC534C5A-87ED-CFE0-2E4E-AFD57BABDB35}"/>
              </a:ext>
            </a:extLst>
          </p:cNvPr>
          <p:cNvGrpSpPr/>
          <p:nvPr/>
        </p:nvGrpSpPr>
        <p:grpSpPr>
          <a:xfrm>
            <a:off x="135030" y="7047423"/>
            <a:ext cx="1072125" cy="541432"/>
            <a:chOff x="85157" y="674113"/>
            <a:chExt cx="1072125" cy="541432"/>
          </a:xfrm>
        </p:grpSpPr>
        <p:sp>
          <p:nvSpPr>
            <p:cNvPr id="2099" name="Google Shape;206;p9">
              <a:extLst>
                <a:ext uri="{FF2B5EF4-FFF2-40B4-BE49-F238E27FC236}">
                  <a16:creationId xmlns:a16="http://schemas.microsoft.com/office/drawing/2014/main" id="{6FB499A3-997F-0443-F190-6419F7DFF8A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00" name="Picture 2099">
              <a:extLst>
                <a:ext uri="{FF2B5EF4-FFF2-40B4-BE49-F238E27FC236}">
                  <a16:creationId xmlns:a16="http://schemas.microsoft.com/office/drawing/2014/main" id="{98C085F5-A8E0-2391-6CDC-9810AC6A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01" name="TextBox 2100">
              <a:extLst>
                <a:ext uri="{FF2B5EF4-FFF2-40B4-BE49-F238E27FC236}">
                  <a16:creationId xmlns:a16="http://schemas.microsoft.com/office/drawing/2014/main" id="{A900856F-14D0-8784-6382-F84522EC4DD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214" name="Picture 2213">
            <a:extLst>
              <a:ext uri="{FF2B5EF4-FFF2-40B4-BE49-F238E27FC236}">
                <a16:creationId xmlns:a16="http://schemas.microsoft.com/office/drawing/2014/main" id="{0E3E0EA7-8C72-E872-A0DA-1B0D86CACE2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987" y="7851718"/>
            <a:ext cx="2096648" cy="920576"/>
          </a:xfrm>
          <a:prstGeom prst="rect">
            <a:avLst/>
          </a:prstGeom>
        </p:spPr>
      </p:pic>
      <p:pic>
        <p:nvPicPr>
          <p:cNvPr id="2215" name="Picture 2214">
            <a:extLst>
              <a:ext uri="{FF2B5EF4-FFF2-40B4-BE49-F238E27FC236}">
                <a16:creationId xmlns:a16="http://schemas.microsoft.com/office/drawing/2014/main" id="{5A251166-83FE-B8C9-0BDC-D91669A39EC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993" y="8836979"/>
            <a:ext cx="2096649" cy="908383"/>
          </a:xfrm>
          <a:prstGeom prst="rect">
            <a:avLst/>
          </a:prstGeom>
        </p:spPr>
      </p:pic>
      <p:pic>
        <p:nvPicPr>
          <p:cNvPr id="2216" name="Picture 2215">
            <a:extLst>
              <a:ext uri="{FF2B5EF4-FFF2-40B4-BE49-F238E27FC236}">
                <a16:creationId xmlns:a16="http://schemas.microsoft.com/office/drawing/2014/main" id="{090A5DAE-7B0C-AFCC-B037-598F8924281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22150" y="7868654"/>
            <a:ext cx="2133785" cy="908383"/>
          </a:xfrm>
          <a:prstGeom prst="rect">
            <a:avLst/>
          </a:prstGeom>
        </p:spPr>
      </p:pic>
      <p:pic>
        <p:nvPicPr>
          <p:cNvPr id="2241" name="Picture 2240">
            <a:extLst>
              <a:ext uri="{FF2B5EF4-FFF2-40B4-BE49-F238E27FC236}">
                <a16:creationId xmlns:a16="http://schemas.microsoft.com/office/drawing/2014/main" id="{F59E0BAB-558B-86AA-3F2F-EC01E7A243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22150" y="8834816"/>
            <a:ext cx="2133785" cy="902286"/>
          </a:xfrm>
          <a:prstGeom prst="rect">
            <a:avLst/>
          </a:prstGeom>
        </p:spPr>
      </p:pic>
      <p:pic>
        <p:nvPicPr>
          <p:cNvPr id="2242" name="Picture 2241">
            <a:extLst>
              <a:ext uri="{FF2B5EF4-FFF2-40B4-BE49-F238E27FC236}">
                <a16:creationId xmlns:a16="http://schemas.microsoft.com/office/drawing/2014/main" id="{F1A50EE2-5499-EBA3-5006-6315E52AAC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61975" y="7868654"/>
            <a:ext cx="2139881" cy="963251"/>
          </a:xfrm>
          <a:prstGeom prst="rect">
            <a:avLst/>
          </a:prstGeom>
        </p:spPr>
      </p:pic>
      <p:pic>
        <p:nvPicPr>
          <p:cNvPr id="2243" name="Picture 2242">
            <a:extLst>
              <a:ext uri="{FF2B5EF4-FFF2-40B4-BE49-F238E27FC236}">
                <a16:creationId xmlns:a16="http://schemas.microsoft.com/office/drawing/2014/main" id="{5953030E-4923-F2F0-D3F6-60681214782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36885" y="8877904"/>
            <a:ext cx="2158171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3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1" grpId="0"/>
      <p:bldP spid="2074" grpId="0"/>
      <p:bldP spid="2076" grpId="0"/>
      <p:bldP spid="207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9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9E5D36ED-4457-FB77-0388-B1AFD2F68F30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581A47D7-59B8-F9B7-4B72-2C623E7CAA30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2057" name="Rectangle: Rounded Corners 2056">
              <a:extLst>
                <a:ext uri="{FF2B5EF4-FFF2-40B4-BE49-F238E27FC236}">
                  <a16:creationId xmlns:a16="http://schemas.microsoft.com/office/drawing/2014/main" id="{D538BFF7-2BA5-92CC-8C2F-E5FBE281862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4DD060DC-4BD2-128A-76F9-E4235700516F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" name="Google Shape;402;p19">
            <a:extLst>
              <a:ext uri="{FF2B5EF4-FFF2-40B4-BE49-F238E27FC236}">
                <a16:creationId xmlns:a16="http://schemas.microsoft.com/office/drawing/2014/main" id="{4DCBA144-B73E-6C97-D6A3-DE791CFD70C3}"/>
              </a:ext>
            </a:extLst>
          </p:cNvPr>
          <p:cNvSpPr txBox="1"/>
          <p:nvPr/>
        </p:nvSpPr>
        <p:spPr>
          <a:xfrm>
            <a:off x="1164141" y="774111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mensaje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Escribe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número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(1-5)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BF2829-BAEC-5E13-6BF8-6E9CF2177BA5}"/>
              </a:ext>
            </a:extLst>
          </p:cNvPr>
          <p:cNvGrpSpPr/>
          <p:nvPr/>
        </p:nvGrpSpPr>
        <p:grpSpPr>
          <a:xfrm>
            <a:off x="92040" y="681032"/>
            <a:ext cx="1072125" cy="541432"/>
            <a:chOff x="85157" y="674113"/>
            <a:chExt cx="1072125" cy="541432"/>
          </a:xfrm>
        </p:grpSpPr>
        <p:sp>
          <p:nvSpPr>
            <p:cNvPr id="6" name="Google Shape;206;p9">
              <a:extLst>
                <a:ext uri="{FF2B5EF4-FFF2-40B4-BE49-F238E27FC236}">
                  <a16:creationId xmlns:a16="http://schemas.microsoft.com/office/drawing/2014/main" id="{74290E73-D938-0C5A-B90A-19F19852877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380879-C919-F6B3-81E4-71667501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C29358-03EB-8A24-76A2-C927877268A4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3AF2813-CEDE-9E00-017F-37253F8773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666878"/>
              </p:ext>
            </p:extLst>
          </p:nvPr>
        </p:nvGraphicFramePr>
        <p:xfrm>
          <a:off x="130140" y="1403706"/>
          <a:ext cx="5461041" cy="2042160"/>
        </p:xfrm>
        <a:graphic>
          <a:graphicData uri="http://schemas.openxmlformats.org/drawingml/2006/table">
            <a:tbl>
              <a:tblPr firstRow="1" bandRow="1"/>
              <a:tblGrid>
                <a:gridCol w="380887">
                  <a:extLst>
                    <a:ext uri="{9D8B030D-6E8A-4147-A177-3AD203B41FA5}">
                      <a16:colId xmlns:a16="http://schemas.microsoft.com/office/drawing/2014/main" val="2382445591"/>
                    </a:ext>
                  </a:extLst>
                </a:gridCol>
                <a:gridCol w="5080154">
                  <a:extLst>
                    <a:ext uri="{9D8B030D-6E8A-4147-A177-3AD203B41FA5}">
                      <a16:colId xmlns:a16="http://schemas.microsoft.com/office/drawing/2014/main" val="601175810"/>
                    </a:ext>
                  </a:extLst>
                </a:gridCol>
              </a:tblGrid>
              <a:tr h="24453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go | I go             in | to          the theatre.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1700785"/>
                  </a:ext>
                </a:extLst>
              </a:tr>
              <a:tr h="279464"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go | You go             in | to          the market.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0427007"/>
                  </a:ext>
                </a:extLst>
              </a:tr>
              <a:tr h="30275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92D050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E</a:t>
                      </a:r>
                      <a:endParaRPr lang="en-GB" sz="1800" b="1" dirty="0">
                        <a:solidFill>
                          <a:srgbClr val="92D050"/>
                        </a:solidFill>
                        <a:latin typeface="Dreaming Outloud Pro" panose="03050502040302030504" pitchFamily="66" charset="0"/>
                        <a:cs typeface="Dreaming Outloud Pro" panose="030505020403020305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 am | you are           in | to          the room.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3375217"/>
                  </a:ext>
                </a:extLst>
              </a:tr>
              <a:tr h="24453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Am I | Are you           at | to         the cinema?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6473508"/>
                  </a:ext>
                </a:extLst>
              </a:tr>
              <a:tr h="24453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are | I am           on | to        the beach.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624142"/>
                  </a:ext>
                </a:extLst>
              </a:tr>
              <a:tr h="244531">
                <a:tc>
                  <a:txBody>
                    <a:bodyPr/>
                    <a:lstStyle/>
                    <a:p>
                      <a:pPr algn="ctr"/>
                      <a:endParaRPr lang="en-GB" sz="15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Do you go| Do I go   in | to         the mountain?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9486706"/>
                  </a:ext>
                </a:extLst>
              </a:tr>
            </a:tbl>
          </a:graphicData>
        </a:graphic>
      </p:graphicFrame>
      <p:sp>
        <p:nvSpPr>
          <p:cNvPr id="11" name="Google Shape;402;p19">
            <a:extLst>
              <a:ext uri="{FF2B5EF4-FFF2-40B4-BE49-F238E27FC236}">
                <a16:creationId xmlns:a16="http://schemas.microsoft.com/office/drawing/2014/main" id="{989D4FF1-73CE-8360-8AD3-A5002550D8AE}"/>
              </a:ext>
            </a:extLst>
          </p:cNvPr>
          <p:cNvSpPr txBox="1"/>
          <p:nvPr/>
        </p:nvSpPr>
        <p:spPr>
          <a:xfrm>
            <a:off x="1090933" y="1070744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persona es? ¿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Qué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preposición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Rodea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*. 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3061BD-7769-925B-3F79-1AD16F847B77}"/>
              </a:ext>
            </a:extLst>
          </p:cNvPr>
          <p:cNvSpPr txBox="1"/>
          <p:nvPr/>
        </p:nvSpPr>
        <p:spPr>
          <a:xfrm>
            <a:off x="5181707" y="3227632"/>
            <a:ext cx="1604511" cy="369332"/>
          </a:xfrm>
          <a:prstGeom prst="rect">
            <a:avLst/>
          </a:prstGeom>
          <a:solidFill>
            <a:srgbClr val="D0EAB4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preposi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ción</a:t>
            </a:r>
            <a:r>
              <a:rPr kumimoji="0" lang="en-GB" sz="9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preposition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rodea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circle</a:t>
            </a:r>
          </a:p>
        </p:txBody>
      </p:sp>
      <p:sp>
        <p:nvSpPr>
          <p:cNvPr id="15" name="Google Shape;402;p19">
            <a:extLst>
              <a:ext uri="{FF2B5EF4-FFF2-40B4-BE49-F238E27FC236}">
                <a16:creationId xmlns:a16="http://schemas.microsoft.com/office/drawing/2014/main" id="{D71BE868-CFF8-BE82-B28A-C5FEA284E54E}"/>
              </a:ext>
            </a:extLst>
          </p:cNvPr>
          <p:cNvSpPr txBox="1"/>
          <p:nvPr/>
        </p:nvSpPr>
        <p:spPr>
          <a:xfrm>
            <a:off x="1588222" y="3685101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Escucha. ¿Qué sonido* es?</a:t>
            </a:r>
            <a:endParaRPr kumimoji="0" lang="es-E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690220CA-4854-75E9-004B-B9521CDBD7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958417"/>
              </p:ext>
            </p:extLst>
          </p:nvPr>
        </p:nvGraphicFramePr>
        <p:xfrm>
          <a:off x="170978" y="4095649"/>
          <a:ext cx="2942769" cy="217718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42468">
                  <a:extLst>
                    <a:ext uri="{9D8B030D-6E8A-4147-A177-3AD203B41FA5}">
                      <a16:colId xmlns:a16="http://schemas.microsoft.com/office/drawing/2014/main" val="397580817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04909350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887882018"/>
                    </a:ext>
                  </a:extLst>
                </a:gridCol>
                <a:gridCol w="1333501">
                  <a:extLst>
                    <a:ext uri="{9D8B030D-6E8A-4147-A177-3AD203B41FA5}">
                      <a16:colId xmlns:a16="http://schemas.microsoft.com/office/drawing/2014/main" val="922698572"/>
                    </a:ext>
                  </a:extLst>
                </a:gridCol>
              </a:tblGrid>
              <a:tr h="40550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7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7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</a:t>
                      </a:r>
                      <a:endParaRPr sz="17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7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rr</a:t>
                      </a:r>
                      <a:endParaRPr sz="17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4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 📝</a:t>
                      </a: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1314520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6734222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5015288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3808270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653457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369918"/>
                  </a:ext>
                </a:extLst>
              </a:tr>
              <a:tr h="2875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lang="en-GB" sz="16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812617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4F667EDD-E7A8-F085-E627-8DF512C31ACC}"/>
              </a:ext>
            </a:extLst>
          </p:cNvPr>
          <p:cNvSpPr txBox="1"/>
          <p:nvPr/>
        </p:nvSpPr>
        <p:spPr>
          <a:xfrm>
            <a:off x="4770847" y="3644648"/>
            <a:ext cx="467201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kern="0" dirty="0">
                <a:solidFill>
                  <a:srgbClr val="3B38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endParaRPr lang="en-GB" sz="1500" dirty="0">
              <a:solidFill>
                <a:srgbClr val="3B3838"/>
              </a:solidFill>
            </a:endParaRPr>
          </a:p>
        </p:txBody>
      </p:sp>
      <p:pic>
        <p:nvPicPr>
          <p:cNvPr id="23" name="Google Shape;156;p20">
            <a:extLst>
              <a:ext uri="{FF2B5EF4-FFF2-40B4-BE49-F238E27FC236}">
                <a16:creationId xmlns:a16="http://schemas.microsoft.com/office/drawing/2014/main" id="{D8851C3F-79A8-C975-2BB7-A89A6FCB795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63803" y="3675042"/>
            <a:ext cx="190982" cy="185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5BF895C-DB59-F2E4-AE9E-194A8206224D}"/>
              </a:ext>
            </a:extLst>
          </p:cNvPr>
          <p:cNvGrpSpPr/>
          <p:nvPr/>
        </p:nvGrpSpPr>
        <p:grpSpPr>
          <a:xfrm>
            <a:off x="418493" y="3677124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25" name="Google Shape;222;p10">
              <a:extLst>
                <a:ext uri="{FF2B5EF4-FFF2-40B4-BE49-F238E27FC236}">
                  <a16:creationId xmlns:a16="http://schemas.microsoft.com/office/drawing/2014/main" id="{B420B098-BC3A-3603-87C9-C8F7CA7D7515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65DB2D-6EDC-F1D4-084B-F888CCA689E3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2DF0C9-E9F9-7D14-EB97-7C95FE53C505}"/>
              </a:ext>
            </a:extLst>
          </p:cNvPr>
          <p:cNvGrpSpPr/>
          <p:nvPr/>
        </p:nvGrpSpPr>
        <p:grpSpPr>
          <a:xfrm>
            <a:off x="86292" y="3531216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AA8E6A2-85C3-43FE-EECB-4E00EB6F3F58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9" name="Picture 28" descr="Free speaker sound loud vector">
              <a:extLst>
                <a:ext uri="{FF2B5EF4-FFF2-40B4-BE49-F238E27FC236}">
                  <a16:creationId xmlns:a16="http://schemas.microsoft.com/office/drawing/2014/main" id="{1CBD5243-4021-E253-ACF9-9771C41EB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2248" name="Picture 2247">
            <a:extLst>
              <a:ext uri="{FF2B5EF4-FFF2-40B4-BE49-F238E27FC236}">
                <a16:creationId xmlns:a16="http://schemas.microsoft.com/office/drawing/2014/main" id="{5E0E6B60-49FC-4493-666A-BC15D52B62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5484" y="5962312"/>
            <a:ext cx="247585" cy="212216"/>
          </a:xfrm>
          <a:prstGeom prst="rect">
            <a:avLst/>
          </a:prstGeom>
        </p:spPr>
      </p:pic>
      <p:sp>
        <p:nvSpPr>
          <p:cNvPr id="2249" name="Google Shape;402;p19">
            <a:extLst>
              <a:ext uri="{FF2B5EF4-FFF2-40B4-BE49-F238E27FC236}">
                <a16:creationId xmlns:a16="http://schemas.microsoft.com/office/drawing/2014/main" id="{E8F93765-BC69-3EAF-DB83-5DB84FE7C2E0}"/>
              </a:ext>
            </a:extLst>
          </p:cNvPr>
          <p:cNvSpPr txBox="1"/>
          <p:nvPr/>
        </p:nvSpPr>
        <p:spPr>
          <a:xfrm>
            <a:off x="4634457" y="4100936"/>
            <a:ext cx="4471190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[B</a:t>
            </a: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]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Practica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el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 </a:t>
            </a: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poema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.</a:t>
            </a:r>
            <a:endParaRPr kumimoji="0" lang="es-ES" sz="15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2269" name="Picture 2" descr="Calendario, Fecha, Febrero, Enero, Amor">
            <a:extLst>
              <a:ext uri="{FF2B5EF4-FFF2-40B4-BE49-F238E27FC236}">
                <a16:creationId xmlns:a16="http://schemas.microsoft.com/office/drawing/2014/main" id="{74C2C900-8FA2-B465-7002-02F6AA182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038" y="4938600"/>
            <a:ext cx="264910" cy="21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72" name="Picture 2271">
            <a:extLst>
              <a:ext uri="{FF2B5EF4-FFF2-40B4-BE49-F238E27FC236}">
                <a16:creationId xmlns:a16="http://schemas.microsoft.com/office/drawing/2014/main" id="{B2D3E661-68B8-EC6B-528D-BDB940D405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6746" y="5292740"/>
            <a:ext cx="526323" cy="220948"/>
          </a:xfrm>
          <a:prstGeom prst="rect">
            <a:avLst/>
          </a:prstGeom>
        </p:spPr>
      </p:pic>
      <p:pic>
        <p:nvPicPr>
          <p:cNvPr id="2288" name="Picture 2287">
            <a:extLst>
              <a:ext uri="{FF2B5EF4-FFF2-40B4-BE49-F238E27FC236}">
                <a16:creationId xmlns:a16="http://schemas.microsoft.com/office/drawing/2014/main" id="{B15941E3-056E-B412-663C-ECD6117062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978" y="4471924"/>
            <a:ext cx="343848" cy="1854349"/>
          </a:xfrm>
          <a:prstGeom prst="rect">
            <a:avLst/>
          </a:prstGeom>
        </p:spPr>
      </p:pic>
      <p:pic>
        <p:nvPicPr>
          <p:cNvPr id="2289" name="Picture 2288">
            <a:extLst>
              <a:ext uri="{FF2B5EF4-FFF2-40B4-BE49-F238E27FC236}">
                <a16:creationId xmlns:a16="http://schemas.microsoft.com/office/drawing/2014/main" id="{6B1D5A85-4FDB-A49B-166A-70512703E2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24182" y="4052074"/>
            <a:ext cx="1432638" cy="412794"/>
          </a:xfrm>
          <a:prstGeom prst="rect">
            <a:avLst/>
          </a:prstGeom>
        </p:spPr>
      </p:pic>
      <p:grpSp>
        <p:nvGrpSpPr>
          <p:cNvPr id="2303" name="Group 2302">
            <a:extLst>
              <a:ext uri="{FF2B5EF4-FFF2-40B4-BE49-F238E27FC236}">
                <a16:creationId xmlns:a16="http://schemas.microsoft.com/office/drawing/2014/main" id="{F9737F0E-6485-CB59-9B34-27AF1D2E9EB1}"/>
              </a:ext>
            </a:extLst>
          </p:cNvPr>
          <p:cNvGrpSpPr/>
          <p:nvPr/>
        </p:nvGrpSpPr>
        <p:grpSpPr>
          <a:xfrm>
            <a:off x="2063990" y="4502831"/>
            <a:ext cx="6797132" cy="1739160"/>
            <a:chOff x="2038590" y="5374398"/>
            <a:chExt cx="6797132" cy="1739160"/>
          </a:xfrm>
        </p:grpSpPr>
        <p:sp>
          <p:nvSpPr>
            <p:cNvPr id="2290" name="Rectangle: Rounded Corners 2289">
              <a:extLst>
                <a:ext uri="{FF2B5EF4-FFF2-40B4-BE49-F238E27FC236}">
                  <a16:creationId xmlns:a16="http://schemas.microsoft.com/office/drawing/2014/main" id="{BCF3250A-3B7C-A7AB-E3AA-65403C51B904}"/>
                </a:ext>
              </a:extLst>
            </p:cNvPr>
            <p:cNvSpPr/>
            <p:nvPr/>
          </p:nvSpPr>
          <p:spPr>
            <a:xfrm>
              <a:off x="3417723" y="5374398"/>
              <a:ext cx="3176295" cy="1728861"/>
            </a:xfrm>
            <a:prstGeom prst="roundRect">
              <a:avLst/>
            </a:prstGeom>
            <a:solidFill>
              <a:srgbClr val="FFE5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291" name="TextBox 2290">
              <a:extLst>
                <a:ext uri="{FF2B5EF4-FFF2-40B4-BE49-F238E27FC236}">
                  <a16:creationId xmlns:a16="http://schemas.microsoft.com/office/drawing/2014/main" id="{C817F3E6-7798-D0ED-DE00-4BBAFDFAAD38}"/>
                </a:ext>
              </a:extLst>
            </p:cNvPr>
            <p:cNvSpPr txBox="1"/>
            <p:nvPr/>
          </p:nvSpPr>
          <p:spPr>
            <a:xfrm>
              <a:off x="3502214" y="5400248"/>
              <a:ext cx="533350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b="1" dirty="0" err="1">
                  <a:solidFill>
                    <a:srgbClr val="FF0066"/>
                  </a:solidFill>
                  <a:latin typeface="Century Gothic" panose="020B0502020202020204" pitchFamily="34" charset="0"/>
                </a:rPr>
                <a:t>rr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con 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b="1" dirty="0" err="1">
                  <a:solidFill>
                    <a:srgbClr val="FF0066"/>
                  </a:solidFill>
                  <a:latin typeface="Century Gothic" panose="020B0502020202020204" pitchFamily="34" charset="0"/>
                </a:rPr>
                <a:t>rr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___________</a:t>
              </a:r>
            </a:p>
          </p:txBody>
        </p:sp>
        <p:sp>
          <p:nvSpPr>
            <p:cNvPr id="2292" name="TextBox 2291">
              <a:extLst>
                <a:ext uri="{FF2B5EF4-FFF2-40B4-BE49-F238E27FC236}">
                  <a16:creationId xmlns:a16="http://schemas.microsoft.com/office/drawing/2014/main" id="{28102F7F-404C-9484-140A-E5749AE43FD8}"/>
                </a:ext>
              </a:extLst>
            </p:cNvPr>
            <p:cNvSpPr txBox="1"/>
            <p:nvPr/>
          </p:nvSpPr>
          <p:spPr>
            <a:xfrm>
              <a:off x="3454014" y="6211199"/>
              <a:ext cx="4413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b="1" dirty="0" err="1">
                  <a:solidFill>
                    <a:srgbClr val="FF0066"/>
                  </a:solidFill>
                  <a:latin typeface="Century Gothic" panose="020B0502020202020204" pitchFamily="34" charset="0"/>
                </a:rPr>
                <a:t>rr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y 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b="1" dirty="0" err="1">
                  <a:solidFill>
                    <a:srgbClr val="FF0066"/>
                  </a:solidFill>
                  <a:latin typeface="Century Gothic" panose="020B0502020202020204" pitchFamily="34" charset="0"/>
                </a:rPr>
                <a:t>rr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tiene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perro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2293" name="TextBox 2292">
              <a:extLst>
                <a:ext uri="{FF2B5EF4-FFF2-40B4-BE49-F238E27FC236}">
                  <a16:creationId xmlns:a16="http://schemas.microsoft.com/office/drawing/2014/main" id="{CB7E528F-9DCA-E6C7-A957-76E130D6AF7A}"/>
                </a:ext>
              </a:extLst>
            </p:cNvPr>
            <p:cNvSpPr txBox="1"/>
            <p:nvPr/>
          </p:nvSpPr>
          <p:spPr>
            <a:xfrm>
              <a:off x="3871963" y="6585635"/>
              <a:ext cx="4633687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y 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bu</a:t>
              </a:r>
              <a:r>
                <a:rPr lang="en-GB" sz="1200" b="1" dirty="0">
                  <a:solidFill>
                    <a:srgbClr val="FF0066"/>
                  </a:solidFill>
                  <a:latin typeface="Century Gothic" panose="020B0502020202020204" pitchFamily="34" charset="0"/>
                </a:rPr>
                <a:t>rr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o 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ma</a:t>
              </a:r>
              <a:r>
                <a:rPr lang="en-GB" sz="1200" b="1" dirty="0" err="1">
                  <a:solidFill>
                    <a:srgbClr val="FF0066"/>
                  </a:solidFill>
                  <a:latin typeface="Century Gothic" panose="020B0502020202020204" pitchFamily="34" charset="0"/>
                </a:rPr>
                <a:t>rr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ón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2294" name="TextBox 2293">
              <a:extLst>
                <a:ext uri="{FF2B5EF4-FFF2-40B4-BE49-F238E27FC236}">
                  <a16:creationId xmlns:a16="http://schemas.microsoft.com/office/drawing/2014/main" id="{BE7DE3B0-14DD-F70C-4E3D-6246898D0E11}"/>
                </a:ext>
              </a:extLst>
            </p:cNvPr>
            <p:cNvSpPr txBox="1"/>
            <p:nvPr/>
          </p:nvSpPr>
          <p:spPr>
            <a:xfrm>
              <a:off x="3471734" y="5791684"/>
              <a:ext cx="526409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b="1" dirty="0" err="1">
                  <a:solidFill>
                    <a:srgbClr val="FF0066"/>
                  </a:solidFill>
                  <a:latin typeface="Century Gothic" panose="020B0502020202020204" pitchFamily="34" charset="0"/>
                </a:rPr>
                <a:t>rr</a:t>
              </a:r>
              <a:r>
                <a:rPr lang="en-GB" sz="1200" dirty="0" err="1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e</a:t>
              </a:r>
              <a:r>
                <a:rPr lang="en-GB" sz="1200" dirty="0">
                  <a:solidFill>
                    <a:schemeClr val="bg2">
                      <a:lumMod val="25000"/>
                    </a:schemeClr>
                  </a:solidFill>
                  <a:latin typeface="Century Gothic" panose="020B0502020202020204" pitchFamily="34" charset="0"/>
                </a:rPr>
                <a:t> con o ___________</a:t>
              </a:r>
            </a:p>
          </p:txBody>
        </p:sp>
        <p:sp>
          <p:nvSpPr>
            <p:cNvPr id="2295" name="TextBox 2294">
              <a:extLst>
                <a:ext uri="{FF2B5EF4-FFF2-40B4-BE49-F238E27FC236}">
                  <a16:creationId xmlns:a16="http://schemas.microsoft.com/office/drawing/2014/main" id="{AAD404E9-B8DF-77C9-EEF0-B17C191C68DC}"/>
                </a:ext>
              </a:extLst>
            </p:cNvPr>
            <p:cNvSpPr txBox="1"/>
            <p:nvPr/>
          </p:nvSpPr>
          <p:spPr>
            <a:xfrm>
              <a:off x="3360090" y="5645064"/>
              <a:ext cx="31894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bg2">
                      <a:lumMod val="25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(r with r guitar)</a:t>
              </a:r>
            </a:p>
          </p:txBody>
        </p:sp>
        <p:sp>
          <p:nvSpPr>
            <p:cNvPr id="2296" name="TextBox 2295">
              <a:extLst>
                <a:ext uri="{FF2B5EF4-FFF2-40B4-BE49-F238E27FC236}">
                  <a16:creationId xmlns:a16="http://schemas.microsoft.com/office/drawing/2014/main" id="{E12828B2-F2BA-5752-798C-9A1881D7E4A1}"/>
                </a:ext>
              </a:extLst>
            </p:cNvPr>
            <p:cNvSpPr txBox="1"/>
            <p:nvPr/>
          </p:nvSpPr>
          <p:spPr>
            <a:xfrm>
              <a:off x="2717793" y="6028484"/>
              <a:ext cx="44130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bg2">
                      <a:lumMod val="25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(r with o serious.) </a:t>
              </a:r>
            </a:p>
          </p:txBody>
        </p:sp>
        <p:sp>
          <p:nvSpPr>
            <p:cNvPr id="2297" name="TextBox 2296">
              <a:extLst>
                <a:ext uri="{FF2B5EF4-FFF2-40B4-BE49-F238E27FC236}">
                  <a16:creationId xmlns:a16="http://schemas.microsoft.com/office/drawing/2014/main" id="{0D9BEEF7-5A1D-31EB-A0D4-EF7DB18F234A}"/>
                </a:ext>
              </a:extLst>
            </p:cNvPr>
            <p:cNvSpPr txBox="1"/>
            <p:nvPr/>
          </p:nvSpPr>
          <p:spPr>
            <a:xfrm>
              <a:off x="3474102" y="6409633"/>
              <a:ext cx="28997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bg2">
                      <a:lumMod val="25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(r and r has dog)</a:t>
              </a:r>
            </a:p>
          </p:txBody>
        </p:sp>
        <p:sp>
          <p:nvSpPr>
            <p:cNvPr id="2298" name="TextBox 2297">
              <a:extLst>
                <a:ext uri="{FF2B5EF4-FFF2-40B4-BE49-F238E27FC236}">
                  <a16:creationId xmlns:a16="http://schemas.microsoft.com/office/drawing/2014/main" id="{962EE83B-1966-DE9E-F3B2-3700C39ABDDA}"/>
                </a:ext>
              </a:extLst>
            </p:cNvPr>
            <p:cNvSpPr txBox="1"/>
            <p:nvPr/>
          </p:nvSpPr>
          <p:spPr>
            <a:xfrm>
              <a:off x="2038590" y="6836559"/>
              <a:ext cx="50428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bg2">
                      <a:lumMod val="25000"/>
                    </a:schemeClr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(and the brown donkey)</a:t>
              </a:r>
            </a:p>
          </p:txBody>
        </p:sp>
        <p:pic>
          <p:nvPicPr>
            <p:cNvPr id="2299" name="Picture 4">
              <a:extLst>
                <a:ext uri="{FF2B5EF4-FFF2-40B4-BE49-F238E27FC236}">
                  <a16:creationId xmlns:a16="http://schemas.microsoft.com/office/drawing/2014/main" id="{4C94C8AA-7D0F-D19A-D045-DC88D25155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495642">
              <a:off x="5505106" y="5484790"/>
              <a:ext cx="343069" cy="171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0" name="Picture 2299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B118D314-C31F-9A9E-172D-0807E5B66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6479" y="5941073"/>
              <a:ext cx="239153" cy="227896"/>
            </a:xfrm>
            <a:prstGeom prst="rect">
              <a:avLst/>
            </a:prstGeom>
          </p:spPr>
        </p:pic>
        <p:pic>
          <p:nvPicPr>
            <p:cNvPr id="2301" name="Picture 2" descr="Perro, Animal, Cachorro, Mascota, Linda, Divertido">
              <a:extLst>
                <a:ext uri="{FF2B5EF4-FFF2-40B4-BE49-F238E27FC236}">
                  <a16:creationId xmlns:a16="http://schemas.microsoft.com/office/drawing/2014/main" id="{518C1B97-D19C-300F-58B9-6CEB93278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3376" y="6291982"/>
              <a:ext cx="354371" cy="30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2" name="Picture 2301">
              <a:extLst>
                <a:ext uri="{FF2B5EF4-FFF2-40B4-BE49-F238E27FC236}">
                  <a16:creationId xmlns:a16="http://schemas.microsoft.com/office/drawing/2014/main" id="{99EFC846-6965-B647-9148-3E82B242F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00696" y="6699550"/>
              <a:ext cx="551889" cy="381848"/>
            </a:xfrm>
            <a:prstGeom prst="rect">
              <a:avLst/>
            </a:prstGeom>
          </p:spPr>
        </p:pic>
      </p:grpSp>
      <p:sp>
        <p:nvSpPr>
          <p:cNvPr id="1028" name="Google Shape;402;p19">
            <a:extLst>
              <a:ext uri="{FF2B5EF4-FFF2-40B4-BE49-F238E27FC236}">
                <a16:creationId xmlns:a16="http://schemas.microsoft.com/office/drawing/2014/main" id="{6099FADE-4196-5270-31CC-D8CB4120D98B}"/>
              </a:ext>
            </a:extLst>
          </p:cNvPr>
          <p:cNvSpPr txBox="1"/>
          <p:nvPr/>
        </p:nvSpPr>
        <p:spPr>
          <a:xfrm>
            <a:off x="1128221" y="6469366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D7748EDE-7F7F-6DD4-499B-DF46DFB50474}"/>
              </a:ext>
            </a:extLst>
          </p:cNvPr>
          <p:cNvGrpSpPr/>
          <p:nvPr/>
        </p:nvGrpSpPr>
        <p:grpSpPr>
          <a:xfrm>
            <a:off x="56096" y="6340965"/>
            <a:ext cx="1072125" cy="541432"/>
            <a:chOff x="85157" y="674113"/>
            <a:chExt cx="1072125" cy="541432"/>
          </a:xfrm>
        </p:grpSpPr>
        <p:sp>
          <p:nvSpPr>
            <p:cNvPr id="1032" name="Google Shape;206;p9">
              <a:extLst>
                <a:ext uri="{FF2B5EF4-FFF2-40B4-BE49-F238E27FC236}">
                  <a16:creationId xmlns:a16="http://schemas.microsoft.com/office/drawing/2014/main" id="{D9FB355D-0596-0ED2-66D8-44D0A907F285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033" name="Picture 1032">
              <a:extLst>
                <a:ext uri="{FF2B5EF4-FFF2-40B4-BE49-F238E27FC236}">
                  <a16:creationId xmlns:a16="http://schemas.microsoft.com/office/drawing/2014/main" id="{1D157884-EF99-27E3-0986-E9D9F9BDD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9B035216-35AB-EB10-2062-B18541F47AF3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038" name="Table 1037">
            <a:extLst>
              <a:ext uri="{FF2B5EF4-FFF2-40B4-BE49-F238E27FC236}">
                <a16:creationId xmlns:a16="http://schemas.microsoft.com/office/drawing/2014/main" id="{E49EBC68-877F-5CF5-CAF5-82973F0E9D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52073"/>
              </p:ext>
            </p:extLst>
          </p:nvPr>
        </p:nvGraphicFramePr>
        <p:xfrm>
          <a:off x="76303" y="6882397"/>
          <a:ext cx="6410742" cy="29075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415370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suéter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tarjeta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común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415370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luz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mirar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pollo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41537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cocinar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mandar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6593057"/>
                  </a:ext>
                </a:extLst>
              </a:tr>
              <a:tr h="41537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radio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televisión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41537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armario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cosa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piso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415370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teatro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mercado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costa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415370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ir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vas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cine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9778193"/>
                  </a:ext>
                </a:extLst>
              </a:tr>
            </a:tbl>
          </a:graphicData>
        </a:graphic>
      </p:graphicFrame>
      <p:pic>
        <p:nvPicPr>
          <p:cNvPr id="1040" name="Picture 1039">
            <a:extLst>
              <a:ext uri="{FF2B5EF4-FFF2-40B4-BE49-F238E27FC236}">
                <a16:creationId xmlns:a16="http://schemas.microsoft.com/office/drawing/2014/main" id="{AAFA401F-01DA-D943-7BC4-19A477E02F1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28181" y="6900553"/>
            <a:ext cx="572382" cy="435249"/>
          </a:xfrm>
          <a:prstGeom prst="rect">
            <a:avLst/>
          </a:prstGeom>
        </p:spPr>
      </p:pic>
      <p:pic>
        <p:nvPicPr>
          <p:cNvPr id="1041" name="Picture 1040">
            <a:extLst>
              <a:ext uri="{FF2B5EF4-FFF2-40B4-BE49-F238E27FC236}">
                <a16:creationId xmlns:a16="http://schemas.microsoft.com/office/drawing/2014/main" id="{B29920A1-F605-9FFF-13D2-6D109DB8CD7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0362" y="8313413"/>
            <a:ext cx="631934" cy="581219"/>
          </a:xfrm>
          <a:prstGeom prst="rect">
            <a:avLst/>
          </a:prstGeom>
        </p:spPr>
      </p:pic>
      <p:pic>
        <p:nvPicPr>
          <p:cNvPr id="1042" name="Picture 1041" descr="Icon&#10;&#10;Description automatically generated">
            <a:extLst>
              <a:ext uri="{FF2B5EF4-FFF2-40B4-BE49-F238E27FC236}">
                <a16:creationId xmlns:a16="http://schemas.microsoft.com/office/drawing/2014/main" id="{50FD4F35-45B7-416B-E3D2-137CAAC5609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8" y="7445371"/>
            <a:ext cx="624204" cy="624204"/>
          </a:xfrm>
          <a:prstGeom prst="rect">
            <a:avLst/>
          </a:prstGeom>
        </p:spPr>
      </p:pic>
      <p:pic>
        <p:nvPicPr>
          <p:cNvPr id="1043" name="Picture 1042">
            <a:extLst>
              <a:ext uri="{FF2B5EF4-FFF2-40B4-BE49-F238E27FC236}">
                <a16:creationId xmlns:a16="http://schemas.microsoft.com/office/drawing/2014/main" id="{17CE1C0D-83C7-EEA0-5CF5-3A33EBF73A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2042" y="9029925"/>
            <a:ext cx="653860" cy="619446"/>
          </a:xfrm>
          <a:prstGeom prst="rect">
            <a:avLst/>
          </a:prstGeom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A45B57FD-73ED-4EE2-1BE0-AECC204D5D67}"/>
              </a:ext>
            </a:extLst>
          </p:cNvPr>
          <p:cNvSpPr txBox="1"/>
          <p:nvPr/>
        </p:nvSpPr>
        <p:spPr>
          <a:xfrm>
            <a:off x="689024" y="7841413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045" name="TextBox 1044">
            <a:extLst>
              <a:ext uri="{FF2B5EF4-FFF2-40B4-BE49-F238E27FC236}">
                <a16:creationId xmlns:a16="http://schemas.microsoft.com/office/drawing/2014/main" id="{1256847C-5AB8-A99C-E1AF-9FDAFF19F9C1}"/>
              </a:ext>
            </a:extLst>
          </p:cNvPr>
          <p:cNvSpPr txBox="1"/>
          <p:nvPr/>
        </p:nvSpPr>
        <p:spPr>
          <a:xfrm>
            <a:off x="705200" y="868260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046" name="TextBox 1045">
            <a:extLst>
              <a:ext uri="{FF2B5EF4-FFF2-40B4-BE49-F238E27FC236}">
                <a16:creationId xmlns:a16="http://schemas.microsoft.com/office/drawing/2014/main" id="{FAB89FED-993C-DE20-22D7-AE77B4E0F206}"/>
              </a:ext>
            </a:extLst>
          </p:cNvPr>
          <p:cNvSpPr txBox="1"/>
          <p:nvPr/>
        </p:nvSpPr>
        <p:spPr>
          <a:xfrm>
            <a:off x="793819" y="9394588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151" y="9560956"/>
            <a:ext cx="449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2035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915-E707-4DB1-83A9-8F95E7B9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866" y="136880"/>
            <a:ext cx="5915025" cy="171275"/>
          </a:xfrm>
        </p:spPr>
        <p:txBody>
          <a:bodyPr>
            <a:normAutofit fontScale="90000"/>
          </a:bodyPr>
          <a:lstStyle/>
          <a:p>
            <a:r>
              <a:rPr lang="en-GB" sz="591" dirty="0">
                <a:solidFill>
                  <a:schemeClr val="bg1"/>
                </a:solidFill>
              </a:rPr>
              <a:t>Term overview</a:t>
            </a: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21412631-4548-4EE1-8A69-5BA3F5F58E70}"/>
              </a:ext>
            </a:extLst>
          </p:cNvPr>
          <p:cNvSpPr/>
          <p:nvPr/>
        </p:nvSpPr>
        <p:spPr>
          <a:xfrm rot="21362400">
            <a:off x="2815225" y="1264431"/>
            <a:ext cx="300853" cy="5986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GB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6462308-1E0C-477D-823F-D9A1B0BE5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17570"/>
              </p:ext>
            </p:extLst>
          </p:nvPr>
        </p:nvGraphicFramePr>
        <p:xfrm>
          <a:off x="139865" y="688382"/>
          <a:ext cx="6565736" cy="7140519"/>
        </p:xfrm>
        <a:graphic>
          <a:graphicData uri="http://schemas.openxmlformats.org/drawingml/2006/table">
            <a:tbl>
              <a:tblPr firstRow="1"/>
              <a:tblGrid>
                <a:gridCol w="728815">
                  <a:extLst>
                    <a:ext uri="{9D8B030D-6E8A-4147-A177-3AD203B41FA5}">
                      <a16:colId xmlns:a16="http://schemas.microsoft.com/office/drawing/2014/main" val="1208012294"/>
                    </a:ext>
                  </a:extLst>
                </a:gridCol>
                <a:gridCol w="1473200">
                  <a:extLst>
                    <a:ext uri="{9D8B030D-6E8A-4147-A177-3AD203B41FA5}">
                      <a16:colId xmlns:a16="http://schemas.microsoft.com/office/drawing/2014/main" val="1681355047"/>
                    </a:ext>
                  </a:extLst>
                </a:gridCol>
                <a:gridCol w="1760853">
                  <a:extLst>
                    <a:ext uri="{9D8B030D-6E8A-4147-A177-3AD203B41FA5}">
                      <a16:colId xmlns:a16="http://schemas.microsoft.com/office/drawing/2014/main" val="3512386996"/>
                    </a:ext>
                  </a:extLst>
                </a:gridCol>
                <a:gridCol w="1470548">
                  <a:extLst>
                    <a:ext uri="{9D8B030D-6E8A-4147-A177-3AD203B41FA5}">
                      <a16:colId xmlns:a16="http://schemas.microsoft.com/office/drawing/2014/main" val="2121314180"/>
                    </a:ext>
                  </a:extLst>
                </a:gridCol>
                <a:gridCol w="1132320">
                  <a:extLst>
                    <a:ext uri="{9D8B030D-6E8A-4147-A177-3AD203B41FA5}">
                      <a16:colId xmlns:a16="http://schemas.microsoft.com/office/drawing/2014/main" val="2337718963"/>
                    </a:ext>
                  </a:extLst>
                </a:gridCol>
              </a:tblGrid>
              <a:tr h="64638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</a:t>
                      </a:r>
                      <a:endParaRPr lang="en-GB" sz="13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Context </a:t>
                      </a:r>
                      <a:r>
                        <a:rPr lang="en-GB" sz="10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Communication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Culture</a:t>
                      </a:r>
                      <a:endParaRPr lang="en-GB" sz="13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Key ideas </a:t>
                      </a:r>
                      <a:b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(GRAMMAR)</a:t>
                      </a:r>
                      <a:endParaRPr lang="en-GB" sz="13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PHONICS </a:t>
                      </a:r>
                      <a:endParaRPr lang="en-GB" sz="13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3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VOCABULARY</a:t>
                      </a:r>
                      <a:endParaRPr lang="en-GB" sz="1300" b="1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 anchor="ctr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D6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797"/>
                  </a:ext>
                </a:extLst>
              </a:tr>
              <a:tr h="312111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(W1-6)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Saying what I and others do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Customs (Las </a:t>
                      </a:r>
                      <a:r>
                        <a:rPr lang="en-GB" sz="1000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Fallas</a:t>
                      </a: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)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 language class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volunteering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break time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on a farm</a:t>
                      </a:r>
                    </a:p>
                    <a:p>
                      <a:pPr marL="180975" lvl="0" indent="-93663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my room</a:t>
                      </a:r>
                    </a:p>
                    <a:p>
                      <a:pPr marL="87313" lv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00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doing </a:t>
                      </a: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(we, they)</a:t>
                      </a:r>
                    </a:p>
                    <a:p>
                      <a:pPr marL="87312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b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regular AR verbs (plural)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regular ER verbs (plural)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yes/no questions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negation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(no)</a:t>
                      </a: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Plural possessive adjectives 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mis, </a:t>
                      </a:r>
                      <a:r>
                        <a:rPr lang="en-GB" sz="10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tus</a:t>
                      </a:r>
                      <a:b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endParaRPr lang="en-GB" sz="100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[l] [</a:t>
                      </a:r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indent="0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[ga] [go] [</a:t>
                      </a:r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gu</a:t>
                      </a: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Stress pattern 1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Stress pattern 2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Stress pattern 3</a:t>
                      </a:r>
                    </a:p>
                    <a:p>
                      <a:pPr marL="180975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SSC [que] [qui]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Range of –AR and –ER verbs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Range of high-frequency nouns related to festivals and celebrations, free time and life at home and school</a:t>
                      </a:r>
                    </a:p>
                    <a:p>
                      <a:pPr marL="171450" lvl="0" indent="-84138">
                        <a:lnSpc>
                          <a:spcPct val="15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Adverbs of frequency &amp; location</a:t>
                      </a:r>
                      <a:endParaRPr lang="en-GB" sz="1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1524304"/>
                  </a:ext>
                </a:extLst>
              </a:tr>
              <a:tr h="2725955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Unit 2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(W7-9)</a:t>
                      </a: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GB" sz="10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Saying where you’re going and what there is there</a:t>
                      </a:r>
                    </a:p>
                    <a:p>
                      <a:pPr marL="87312" lv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GB" sz="10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Oviedo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compass points (Spain)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Barcelona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Talking about going </a:t>
                      </a:r>
                    </a:p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Essential verb:</a:t>
                      </a:r>
                      <a:b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GB" sz="10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to go, going – 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IR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 go – </a:t>
                      </a:r>
                      <a:r>
                        <a:rPr lang="en-GB" sz="10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voy</a:t>
                      </a: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you go – 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vas</a:t>
                      </a: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he goes – </a:t>
                      </a:r>
                      <a:r>
                        <a:rPr lang="en-GB" sz="10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va</a:t>
                      </a: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514350" marR="0" lvl="1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she goes – </a:t>
                      </a:r>
                      <a:r>
                        <a:rPr lang="en-GB" sz="1000" b="1" u="none" strike="noStrik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va</a:t>
                      </a:r>
                      <a:endParaRPr lang="en-GB" sz="1000" b="1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171450" marR="0" lvl="0" indent="-84138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b="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Preposition</a:t>
                      </a:r>
                      <a:r>
                        <a:rPr lang="en-GB" sz="10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sym typeface="Wingdings" panose="05000000000000000000" pitchFamily="2" charset="2"/>
                        </a:rPr>
                        <a:t> a (al, a la)</a:t>
                      </a:r>
                    </a:p>
                    <a:p>
                      <a:pPr marL="17462" marR="0" lvl="1" indent="0" algn="l" defTabSz="6858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GB" sz="100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[n] [ñ]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[v] [b]</a:t>
                      </a:r>
                    </a:p>
                    <a:p>
                      <a:pPr marL="180975" marR="0" lvl="0" indent="-95250" algn="l" defTabSz="6858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SSC [r] [</a:t>
                      </a:r>
                      <a:r>
                        <a:rPr lang="en-GB" sz="10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rr</a:t>
                      </a: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Verb </a:t>
                      </a:r>
                      <a:r>
                        <a:rPr lang="en-GB" sz="1000" b="1" u="none" strike="noStrike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ir</a:t>
                      </a:r>
                      <a:endParaRPr lang="en-GB" sz="10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Numbers 1-31 (revisit)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cardinal points</a:t>
                      </a:r>
                    </a:p>
                    <a:p>
                      <a:pPr marL="180975" lvl="0" indent="-95250" algn="l" defTabSz="6858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nouns and proper nouns for places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155864"/>
                  </a:ext>
                </a:extLst>
              </a:tr>
              <a:tr h="6470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Unit 3</a:t>
                      </a:r>
                      <a:b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</a:b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</a:rPr>
                        <a:t>(W11)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Revision / assessment</a:t>
                      </a:r>
                    </a:p>
                    <a:p>
                      <a:pPr marL="185738" lvl="0" indent="-100013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Easter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58762" indent="-1714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Revisit key ideas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0975" indent="-9525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Revisit SSC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84138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sz="10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Revisit vocabulary</a:t>
                      </a:r>
                    </a:p>
                  </a:txBody>
                  <a:tcPr marL="12160" marR="12160" marT="12160" marB="12160">
                    <a:lnL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073111"/>
                  </a:ext>
                </a:extLst>
              </a:tr>
            </a:tbl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B3EAD2-D067-3CB0-3E42-6CAA51C47138}"/>
              </a:ext>
            </a:extLst>
          </p:cNvPr>
          <p:cNvSpPr/>
          <p:nvPr/>
        </p:nvSpPr>
        <p:spPr>
          <a:xfrm>
            <a:off x="130140" y="128411"/>
            <a:ext cx="2664771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Term 2 learning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4415036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6" descr="Barcelona, Gaudi, Jardín De Gaudí, Mosaico, España">
            <a:extLst>
              <a:ext uri="{FF2B5EF4-FFF2-40B4-BE49-F238E27FC236}">
                <a16:creationId xmlns:a16="http://schemas.microsoft.com/office/drawing/2014/main" id="{2E61B920-8AC5-7BBB-C874-C2337BA4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967" y="5116127"/>
            <a:ext cx="1475100" cy="135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9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9E5D36ED-4457-FB77-0388-B1AFD2F68F30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581A47D7-59B8-F9B7-4B72-2C623E7CAA30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2057" name="Rectangle: Rounded Corners 2056">
              <a:extLst>
                <a:ext uri="{FF2B5EF4-FFF2-40B4-BE49-F238E27FC236}">
                  <a16:creationId xmlns:a16="http://schemas.microsoft.com/office/drawing/2014/main" id="{D538BFF7-2BA5-92CC-8C2F-E5FBE281862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4DD060DC-4BD2-128A-76F9-E4235700516F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151" y="9560956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48</a:t>
            </a:r>
          </a:p>
        </p:txBody>
      </p:sp>
      <p:sp>
        <p:nvSpPr>
          <p:cNvPr id="4" name="Google Shape;402;p19">
            <a:extLst>
              <a:ext uri="{FF2B5EF4-FFF2-40B4-BE49-F238E27FC236}">
                <a16:creationId xmlns:a16="http://schemas.microsoft.com/office/drawing/2014/main" id="{5A6F8694-461C-612D-8387-FBEEA99AD147}"/>
              </a:ext>
            </a:extLst>
          </p:cNvPr>
          <p:cNvSpPr txBox="1"/>
          <p:nvPr/>
        </p:nvSpPr>
        <p:spPr>
          <a:xfrm>
            <a:off x="1068243" y="799961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Lee y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completa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las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frases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04732D-5592-6255-34CA-4507270B19EE}"/>
              </a:ext>
            </a:extLst>
          </p:cNvPr>
          <p:cNvGrpSpPr/>
          <p:nvPr/>
        </p:nvGrpSpPr>
        <p:grpSpPr>
          <a:xfrm>
            <a:off x="92040" y="681032"/>
            <a:ext cx="1072125" cy="541432"/>
            <a:chOff x="85157" y="674113"/>
            <a:chExt cx="1072125" cy="541432"/>
          </a:xfrm>
        </p:grpSpPr>
        <p:sp>
          <p:nvSpPr>
            <p:cNvPr id="13" name="Google Shape;206;p9">
              <a:extLst>
                <a:ext uri="{FF2B5EF4-FFF2-40B4-BE49-F238E27FC236}">
                  <a16:creationId xmlns:a16="http://schemas.microsoft.com/office/drawing/2014/main" id="{DB9C9620-FC40-7F7F-FDFA-C2F07EBBB49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EB8A64B-B4CA-EF4F-280F-61125885D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69DD9A-A9AB-4BB0-4EEC-D51A4DE00299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E2F0C181-4111-5E66-0BB6-8ACB1AA5FF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026862"/>
              </p:ext>
            </p:extLst>
          </p:nvPr>
        </p:nvGraphicFramePr>
        <p:xfrm>
          <a:off x="146655" y="2508602"/>
          <a:ext cx="4480101" cy="191953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80101">
                  <a:extLst>
                    <a:ext uri="{9D8B030D-6E8A-4147-A177-3AD203B41FA5}">
                      <a16:colId xmlns:a16="http://schemas.microsoft.com/office/drawing/2014/main" val="3184141065"/>
                    </a:ext>
                  </a:extLst>
                </a:gridCol>
              </a:tblGrid>
              <a:tr h="318755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rgbClr val="92D050"/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   Va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 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cine con mi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papá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 [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I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338316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cama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[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you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1014255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el mercado de Barcelona. [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s/he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1595820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Vas    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al sur de la ciudad. [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you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8843327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Va     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teatro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al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norte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de la ciudad. [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s/he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28308925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Estás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  </a:t>
                      </a:r>
                      <a:r>
                        <a:rPr lang="en-GB" sz="1400" b="1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casa de un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arquitecto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famoso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. [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Dreaming Outloud Pro" panose="03050502040302030504" pitchFamily="66" charset="0"/>
                          <a:cs typeface="Dreaming Outloud Pro" panose="03050502040302030504" pitchFamily="66" charset="0"/>
                        </a:rPr>
                        <a:t>you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679318"/>
                  </a:ext>
                </a:extLst>
              </a:tr>
            </a:tbl>
          </a:graphicData>
        </a:graphic>
      </p:graphicFrame>
      <p:sp>
        <p:nvSpPr>
          <p:cNvPr id="21" name="Google Shape;483;p48">
            <a:extLst>
              <a:ext uri="{FF2B5EF4-FFF2-40B4-BE49-F238E27FC236}">
                <a16:creationId xmlns:a16="http://schemas.microsoft.com/office/drawing/2014/main" id="{6824B853-6CA7-09A1-6C92-C207FCDBED1A}"/>
              </a:ext>
            </a:extLst>
          </p:cNvPr>
          <p:cNvSpPr txBox="1"/>
          <p:nvPr/>
        </p:nvSpPr>
        <p:spPr>
          <a:xfrm>
            <a:off x="137462" y="1204263"/>
            <a:ext cx="6495446" cy="354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14" tIns="25714" rIns="25714" bIns="25714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a)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After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estoy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and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está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we often use the preposition  _______.</a:t>
            </a:r>
          </a:p>
          <a:p>
            <a:pPr>
              <a:lnSpc>
                <a:spcPct val="150000"/>
              </a:lnSpc>
            </a:pP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b)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After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‘vas’ and ‘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’, we use _______ before feminine nouns, and _______ before masculine nouns. </a:t>
            </a:r>
          </a:p>
          <a:p>
            <a:pPr>
              <a:lnSpc>
                <a:spcPct val="150000"/>
              </a:lnSpc>
            </a:pPr>
            <a:endParaRPr lang="en-GB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C98A125-020C-6C3A-9120-7EEEB25BA58E}"/>
              </a:ext>
            </a:extLst>
          </p:cNvPr>
          <p:cNvSpPr txBox="1"/>
          <p:nvPr/>
        </p:nvSpPr>
        <p:spPr>
          <a:xfrm>
            <a:off x="135549" y="2164088"/>
            <a:ext cx="3700487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[B]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Lee. ¿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Qué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verbo es? Escribe📝. 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F55FD29-C737-38FA-478B-0F8E2751F2E8}"/>
              </a:ext>
            </a:extLst>
          </p:cNvPr>
          <p:cNvSpPr/>
          <p:nvPr/>
        </p:nvSpPr>
        <p:spPr>
          <a:xfrm>
            <a:off x="333719" y="2864792"/>
            <a:ext cx="503275" cy="23094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01079CF-94D1-0C3D-1D11-390442791EED}"/>
              </a:ext>
            </a:extLst>
          </p:cNvPr>
          <p:cNvSpPr/>
          <p:nvPr/>
        </p:nvSpPr>
        <p:spPr>
          <a:xfrm>
            <a:off x="331337" y="3505973"/>
            <a:ext cx="521977" cy="248062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85A18B9-A5C5-E717-52B8-9C82C99727DD}"/>
              </a:ext>
            </a:extLst>
          </p:cNvPr>
          <p:cNvSpPr/>
          <p:nvPr/>
        </p:nvSpPr>
        <p:spPr>
          <a:xfrm>
            <a:off x="332889" y="3829881"/>
            <a:ext cx="516918" cy="23291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EDB17FF-50C7-5DCA-353C-74322C910ADC}"/>
              </a:ext>
            </a:extLst>
          </p:cNvPr>
          <p:cNvSpPr/>
          <p:nvPr/>
        </p:nvSpPr>
        <p:spPr>
          <a:xfrm>
            <a:off x="337378" y="4139422"/>
            <a:ext cx="491543" cy="243669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F0F62C-7032-765D-6E0A-1AF73A41C92E}"/>
              </a:ext>
            </a:extLst>
          </p:cNvPr>
          <p:cNvSpPr txBox="1"/>
          <p:nvPr/>
        </p:nvSpPr>
        <p:spPr>
          <a:xfrm>
            <a:off x="4704283" y="2144076"/>
            <a:ext cx="1951844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  El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arquitecto</a:t>
            </a:r>
            <a:endParaRPr lang="en-GB" sz="16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      es ‘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Antoni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Gaudí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Usa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muchos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colores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mosaicos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067855E-E8CE-1AA9-825F-6DB65A0D5565}"/>
              </a:ext>
            </a:extLst>
          </p:cNvPr>
          <p:cNvGrpSpPr/>
          <p:nvPr/>
        </p:nvGrpSpPr>
        <p:grpSpPr>
          <a:xfrm>
            <a:off x="4553853" y="1978208"/>
            <a:ext cx="598497" cy="547371"/>
            <a:chOff x="6210543" y="3764108"/>
            <a:chExt cx="801046" cy="775262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387286A5-B657-D55C-A518-73EDFBE36D06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34185101-4F4E-F616-DC5A-F51B8A44B0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51" name="Picture 50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36958DF7-A82C-F667-2F01-9AE32191B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52" name="Picture 2" descr="Gaudí, Lagarto, Trencadís, Parque">
            <a:extLst>
              <a:ext uri="{FF2B5EF4-FFF2-40B4-BE49-F238E27FC236}">
                <a16:creationId xmlns:a16="http://schemas.microsoft.com/office/drawing/2014/main" id="{885BFB5E-8E53-5C0E-32D3-32BCEC804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858" y="3516265"/>
            <a:ext cx="1933269" cy="1288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1D6CD15D-2AD9-CB22-C532-66FF77BD3A65}"/>
              </a:ext>
            </a:extLst>
          </p:cNvPr>
          <p:cNvSpPr/>
          <p:nvPr/>
        </p:nvSpPr>
        <p:spPr>
          <a:xfrm>
            <a:off x="331337" y="3196718"/>
            <a:ext cx="503275" cy="23094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sp>
        <p:nvSpPr>
          <p:cNvPr id="61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47F4E609-1E18-1E70-E394-ACABB65BF3BF}"/>
              </a:ext>
            </a:extLst>
          </p:cNvPr>
          <p:cNvSpPr/>
          <p:nvPr/>
        </p:nvSpPr>
        <p:spPr>
          <a:xfrm>
            <a:off x="78250" y="2575423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63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E046BE39-555E-517E-A613-DA9B64840F3C}"/>
              </a:ext>
            </a:extLst>
          </p:cNvPr>
          <p:cNvSpPr/>
          <p:nvPr/>
        </p:nvSpPr>
        <p:spPr>
          <a:xfrm>
            <a:off x="78250" y="2888277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240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3775D8D8-D8C5-4BEC-0180-4BB9E3C07813}"/>
              </a:ext>
            </a:extLst>
          </p:cNvPr>
          <p:cNvSpPr/>
          <p:nvPr/>
        </p:nvSpPr>
        <p:spPr>
          <a:xfrm>
            <a:off x="78250" y="3208766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41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9439C57C-6FC8-A2C8-F2DB-6FB07845896C}"/>
              </a:ext>
            </a:extLst>
          </p:cNvPr>
          <p:cNvSpPr/>
          <p:nvPr/>
        </p:nvSpPr>
        <p:spPr>
          <a:xfrm>
            <a:off x="78250" y="3528763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42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FAE1BC0D-C468-5837-6782-8A4731C2DC1F}"/>
              </a:ext>
            </a:extLst>
          </p:cNvPr>
          <p:cNvSpPr/>
          <p:nvPr/>
        </p:nvSpPr>
        <p:spPr>
          <a:xfrm>
            <a:off x="78250" y="3858289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43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396E4D5E-7542-33DC-BF54-2DFD48EAAE3E}"/>
              </a:ext>
            </a:extLst>
          </p:cNvPr>
          <p:cNvSpPr/>
          <p:nvPr/>
        </p:nvSpPr>
        <p:spPr>
          <a:xfrm>
            <a:off x="78250" y="4171143"/>
            <a:ext cx="214158" cy="188650"/>
          </a:xfrm>
          <a:prstGeom prst="actionButtonBlank">
            <a:avLst/>
          </a:prstGeom>
          <a:solidFill>
            <a:srgbClr val="A9D18E"/>
          </a:solidFill>
          <a:ln w="12700"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44" name="TextBox 2243">
            <a:extLst>
              <a:ext uri="{FF2B5EF4-FFF2-40B4-BE49-F238E27FC236}">
                <a16:creationId xmlns:a16="http://schemas.microsoft.com/office/drawing/2014/main" id="{7B6D5ED9-A7CE-F9D8-FD5A-08F232D08408}"/>
              </a:ext>
            </a:extLst>
          </p:cNvPr>
          <p:cNvSpPr txBox="1"/>
          <p:nvPr/>
        </p:nvSpPr>
        <p:spPr>
          <a:xfrm>
            <a:off x="8634" y="4431849"/>
            <a:ext cx="3700487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[C]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Escribe las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📝.</a:t>
            </a:r>
          </a:p>
        </p:txBody>
      </p:sp>
      <p:graphicFrame>
        <p:nvGraphicFramePr>
          <p:cNvPr id="2245" name="Table 3">
            <a:extLst>
              <a:ext uri="{FF2B5EF4-FFF2-40B4-BE49-F238E27FC236}">
                <a16:creationId xmlns:a16="http://schemas.microsoft.com/office/drawing/2014/main" id="{363CE188-1BA6-ECF0-306E-5FAD762AB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438874"/>
              </p:ext>
            </p:extLst>
          </p:nvPr>
        </p:nvGraphicFramePr>
        <p:xfrm>
          <a:off x="176719" y="4788468"/>
          <a:ext cx="4957843" cy="19125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57843">
                  <a:extLst>
                    <a:ext uri="{9D8B030D-6E8A-4147-A177-3AD203B41FA5}">
                      <a16:colId xmlns:a16="http://schemas.microsoft.com/office/drawing/2014/main" val="3184141065"/>
                    </a:ext>
                  </a:extLst>
                </a:gridCol>
              </a:tblGrid>
              <a:tr h="31875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679318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3622064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748928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9824384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383155"/>
                  </a:ext>
                </a:extLst>
              </a:tr>
              <a:tr h="318755">
                <a:tc>
                  <a:txBody>
                    <a:bodyPr/>
                    <a:lstStyle/>
                    <a:p>
                      <a:endParaRPr lang="en-GB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959759"/>
                  </a:ext>
                </a:extLst>
              </a:tr>
            </a:tbl>
          </a:graphicData>
        </a:graphic>
      </p:graphicFrame>
      <p:sp>
        <p:nvSpPr>
          <p:cNvPr id="2246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DEE40FE2-6AB7-C79B-EFBE-5A1884CC30C7}"/>
              </a:ext>
            </a:extLst>
          </p:cNvPr>
          <p:cNvSpPr/>
          <p:nvPr/>
        </p:nvSpPr>
        <p:spPr>
          <a:xfrm>
            <a:off x="108314" y="4855289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247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7E5D5C34-4580-504C-978A-58540618570C}"/>
              </a:ext>
            </a:extLst>
          </p:cNvPr>
          <p:cNvSpPr/>
          <p:nvPr/>
        </p:nvSpPr>
        <p:spPr>
          <a:xfrm>
            <a:off x="108314" y="5168143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250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BC29F5AE-DE3C-4708-99FA-E96B847143F9}"/>
              </a:ext>
            </a:extLst>
          </p:cNvPr>
          <p:cNvSpPr/>
          <p:nvPr/>
        </p:nvSpPr>
        <p:spPr>
          <a:xfrm>
            <a:off x="108314" y="5488632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251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FF8DD233-80AA-2CE9-B031-773F743385CF}"/>
              </a:ext>
            </a:extLst>
          </p:cNvPr>
          <p:cNvSpPr/>
          <p:nvPr/>
        </p:nvSpPr>
        <p:spPr>
          <a:xfrm>
            <a:off x="108314" y="5808629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252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DC2D2322-1836-02E5-611D-98E22FD86326}"/>
              </a:ext>
            </a:extLst>
          </p:cNvPr>
          <p:cNvSpPr/>
          <p:nvPr/>
        </p:nvSpPr>
        <p:spPr>
          <a:xfrm>
            <a:off x="108314" y="6138155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253" name="Action Button: Custom 5">
            <a:hlinkClick r:id="" action="ppaction://noaction" highlightClick="1">
              <a:snd r:embed="rId12" name="L1.1.wav"/>
            </a:hlinkClick>
            <a:extLst>
              <a:ext uri="{FF2B5EF4-FFF2-40B4-BE49-F238E27FC236}">
                <a16:creationId xmlns:a16="http://schemas.microsoft.com/office/drawing/2014/main" id="{C04BD324-682F-A15B-D238-43E3144C65AC}"/>
              </a:ext>
            </a:extLst>
          </p:cNvPr>
          <p:cNvSpPr/>
          <p:nvPr/>
        </p:nvSpPr>
        <p:spPr>
          <a:xfrm>
            <a:off x="108314" y="6451009"/>
            <a:ext cx="214158" cy="188650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54" name="TextBox 2253">
            <a:extLst>
              <a:ext uri="{FF2B5EF4-FFF2-40B4-BE49-F238E27FC236}">
                <a16:creationId xmlns:a16="http://schemas.microsoft.com/office/drawing/2014/main" id="{00B0B79E-141F-73AF-5DA7-F7A17D453A2B}"/>
              </a:ext>
            </a:extLst>
          </p:cNvPr>
          <p:cNvSpPr txBox="1"/>
          <p:nvPr/>
        </p:nvSpPr>
        <p:spPr>
          <a:xfrm>
            <a:off x="5291231" y="4910097"/>
            <a:ext cx="1298572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Parque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Güell</a:t>
            </a:r>
            <a:endParaRPr lang="en-GB" sz="11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255" name="Google Shape;402;p19">
            <a:extLst>
              <a:ext uri="{FF2B5EF4-FFF2-40B4-BE49-F238E27FC236}">
                <a16:creationId xmlns:a16="http://schemas.microsoft.com/office/drawing/2014/main" id="{9658010A-CE0A-7045-927E-532771C73702}"/>
              </a:ext>
            </a:extLst>
          </p:cNvPr>
          <p:cNvSpPr txBox="1"/>
          <p:nvPr/>
        </p:nvSpPr>
        <p:spPr>
          <a:xfrm>
            <a:off x="1054453" y="6912265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Sofía y 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hacen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cosas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diferentes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Barcelona.</a:t>
            </a:r>
          </a:p>
        </p:txBody>
      </p:sp>
      <p:grpSp>
        <p:nvGrpSpPr>
          <p:cNvPr id="2256" name="Group 2255">
            <a:extLst>
              <a:ext uri="{FF2B5EF4-FFF2-40B4-BE49-F238E27FC236}">
                <a16:creationId xmlns:a16="http://schemas.microsoft.com/office/drawing/2014/main" id="{B1BD7ECB-E555-7C06-D3C3-D289A6179323}"/>
              </a:ext>
            </a:extLst>
          </p:cNvPr>
          <p:cNvGrpSpPr/>
          <p:nvPr/>
        </p:nvGrpSpPr>
        <p:grpSpPr>
          <a:xfrm>
            <a:off x="78250" y="6793336"/>
            <a:ext cx="1072125" cy="541432"/>
            <a:chOff x="85157" y="674113"/>
            <a:chExt cx="1072125" cy="541432"/>
          </a:xfrm>
        </p:grpSpPr>
        <p:sp>
          <p:nvSpPr>
            <p:cNvPr id="2257" name="Google Shape;206;p9">
              <a:extLst>
                <a:ext uri="{FF2B5EF4-FFF2-40B4-BE49-F238E27FC236}">
                  <a16:creationId xmlns:a16="http://schemas.microsoft.com/office/drawing/2014/main" id="{C4D921AE-1FC9-39C3-FFF1-6CF4011CC446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258" name="Picture 2257">
              <a:extLst>
                <a:ext uri="{FF2B5EF4-FFF2-40B4-BE49-F238E27FC236}">
                  <a16:creationId xmlns:a16="http://schemas.microsoft.com/office/drawing/2014/main" id="{9492C117-3893-23DC-57D4-BF6D05467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259" name="TextBox 2258">
              <a:extLst>
                <a:ext uri="{FF2B5EF4-FFF2-40B4-BE49-F238E27FC236}">
                  <a16:creationId xmlns:a16="http://schemas.microsoft.com/office/drawing/2014/main" id="{409B5EC2-AF7E-8CC3-9648-2528E1AF40D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261" name="TextBox 2260">
            <a:extLst>
              <a:ext uri="{FF2B5EF4-FFF2-40B4-BE49-F238E27FC236}">
                <a16:creationId xmlns:a16="http://schemas.microsoft.com/office/drawing/2014/main" id="{D427A353-FA0F-DA68-6501-596BFA04FEBD}"/>
              </a:ext>
            </a:extLst>
          </p:cNvPr>
          <p:cNvSpPr txBox="1"/>
          <p:nvPr/>
        </p:nvSpPr>
        <p:spPr>
          <a:xfrm>
            <a:off x="146654" y="7381157"/>
            <a:ext cx="648625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Only one of them goes to ‘Casa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Batlló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’, a building designed by 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Gaudí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</a:p>
        </p:txBody>
      </p:sp>
      <p:pic>
        <p:nvPicPr>
          <p:cNvPr id="1026" name="Picture 2" descr="Free rabbit spy bunny illustration">
            <a:extLst>
              <a:ext uri="{FF2B5EF4-FFF2-40B4-BE49-F238E27FC236}">
                <a16:creationId xmlns:a16="http://schemas.microsoft.com/office/drawing/2014/main" id="{CA7EBBD3-37BB-2AB4-5505-A8D19F90D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24" y="8721491"/>
            <a:ext cx="992816" cy="119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" name="Speech Bubble: Rectangle with Corners Rounded 2262">
            <a:extLst>
              <a:ext uri="{FF2B5EF4-FFF2-40B4-BE49-F238E27FC236}">
                <a16:creationId xmlns:a16="http://schemas.microsoft.com/office/drawing/2014/main" id="{E7AB90D1-97C2-44F2-626F-12E06F7701DD}"/>
              </a:ext>
            </a:extLst>
          </p:cNvPr>
          <p:cNvSpPr/>
          <p:nvPr/>
        </p:nvSpPr>
        <p:spPr>
          <a:xfrm>
            <a:off x="175332" y="8048998"/>
            <a:ext cx="1952891" cy="601027"/>
          </a:xfrm>
          <a:prstGeom prst="wedgeRoundRectCallout">
            <a:avLst>
              <a:gd name="adj1" fmla="val 37304"/>
              <a:gd name="adj2" fmla="val 74643"/>
              <a:gd name="adj3" fmla="val 16667"/>
            </a:avLst>
          </a:prstGeom>
          <a:solidFill>
            <a:srgbClr val="FFC9DF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¿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Quién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va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 la casa de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Gaudí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?</a:t>
            </a:r>
            <a:endParaRPr lang="en-GB" dirty="0">
              <a:solidFill>
                <a:schemeClr val="bg2">
                  <a:lumMod val="25000"/>
                </a:schemeClr>
              </a:solidFill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  <p:pic>
        <p:nvPicPr>
          <p:cNvPr id="2270" name="Picture 2" descr="Alto Primero, Gaudí, Barcelona, Bart Lou Casa">
            <a:extLst>
              <a:ext uri="{FF2B5EF4-FFF2-40B4-BE49-F238E27FC236}">
                <a16:creationId xmlns:a16="http://schemas.microsoft.com/office/drawing/2014/main" id="{E1D02F70-C24F-2055-02FA-73CC8BF62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71" y="7999966"/>
            <a:ext cx="2489036" cy="1654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71" name="TextBox 2270">
            <a:extLst>
              <a:ext uri="{FF2B5EF4-FFF2-40B4-BE49-F238E27FC236}">
                <a16:creationId xmlns:a16="http://schemas.microsoft.com/office/drawing/2014/main" id="{0B7AB5F8-D18E-DEC8-CABF-F5FFDF7D8A77}"/>
              </a:ext>
            </a:extLst>
          </p:cNvPr>
          <p:cNvSpPr txBox="1"/>
          <p:nvPr/>
        </p:nvSpPr>
        <p:spPr>
          <a:xfrm>
            <a:off x="3709121" y="7815344"/>
            <a:ext cx="1298572" cy="2616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11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Casa </a:t>
            </a:r>
            <a:r>
              <a:rPr lang="en-GB" sz="11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Batlló</a:t>
            </a:r>
            <a:endParaRPr lang="en-GB" sz="11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B218D4-9EE4-3CBB-C0E1-006FB68297D9}"/>
              </a:ext>
            </a:extLst>
          </p:cNvPr>
          <p:cNvSpPr/>
          <p:nvPr/>
        </p:nvSpPr>
        <p:spPr>
          <a:xfrm>
            <a:off x="2270760" y="8298180"/>
            <a:ext cx="1089660" cy="3518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6B68-5905-F69B-74C6-6ECBE98F4AE5}"/>
              </a:ext>
            </a:extLst>
          </p:cNvPr>
          <p:cNvSpPr txBox="1"/>
          <p:nvPr/>
        </p:nvSpPr>
        <p:spPr>
          <a:xfrm>
            <a:off x="2290359" y="8352159"/>
            <a:ext cx="1050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48923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.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.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.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.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47" grpId="0" animBg="1"/>
      <p:bldP spid="60" grpId="0" animBg="1"/>
      <p:bldP spid="60" grpId="1" animBg="1"/>
      <p:bldP spid="2244" grpId="0"/>
      <p:bldP spid="2254" grpId="0" animBg="1"/>
      <p:bldP spid="227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9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9E5D36ED-4457-FB77-0388-B1AFD2F68F30}"/>
              </a:ext>
            </a:extLst>
          </p:cNvPr>
          <p:cNvSpPr/>
          <p:nvPr/>
        </p:nvSpPr>
        <p:spPr>
          <a:xfrm>
            <a:off x="130140" y="128411"/>
            <a:ext cx="4526680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there is &amp; there are</a:t>
            </a:r>
            <a:endParaRPr lang="en-GB" sz="2200" dirty="0"/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581A47D7-59B8-F9B7-4B72-2C623E7CAA30}"/>
              </a:ext>
            </a:extLst>
          </p:cNvPr>
          <p:cNvGrpSpPr/>
          <p:nvPr/>
        </p:nvGrpSpPr>
        <p:grpSpPr>
          <a:xfrm>
            <a:off x="4588350" y="158305"/>
            <a:ext cx="602927" cy="471283"/>
            <a:chOff x="3814354" y="2201705"/>
            <a:chExt cx="602927" cy="471283"/>
          </a:xfrm>
        </p:grpSpPr>
        <p:sp>
          <p:nvSpPr>
            <p:cNvPr id="2057" name="Rectangle: Rounded Corners 2056">
              <a:extLst>
                <a:ext uri="{FF2B5EF4-FFF2-40B4-BE49-F238E27FC236}">
                  <a16:creationId xmlns:a16="http://schemas.microsoft.com/office/drawing/2014/main" id="{D538BFF7-2BA5-92CC-8C2F-E5FBE2818627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058" name="TextBox 2057">
              <a:extLst>
                <a:ext uri="{FF2B5EF4-FFF2-40B4-BE49-F238E27FC236}">
                  <a16:creationId xmlns:a16="http://schemas.microsoft.com/office/drawing/2014/main" id="{4DD060DC-4BD2-128A-76F9-E4235700516F}"/>
                </a:ext>
              </a:extLst>
            </p:cNvPr>
            <p:cNvSpPr txBox="1"/>
            <p:nvPr/>
          </p:nvSpPr>
          <p:spPr>
            <a:xfrm rot="20463376">
              <a:off x="3871586" y="2211323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9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ED9525-3826-BDEC-4281-31482394C2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675659"/>
              </p:ext>
            </p:extLst>
          </p:nvPr>
        </p:nvGraphicFramePr>
        <p:xfrm>
          <a:off x="128695" y="5800091"/>
          <a:ext cx="6410742" cy="40159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2483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82753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546485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jumper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card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common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60008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light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watch, watching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chicken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600082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cook, cooking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dance, dancing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send, sending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097506"/>
                  </a:ext>
                </a:extLst>
              </a:tr>
              <a:tr h="546485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radio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(bed)room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television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546485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wardrobe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thing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flat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0985152"/>
                  </a:ext>
                </a:extLst>
              </a:tr>
              <a:tr h="588172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theatre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to go, going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588172">
                <a:tc vMerge="1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you go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market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(the) coast</a:t>
                      </a:r>
                    </a:p>
                  </a:txBody>
                  <a:tcPr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3255120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3350420-1187-E0C0-3A5E-0A61AB2E0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474" y="5644323"/>
            <a:ext cx="572382" cy="4352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12DD73-0E41-E99C-9696-DA0817A9B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74" y="8006248"/>
            <a:ext cx="631934" cy="58121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D1C84CF-0C16-1A75-8BC8-AA689490F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5" y="6790627"/>
            <a:ext cx="667164" cy="667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816815-5E66-C028-EEE5-DE7AC5500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669" y="9135924"/>
            <a:ext cx="653860" cy="619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5E9B1C-DD8C-8ACD-E3DC-D206C6CEDE62}"/>
              </a:ext>
            </a:extLst>
          </p:cNvPr>
          <p:cNvSpPr txBox="1"/>
          <p:nvPr/>
        </p:nvSpPr>
        <p:spPr>
          <a:xfrm>
            <a:off x="722824" y="7255767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3AF268-BB94-CF83-CA75-DF5602987C9E}"/>
              </a:ext>
            </a:extLst>
          </p:cNvPr>
          <p:cNvSpPr txBox="1"/>
          <p:nvPr/>
        </p:nvSpPr>
        <p:spPr>
          <a:xfrm>
            <a:off x="757912" y="837544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B8FD3A-8837-6FE9-02AF-EAD76548D9A0}"/>
              </a:ext>
            </a:extLst>
          </p:cNvPr>
          <p:cNvSpPr txBox="1"/>
          <p:nvPr/>
        </p:nvSpPr>
        <p:spPr>
          <a:xfrm>
            <a:off x="833529" y="952777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F8C276-49C4-3391-9094-C2C6C5A3E41C}"/>
              </a:ext>
            </a:extLst>
          </p:cNvPr>
          <p:cNvSpPr txBox="1"/>
          <p:nvPr/>
        </p:nvSpPr>
        <p:spPr>
          <a:xfrm>
            <a:off x="1462726" y="5297872"/>
            <a:ext cx="57694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Escribe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.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</a:rPr>
              <a:t> Can you get at least 15 points?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4FE256F-B159-14F8-1D8E-9515DDFF80C7}"/>
              </a:ext>
            </a:extLst>
          </p:cNvPr>
          <p:cNvGrpSpPr/>
          <p:nvPr/>
        </p:nvGrpSpPr>
        <p:grpSpPr>
          <a:xfrm>
            <a:off x="516798" y="5330933"/>
            <a:ext cx="962296" cy="307777"/>
            <a:chOff x="537508" y="810975"/>
            <a:chExt cx="505091" cy="307777"/>
          </a:xfrm>
        </p:grpSpPr>
        <p:sp>
          <p:nvSpPr>
            <p:cNvPr id="18" name="Google Shape;206;p9">
              <a:extLst>
                <a:ext uri="{FF2B5EF4-FFF2-40B4-BE49-F238E27FC236}">
                  <a16:creationId xmlns:a16="http://schemas.microsoft.com/office/drawing/2014/main" id="{8FB60385-5ABB-A9F0-9A10-00B6326D5E6A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39EC4A-15F0-04D1-29E8-C800975990A0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2" name="Picture 2" descr="Pen, Write, Pencil, Writing Tool, Work, Message, Blue">
            <a:extLst>
              <a:ext uri="{FF2B5EF4-FFF2-40B4-BE49-F238E27FC236}">
                <a16:creationId xmlns:a16="http://schemas.microsoft.com/office/drawing/2014/main" id="{BD127DD6-1F0A-5294-C88C-4FF0CDBD9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95" y="5199781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3274213-5E61-5B4B-271C-D6780206367A}"/>
              </a:ext>
            </a:extLst>
          </p:cNvPr>
          <p:cNvGrpSpPr/>
          <p:nvPr/>
        </p:nvGrpSpPr>
        <p:grpSpPr>
          <a:xfrm>
            <a:off x="501971" y="887592"/>
            <a:ext cx="962296" cy="307777"/>
            <a:chOff x="537508" y="810975"/>
            <a:chExt cx="505091" cy="307777"/>
          </a:xfrm>
        </p:grpSpPr>
        <p:sp>
          <p:nvSpPr>
            <p:cNvPr id="25" name="Google Shape;206;p9">
              <a:extLst>
                <a:ext uri="{FF2B5EF4-FFF2-40B4-BE49-F238E27FC236}">
                  <a16:creationId xmlns:a16="http://schemas.microsoft.com/office/drawing/2014/main" id="{C1537A4C-A3D0-D462-C6A1-49CEC87EAF15}"/>
                </a:ext>
              </a:extLst>
            </p:cNvPr>
            <p:cNvSpPr txBox="1"/>
            <p:nvPr/>
          </p:nvSpPr>
          <p:spPr>
            <a:xfrm>
              <a:off x="553882" y="836173"/>
              <a:ext cx="472343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4EE08C1-3217-56D9-4A8B-62EFC024DAA9}"/>
                </a:ext>
              </a:extLst>
            </p:cNvPr>
            <p:cNvSpPr txBox="1"/>
            <p:nvPr/>
          </p:nvSpPr>
          <p:spPr>
            <a:xfrm>
              <a:off x="537508" y="810975"/>
              <a:ext cx="50509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escribir</a:t>
              </a:r>
            </a:p>
          </p:txBody>
        </p:sp>
      </p:grpSp>
      <p:pic>
        <p:nvPicPr>
          <p:cNvPr id="27" name="Picture 2" descr="Pen, Write, Pencil, Writing Tool, Work, Message, Blue">
            <a:extLst>
              <a:ext uri="{FF2B5EF4-FFF2-40B4-BE49-F238E27FC236}">
                <a16:creationId xmlns:a16="http://schemas.microsoft.com/office/drawing/2014/main" id="{1E88E80D-6344-A586-5B86-DCAC4405F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8" y="756440"/>
            <a:ext cx="521771" cy="52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Table 3">
            <a:extLst>
              <a:ext uri="{FF2B5EF4-FFF2-40B4-BE49-F238E27FC236}">
                <a16:creationId xmlns:a16="http://schemas.microsoft.com/office/drawing/2014/main" id="{8C18075E-AC02-9E93-9755-7E1E442E9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846600"/>
              </p:ext>
            </p:extLst>
          </p:nvPr>
        </p:nvGraphicFramePr>
        <p:xfrm>
          <a:off x="166365" y="1432330"/>
          <a:ext cx="6373072" cy="3640020"/>
        </p:xfrm>
        <a:graphic>
          <a:graphicData uri="http://schemas.openxmlformats.org/drawingml/2006/table">
            <a:tbl>
              <a:tblPr firstRow="1" bandRow="1"/>
              <a:tblGrid>
                <a:gridCol w="444925">
                  <a:extLst>
                    <a:ext uri="{9D8B030D-6E8A-4147-A177-3AD203B41FA5}">
                      <a16:colId xmlns:a16="http://schemas.microsoft.com/office/drawing/2014/main" val="3410826006"/>
                    </a:ext>
                  </a:extLst>
                </a:gridCol>
                <a:gridCol w="5928147">
                  <a:extLst>
                    <a:ext uri="{9D8B030D-6E8A-4147-A177-3AD203B41FA5}">
                      <a16:colId xmlns:a16="http://schemas.microsoft.com/office/drawing/2014/main" val="3649610438"/>
                    </a:ext>
                  </a:extLst>
                </a:gridCol>
              </a:tblGrid>
              <a:tr h="364002">
                <a:tc rowSpan="2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She goes </a:t>
                      </a:r>
                      <a:r>
                        <a:rPr lang="en-GB" sz="1400" b="1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____ ______ 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cinema ____ Barcelona.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804483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 al ________ en Barcelona.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261731"/>
                  </a:ext>
                </a:extLst>
              </a:tr>
              <a:tr h="364002">
                <a:tc rowSpan="2">
                  <a:txBody>
                    <a:bodyPr/>
                    <a:lstStyle/>
                    <a:p>
                      <a:pPr algn="ctr"/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 _____ on ________ beach ___ ____  morning.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551522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Está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  ____ playa por la ___________.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465141"/>
                  </a:ext>
                </a:extLst>
              </a:tr>
              <a:tr h="3640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I am ____ the market ______  _____ brother.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189856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________ en ___ _________ con mi _____________.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8122830"/>
                  </a:ext>
                </a:extLst>
              </a:tr>
              <a:tr h="3640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Do you go  ____ the __________ theatre?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993936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  _______  ___________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famoso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0444491"/>
                  </a:ext>
                </a:extLst>
              </a:tr>
              <a:tr h="3640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1600" b="1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You are in ____ ___________ with _____ book.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796667"/>
                  </a:ext>
                </a:extLst>
              </a:tr>
              <a:tr h="3640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_______ _____  la </a:t>
                      </a:r>
                      <a:r>
                        <a:rPr lang="en-GB" sz="14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habitación</a:t>
                      </a:r>
                      <a:r>
                        <a:rPr lang="en-GB" sz="14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 ______ un ___________. </a:t>
                      </a:r>
                    </a:p>
                  </a:txBody>
                  <a:tcPr marL="51435" marR="51435" marT="25718" marB="25718" anchor="ctr">
                    <a:lnL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9857964"/>
                  </a:ext>
                </a:extLst>
              </a:tr>
            </a:tbl>
          </a:graphicData>
        </a:graphic>
      </p:graphicFrame>
      <p:sp>
        <p:nvSpPr>
          <p:cNvPr id="29" name="Google Shape;402;p19">
            <a:extLst>
              <a:ext uri="{FF2B5EF4-FFF2-40B4-BE49-F238E27FC236}">
                <a16:creationId xmlns:a16="http://schemas.microsoft.com/office/drawing/2014/main" id="{39186A37-8109-DC1E-F5BE-4CE80CCA3234}"/>
              </a:ext>
            </a:extLst>
          </p:cNvPr>
          <p:cNvSpPr txBox="1"/>
          <p:nvPr/>
        </p:nvSpPr>
        <p:spPr>
          <a:xfrm>
            <a:off x="1462726" y="847197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las palabras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completa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frases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inglés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español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471A1EED-AC18-3C51-27B8-3E8A6E675761}"/>
              </a:ext>
            </a:extLst>
          </p:cNvPr>
          <p:cNvSpPr/>
          <p:nvPr/>
        </p:nvSpPr>
        <p:spPr>
          <a:xfrm>
            <a:off x="243549" y="1655303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2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16430FCD-8063-53D1-9F53-65B84A5ABF7A}"/>
              </a:ext>
            </a:extLst>
          </p:cNvPr>
          <p:cNvSpPr/>
          <p:nvPr/>
        </p:nvSpPr>
        <p:spPr>
          <a:xfrm>
            <a:off x="243549" y="2361703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4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EBB6C565-E006-10AE-ADF1-555B1BC5976A}"/>
              </a:ext>
            </a:extLst>
          </p:cNvPr>
          <p:cNvSpPr/>
          <p:nvPr/>
        </p:nvSpPr>
        <p:spPr>
          <a:xfrm>
            <a:off x="253074" y="3075526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8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28C05D10-7E62-92EF-A0F3-36C31FF1256D}"/>
              </a:ext>
            </a:extLst>
          </p:cNvPr>
          <p:cNvSpPr/>
          <p:nvPr/>
        </p:nvSpPr>
        <p:spPr>
          <a:xfrm>
            <a:off x="253074" y="3781926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9" name="Action Button: Custom 5">
            <a:hlinkClick r:id="" action="ppaction://noaction" highlightClick="1">
              <a:snd r:embed="rId8" name="L1.1.wav"/>
            </a:hlinkClick>
            <a:extLst>
              <a:ext uri="{FF2B5EF4-FFF2-40B4-BE49-F238E27FC236}">
                <a16:creationId xmlns:a16="http://schemas.microsoft.com/office/drawing/2014/main" id="{ECC7F133-DD35-6951-155B-A7B7C7CE256E}"/>
              </a:ext>
            </a:extLst>
          </p:cNvPr>
          <p:cNvSpPr/>
          <p:nvPr/>
        </p:nvSpPr>
        <p:spPr>
          <a:xfrm>
            <a:off x="243549" y="4544306"/>
            <a:ext cx="294920" cy="267498"/>
          </a:xfrm>
          <a:prstGeom prst="actionButtonBlank">
            <a:avLst/>
          </a:prstGeom>
          <a:solidFill>
            <a:srgbClr val="FFC9DF"/>
          </a:solidFill>
          <a:ln w="127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b="1" dirty="0">
                <a:solidFill>
                  <a:srgbClr val="3B3838"/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344151" y="9560956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49</a:t>
            </a:r>
          </a:p>
        </p:txBody>
      </p:sp>
    </p:spTree>
    <p:extLst>
      <p:ext uri="{BB962C8B-B14F-4D97-AF65-F5344CB8AC3E}">
        <p14:creationId xmlns:p14="http://schemas.microsoft.com/office/powerpoint/2010/main" val="33593636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Azul term 1 week 10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2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B2E1FA3-2372-EF67-4E53-4D53E5960FC2}"/>
              </a:ext>
            </a:extLst>
          </p:cNvPr>
          <p:cNvSpPr/>
          <p:nvPr/>
        </p:nvSpPr>
        <p:spPr>
          <a:xfrm>
            <a:off x="107028" y="128411"/>
            <a:ext cx="332197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Actividades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Pascua</a:t>
            </a:r>
            <a:endParaRPr lang="en-GB" sz="20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ECBCF-8274-E0A2-E80E-A48B5A391472}"/>
              </a:ext>
            </a:extLst>
          </p:cNvPr>
          <p:cNvGrpSpPr/>
          <p:nvPr/>
        </p:nvGrpSpPr>
        <p:grpSpPr>
          <a:xfrm>
            <a:off x="3180852" y="181422"/>
            <a:ext cx="545695" cy="502935"/>
            <a:chOff x="3798024" y="2201705"/>
            <a:chExt cx="545695" cy="50293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4828ED8-87A1-63AE-68D0-9182B4B953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9C8FF-8275-D282-0692-8665E123D4A9}"/>
                </a:ext>
              </a:extLst>
            </p:cNvPr>
            <p:cNvSpPr txBox="1"/>
            <p:nvPr/>
          </p:nvSpPr>
          <p:spPr>
            <a:xfrm rot="20463376">
              <a:off x="3798024" y="224297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CE2DA4D1-1940-06A4-EEAF-6E25F087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63F62-76EE-1A8A-9B93-A45BE05235B9}"/>
              </a:ext>
            </a:extLst>
          </p:cNvPr>
          <p:cNvSpPr txBox="1"/>
          <p:nvPr/>
        </p:nvSpPr>
        <p:spPr>
          <a:xfrm>
            <a:off x="6345527" y="9560956"/>
            <a:ext cx="4363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3C3B8E-1DC3-25C4-4852-1484BCFC8F65}"/>
              </a:ext>
            </a:extLst>
          </p:cNvPr>
          <p:cNvGrpSpPr/>
          <p:nvPr/>
        </p:nvGrpSpPr>
        <p:grpSpPr>
          <a:xfrm>
            <a:off x="116126" y="683705"/>
            <a:ext cx="1771372" cy="538005"/>
            <a:chOff x="8745859" y="5897630"/>
            <a:chExt cx="1771372" cy="538005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732278-C4C4-720C-DE57-977ED958B112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06553" y="6045534"/>
              <a:ext cx="1510678" cy="362134"/>
              <a:chOff x="4495800" y="3730046"/>
              <a:chExt cx="1510678" cy="362134"/>
            </a:xfrm>
          </p:grpSpPr>
          <p:sp>
            <p:nvSpPr>
              <p:cNvPr id="55" name="Title 1">
                <a:extLst>
                  <a:ext uri="{FF2B5EF4-FFF2-40B4-BE49-F238E27FC236}">
                    <a16:creationId xmlns:a16="http://schemas.microsoft.com/office/drawing/2014/main" id="{672D4C71-E2B7-415E-EC7E-9C393A871C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95800" y="3730046"/>
                <a:ext cx="1505319" cy="362134"/>
              </a:xfrm>
              <a:prstGeom prst="rect">
                <a:avLst/>
              </a:prstGeom>
              <a:solidFill>
                <a:srgbClr val="D1F3FF"/>
              </a:solidFill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6858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GB" sz="1100" b="1" dirty="0">
                  <a:solidFill>
                    <a:srgbClr val="00206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09932DE3-D804-65A7-7D8E-0DBA430260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737689" y="3766876"/>
                <a:ext cx="1268789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b="1" i="0" u="none" strike="noStrike" cap="none" dirty="0">
                    <a:solidFill>
                      <a:srgbClr val="002060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vocabulario</a:t>
                </a:r>
                <a:endParaRPr lang="en-GB" sz="14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FF9BD68C-6BB1-26E5-9CE8-D1D028FCF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45859" y="5897630"/>
              <a:ext cx="707513" cy="538005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EBDBBA9E-1BB1-A22A-194C-8B3B70C2A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2195" y="384329"/>
            <a:ext cx="736469" cy="275309"/>
          </a:xfrm>
          <a:prstGeom prst="rect">
            <a:avLst/>
          </a:prstGeom>
        </p:spPr>
      </p:pic>
      <p:sp>
        <p:nvSpPr>
          <p:cNvPr id="37" name="Google Shape;402;p19">
            <a:extLst>
              <a:ext uri="{FF2B5EF4-FFF2-40B4-BE49-F238E27FC236}">
                <a16:creationId xmlns:a16="http://schemas.microsoft.com/office/drawing/2014/main" id="{DDA7AC9A-D291-4615-A3DF-8ED893BC1143}"/>
              </a:ext>
            </a:extLst>
          </p:cNvPr>
          <p:cNvSpPr txBox="1"/>
          <p:nvPr/>
        </p:nvSpPr>
        <p:spPr>
          <a:xfrm>
            <a:off x="1882139" y="890360"/>
            <a:ext cx="6763594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Crack the codes to find out the Spanish words.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65E14E1-5DC5-4FA0-90B0-141C71C7CFD6}"/>
              </a:ext>
            </a:extLst>
          </p:cNvPr>
          <p:cNvSpPr txBox="1"/>
          <p:nvPr/>
        </p:nvSpPr>
        <p:spPr>
          <a:xfrm>
            <a:off x="531520" y="1196260"/>
            <a:ext cx="467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Write them out next to the English word. </a:t>
            </a:r>
            <a:endParaRPr lang="en-GB" sz="1600" dirty="0"/>
          </a:p>
        </p:txBody>
      </p:sp>
      <p:pic>
        <p:nvPicPr>
          <p:cNvPr id="2052" name="Picture 2051">
            <a:extLst>
              <a:ext uri="{FF2B5EF4-FFF2-40B4-BE49-F238E27FC236}">
                <a16:creationId xmlns:a16="http://schemas.microsoft.com/office/drawing/2014/main" id="{6F8E907A-0062-D38A-73BF-4FF994907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899" y="1581462"/>
            <a:ext cx="2865422" cy="3413036"/>
          </a:xfrm>
          <a:prstGeom prst="rect">
            <a:avLst/>
          </a:prstGeom>
        </p:spPr>
      </p:pic>
      <p:graphicFrame>
        <p:nvGraphicFramePr>
          <p:cNvPr id="2053" name="Table 53">
            <a:extLst>
              <a:ext uri="{FF2B5EF4-FFF2-40B4-BE49-F238E27FC236}">
                <a16:creationId xmlns:a16="http://schemas.microsoft.com/office/drawing/2014/main" id="{E454DD90-EB04-07FA-1C1A-A8F9B6CF30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4700038"/>
              </p:ext>
            </p:extLst>
          </p:nvPr>
        </p:nvGraphicFramePr>
        <p:xfrm>
          <a:off x="2869161" y="1560554"/>
          <a:ext cx="3429298" cy="316670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325467">
                  <a:extLst>
                    <a:ext uri="{9D8B030D-6E8A-4147-A177-3AD203B41FA5}">
                      <a16:colId xmlns:a16="http://schemas.microsoft.com/office/drawing/2014/main" val="3196741363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932043298"/>
                    </a:ext>
                  </a:extLst>
                </a:gridCol>
                <a:gridCol w="998931">
                  <a:extLst>
                    <a:ext uri="{9D8B030D-6E8A-4147-A177-3AD203B41FA5}">
                      <a16:colId xmlns:a16="http://schemas.microsoft.com/office/drawing/2014/main" val="1284124810"/>
                    </a:ext>
                  </a:extLst>
                </a:gridCol>
              </a:tblGrid>
              <a:tr h="407984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 español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en inglés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193870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hearts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5660753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flowers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0194080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circles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815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triangles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5651789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carpet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8286083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diamond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4858194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squares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7446262"/>
                  </a:ext>
                </a:extLst>
              </a:tr>
              <a:tr h="354915"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avolini" panose="03000502040302020204" pitchFamily="66" charset="0"/>
                          <a:cs typeface="Cavolini" panose="03000502040302020204" pitchFamily="66" charset="0"/>
                        </a:rPr>
                        <a:t>crosses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Cavolini" panose="03000502040302020204" pitchFamily="66" charset="0"/>
                        <a:cs typeface="Cavolini" panose="03000502040302020204" pitchFamily="66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8031944"/>
                  </a:ext>
                </a:extLst>
              </a:tr>
            </a:tbl>
          </a:graphicData>
        </a:graphic>
      </p:graphicFrame>
      <p:pic>
        <p:nvPicPr>
          <p:cNvPr id="2054" name="Picture 20" descr="Pagar, Dígito, Número, Abundancia">
            <a:extLst>
              <a:ext uri="{FF2B5EF4-FFF2-40B4-BE49-F238E27FC236}">
                <a16:creationId xmlns:a16="http://schemas.microsoft.com/office/drawing/2014/main" id="{640B9048-B14A-DB6D-702F-BDE84659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546" y="1628608"/>
            <a:ext cx="468282" cy="26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Google Shape;402;p19">
            <a:extLst>
              <a:ext uri="{FF2B5EF4-FFF2-40B4-BE49-F238E27FC236}">
                <a16:creationId xmlns:a16="http://schemas.microsoft.com/office/drawing/2014/main" id="{0B67B694-13CB-1E4D-4D39-8CD3D4A57DA5}"/>
              </a:ext>
            </a:extLst>
          </p:cNvPr>
          <p:cNvSpPr txBox="1"/>
          <p:nvPr/>
        </p:nvSpPr>
        <p:spPr>
          <a:xfrm>
            <a:off x="1183768" y="5099078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Read the text in Spanish and write the missing words in the English translation.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48A164DF-6646-D29E-575C-846166285E9C}"/>
              </a:ext>
            </a:extLst>
          </p:cNvPr>
          <p:cNvGrpSpPr/>
          <p:nvPr/>
        </p:nvGrpSpPr>
        <p:grpSpPr>
          <a:xfrm>
            <a:off x="118665" y="4992849"/>
            <a:ext cx="1072125" cy="541432"/>
            <a:chOff x="85157" y="674113"/>
            <a:chExt cx="1072125" cy="541432"/>
          </a:xfrm>
        </p:grpSpPr>
        <p:sp>
          <p:nvSpPr>
            <p:cNvPr id="2057" name="Google Shape;206;p9">
              <a:extLst>
                <a:ext uri="{FF2B5EF4-FFF2-40B4-BE49-F238E27FC236}">
                  <a16:creationId xmlns:a16="http://schemas.microsoft.com/office/drawing/2014/main" id="{A997CE73-B58B-D920-7AFE-5DF5FA182B0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58" name="Picture 2057">
              <a:extLst>
                <a:ext uri="{FF2B5EF4-FFF2-40B4-BE49-F238E27FC236}">
                  <a16:creationId xmlns:a16="http://schemas.microsoft.com/office/drawing/2014/main" id="{FF5FEBFC-EF79-10EA-74DC-02699F065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59" name="TextBox 2058">
              <a:extLst>
                <a:ext uri="{FF2B5EF4-FFF2-40B4-BE49-F238E27FC236}">
                  <a16:creationId xmlns:a16="http://schemas.microsoft.com/office/drawing/2014/main" id="{5D52D608-1939-5C93-A5B0-A027BBFF916A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2061" name="TextBox 2060">
            <a:extLst>
              <a:ext uri="{FF2B5EF4-FFF2-40B4-BE49-F238E27FC236}">
                <a16:creationId xmlns:a16="http://schemas.microsoft.com/office/drawing/2014/main" id="{28A258AA-5150-77A9-EDF2-43DD58D73F86}"/>
              </a:ext>
            </a:extLst>
          </p:cNvPr>
          <p:cNvSpPr txBox="1"/>
          <p:nvPr/>
        </p:nvSpPr>
        <p:spPr>
          <a:xfrm>
            <a:off x="376820" y="5925188"/>
            <a:ext cx="1393410" cy="6740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    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Alfombras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of Antigua, Guatemala</a:t>
            </a:r>
          </a:p>
        </p:txBody>
      </p:sp>
      <p:pic>
        <p:nvPicPr>
          <p:cNvPr id="2062" name="Picture 2061">
            <a:extLst>
              <a:ext uri="{FF2B5EF4-FFF2-40B4-BE49-F238E27FC236}">
                <a16:creationId xmlns:a16="http://schemas.microsoft.com/office/drawing/2014/main" id="{15CF69BC-2EEC-8F15-AFBF-12F12F0BDCF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343" y="8167015"/>
            <a:ext cx="4934792" cy="1458531"/>
          </a:xfrm>
          <a:prstGeom prst="rect">
            <a:avLst/>
          </a:prstGeom>
        </p:spPr>
      </p:pic>
      <p:sp>
        <p:nvSpPr>
          <p:cNvPr id="2063" name="TextBox 2062">
            <a:extLst>
              <a:ext uri="{FF2B5EF4-FFF2-40B4-BE49-F238E27FC236}">
                <a16:creationId xmlns:a16="http://schemas.microsoft.com/office/drawing/2014/main" id="{7CB0F575-AEFC-058F-8A05-FD1EEB286045}"/>
              </a:ext>
            </a:extLst>
          </p:cNvPr>
          <p:cNvSpPr txBox="1"/>
          <p:nvPr/>
        </p:nvSpPr>
        <p:spPr>
          <a:xfrm>
            <a:off x="86932" y="7786392"/>
            <a:ext cx="7177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[3]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Count the shapes in the carpet write how many you see.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64" name="Group 2063">
            <a:extLst>
              <a:ext uri="{FF2B5EF4-FFF2-40B4-BE49-F238E27FC236}">
                <a16:creationId xmlns:a16="http://schemas.microsoft.com/office/drawing/2014/main" id="{A39F00CF-CE5B-EA47-AD7D-82FF8756A011}"/>
              </a:ext>
            </a:extLst>
          </p:cNvPr>
          <p:cNvGrpSpPr/>
          <p:nvPr/>
        </p:nvGrpSpPr>
        <p:grpSpPr>
          <a:xfrm>
            <a:off x="193297" y="5630617"/>
            <a:ext cx="521771" cy="544357"/>
            <a:chOff x="6210543" y="3764108"/>
            <a:chExt cx="801046" cy="775262"/>
          </a:xfrm>
        </p:grpSpPr>
        <p:sp>
          <p:nvSpPr>
            <p:cNvPr id="2065" name="Oval 2064">
              <a:extLst>
                <a:ext uri="{FF2B5EF4-FFF2-40B4-BE49-F238E27FC236}">
                  <a16:creationId xmlns:a16="http://schemas.microsoft.com/office/drawing/2014/main" id="{188FC9A5-092D-BB98-B80E-E173BDCE2779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67" name="Picture 2066">
              <a:extLst>
                <a:ext uri="{FF2B5EF4-FFF2-40B4-BE49-F238E27FC236}">
                  <a16:creationId xmlns:a16="http://schemas.microsoft.com/office/drawing/2014/main" id="{0D023639-DD51-534C-4A70-07E523A51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068" name="Picture 206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5982F43B-5D3C-D42C-DE57-5FB1614DE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069" name="Rectangle: Rounded Corners 2068">
            <a:extLst>
              <a:ext uri="{FF2B5EF4-FFF2-40B4-BE49-F238E27FC236}">
                <a16:creationId xmlns:a16="http://schemas.microsoft.com/office/drawing/2014/main" id="{83E53079-A457-1183-0B3F-FFBF5F2845C4}"/>
              </a:ext>
            </a:extLst>
          </p:cNvPr>
          <p:cNvSpPr/>
          <p:nvPr/>
        </p:nvSpPr>
        <p:spPr>
          <a:xfrm>
            <a:off x="1832654" y="5718251"/>
            <a:ext cx="4830758" cy="871075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Cada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Semana Santa* las  personas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Antigua, Guatemala,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hacen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alfombras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serrín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arena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colores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flores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pétalos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flores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, arroz,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fruta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etc,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creando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formas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y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diseños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diferentes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2071" name="Rectangle: Rounded Corners 2070">
            <a:extLst>
              <a:ext uri="{FF2B5EF4-FFF2-40B4-BE49-F238E27FC236}">
                <a16:creationId xmlns:a16="http://schemas.microsoft.com/office/drawing/2014/main" id="{400BD710-0A0C-F249-62DB-F163CBDB9CBA}"/>
              </a:ext>
            </a:extLst>
          </p:cNvPr>
          <p:cNvSpPr/>
          <p:nvPr/>
        </p:nvSpPr>
        <p:spPr>
          <a:xfrm>
            <a:off x="982698" y="6659013"/>
            <a:ext cx="5706114" cy="993712"/>
          </a:xfrm>
          <a:prstGeom prst="roundRect">
            <a:avLst>
              <a:gd name="adj" fmla="val 18825"/>
            </a:avLst>
          </a:prstGeom>
          <a:solidFill>
            <a:srgbClr val="FFE5F0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___________ Holy Week  people in Antigua, Guatemala, _________ carpets with sawdust, colourful sand, flowers, flower petals, rice, ______, etc., creating ___________ designs and shapes. </a:t>
            </a:r>
          </a:p>
        </p:txBody>
      </p:sp>
      <p:pic>
        <p:nvPicPr>
          <p:cNvPr id="2080" name="Picture 2" descr="Free guatemala flag fingerprint illustration">
            <a:extLst>
              <a:ext uri="{FF2B5EF4-FFF2-40B4-BE49-F238E27FC236}">
                <a16:creationId xmlns:a16="http://schemas.microsoft.com/office/drawing/2014/main" id="{543796AA-83F2-282B-DD0A-7E80D5B24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45" y="6749772"/>
            <a:ext cx="488950" cy="7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657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7" y="201182"/>
            <a:ext cx="2027872" cy="306580"/>
          </a:xfrm>
        </p:spPr>
        <p:txBody>
          <a:bodyPr>
            <a:no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Azul term 1 week 10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2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B2E1FA3-2372-EF67-4E53-4D53E5960FC2}"/>
              </a:ext>
            </a:extLst>
          </p:cNvPr>
          <p:cNvSpPr/>
          <p:nvPr/>
        </p:nvSpPr>
        <p:spPr>
          <a:xfrm>
            <a:off x="107028" y="128411"/>
            <a:ext cx="332197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Actividades</a:t>
            </a:r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de Pascua</a:t>
            </a:r>
            <a:endParaRPr lang="en-GB" sz="200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4BECBCF-8274-E0A2-E80E-A48B5A391472}"/>
              </a:ext>
            </a:extLst>
          </p:cNvPr>
          <p:cNvGrpSpPr/>
          <p:nvPr/>
        </p:nvGrpSpPr>
        <p:grpSpPr>
          <a:xfrm>
            <a:off x="3180852" y="181422"/>
            <a:ext cx="545695" cy="502935"/>
            <a:chOff x="3798024" y="2201705"/>
            <a:chExt cx="545695" cy="50293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C4828ED8-87A1-63AE-68D0-9182B4B953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49C8FF-8275-D282-0692-8665E123D4A9}"/>
                </a:ext>
              </a:extLst>
            </p:cNvPr>
            <p:cNvSpPr txBox="1"/>
            <p:nvPr/>
          </p:nvSpPr>
          <p:spPr>
            <a:xfrm rot="20463376">
              <a:off x="3798024" y="224297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10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5" name="Picture 4" descr="Free Watercolor Brushstroke illustration and picture">
            <a:extLst>
              <a:ext uri="{FF2B5EF4-FFF2-40B4-BE49-F238E27FC236}">
                <a16:creationId xmlns:a16="http://schemas.microsoft.com/office/drawing/2014/main" id="{CE2DA4D1-1940-06A4-EEAF-6E25F0876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E63F62-76EE-1A8A-9B93-A45BE05235B9}"/>
              </a:ext>
            </a:extLst>
          </p:cNvPr>
          <p:cNvSpPr txBox="1"/>
          <p:nvPr/>
        </p:nvSpPr>
        <p:spPr>
          <a:xfrm>
            <a:off x="6360041" y="9560956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BDBBA9E-1BB1-A22A-194C-8B3B70C2A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195" y="384329"/>
            <a:ext cx="736469" cy="2753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52E28-321E-4CC7-ED56-79D8ABA67CAC}"/>
              </a:ext>
            </a:extLst>
          </p:cNvPr>
          <p:cNvSpPr txBox="1"/>
          <p:nvPr/>
        </p:nvSpPr>
        <p:spPr>
          <a:xfrm>
            <a:off x="482185" y="822042"/>
            <a:ext cx="909288" cy="307777"/>
          </a:xfrm>
          <a:prstGeom prst="rect">
            <a:avLst/>
          </a:prstGeom>
          <a:solidFill>
            <a:srgbClr val="FBA217"/>
          </a:solidFill>
          <a:ln>
            <a:solidFill>
              <a:srgbClr val="FBA217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400" b="1" dirty="0" err="1">
                <a:solidFill>
                  <a:srgbClr val="3B3838"/>
                </a:solidFill>
                <a:latin typeface="Century Gothic" panose="020B0502020202020204" pitchFamily="34" charset="0"/>
              </a:rPr>
              <a:t>crear</a:t>
            </a:r>
            <a:endParaRPr lang="en-GB" sz="1400" b="1" dirty="0">
              <a:solidFill>
                <a:srgbClr val="3B3838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6EE351-F440-5760-2715-444C421301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93" y="665933"/>
            <a:ext cx="553943" cy="574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8C5E00-6755-A74E-9AE3-AA1D6A804D61}"/>
              </a:ext>
            </a:extLst>
          </p:cNvPr>
          <p:cNvSpPr txBox="1"/>
          <p:nvPr/>
        </p:nvSpPr>
        <p:spPr>
          <a:xfrm>
            <a:off x="1391473" y="832209"/>
            <a:ext cx="4350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[4] 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Create your own design of ‘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alfombra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’.</a:t>
            </a:r>
            <a:endParaRPr lang="en-GB" sz="16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285910-914C-0E31-D90A-BEC00FA81A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352095"/>
            <a:ext cx="6858000" cy="3311945"/>
          </a:xfrm>
          <a:prstGeom prst="rect">
            <a:avLst/>
          </a:prstGeom>
        </p:spPr>
      </p:pic>
      <p:sp>
        <p:nvSpPr>
          <p:cNvPr id="21" name="Google Shape;402;p19">
            <a:extLst>
              <a:ext uri="{FF2B5EF4-FFF2-40B4-BE49-F238E27FC236}">
                <a16:creationId xmlns:a16="http://schemas.microsoft.com/office/drawing/2014/main" id="{2AA05197-5992-7BC1-AE88-513C812FDA1E}"/>
              </a:ext>
            </a:extLst>
          </p:cNvPr>
          <p:cNvSpPr txBox="1"/>
          <p:nvPr/>
        </p:nvSpPr>
        <p:spPr>
          <a:xfrm>
            <a:off x="1183768" y="4823308"/>
            <a:ext cx="5461040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[5] 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olour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each egg to match it to the correct basket. Write the English translations below.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6857B91-892F-EF87-2561-A510A9DDF99E}"/>
              </a:ext>
            </a:extLst>
          </p:cNvPr>
          <p:cNvGrpSpPr/>
          <p:nvPr/>
        </p:nvGrpSpPr>
        <p:grpSpPr>
          <a:xfrm>
            <a:off x="118665" y="4717079"/>
            <a:ext cx="1072125" cy="541432"/>
            <a:chOff x="85157" y="674113"/>
            <a:chExt cx="1072125" cy="541432"/>
          </a:xfrm>
        </p:grpSpPr>
        <p:sp>
          <p:nvSpPr>
            <p:cNvPr id="23" name="Google Shape;206;p9">
              <a:extLst>
                <a:ext uri="{FF2B5EF4-FFF2-40B4-BE49-F238E27FC236}">
                  <a16:creationId xmlns:a16="http://schemas.microsoft.com/office/drawing/2014/main" id="{7394D450-EC60-41F8-D0D0-DDA599CACA40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ED8F13D-978D-791B-B3A9-F2E5E4E7E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14E746C-C697-6EA8-0EC5-0A6A0A4333ED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80CF9530-0A28-22BD-33B9-7C97A41921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0543" y="5614915"/>
            <a:ext cx="6158000" cy="404194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023AA71-0977-2458-3201-DB219BEC2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0797" y="5176151"/>
            <a:ext cx="770927" cy="76695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C341A5-8BB7-2B2B-2F3F-A1E3342D4C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7112" y="5176151"/>
            <a:ext cx="836316" cy="76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138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0" name="Title 2069">
            <a:extLst>
              <a:ext uri="{FF2B5EF4-FFF2-40B4-BE49-F238E27FC236}">
                <a16:creationId xmlns:a16="http://schemas.microsoft.com/office/drawing/2014/main" id="{B7DF0A91-A627-E5D8-913C-AAFB5BC7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15" y="64762"/>
            <a:ext cx="2027872" cy="306580"/>
          </a:xfrm>
        </p:spPr>
        <p:txBody>
          <a:bodyPr>
            <a:no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Azul</a:t>
            </a:r>
            <a:r>
              <a:rPr lang="en-GB" sz="100" dirty="0">
                <a:solidFill>
                  <a:schemeClr val="bg1"/>
                </a:solidFill>
              </a:rPr>
              <a:t> term 1 week 10</a:t>
            </a:r>
            <a:r>
              <a:rPr lang="en-GB" sz="100" baseline="0" dirty="0">
                <a:solidFill>
                  <a:schemeClr val="bg1"/>
                </a:solidFill>
              </a:rPr>
              <a:t> - materials</a:t>
            </a:r>
            <a:endParaRPr lang="en-GB" sz="100" dirty="0">
              <a:solidFill>
                <a:schemeClr val="bg1"/>
              </a:solidFill>
            </a:endParaRP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72EE5D63-0465-F089-F64C-0E798B51A172}"/>
              </a:ext>
            </a:extLst>
          </p:cNvPr>
          <p:cNvSpPr txBox="1"/>
          <p:nvPr/>
        </p:nvSpPr>
        <p:spPr>
          <a:xfrm>
            <a:off x="171901" y="105932"/>
            <a:ext cx="300082" cy="10064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r>
              <a:rPr lang="en-GB" dirty="0"/>
              <a:t>¦</a:t>
            </a:r>
          </a:p>
          <a:p>
            <a:endParaRPr lang="en-GB" dirty="0"/>
          </a:p>
        </p:txBody>
      </p:sp>
      <p:pic>
        <p:nvPicPr>
          <p:cNvPr id="7" name="Picture 6" descr="Free Watercolor Brushstroke illustration and picture">
            <a:extLst>
              <a:ext uri="{FF2B5EF4-FFF2-40B4-BE49-F238E27FC236}">
                <a16:creationId xmlns:a16="http://schemas.microsoft.com/office/drawing/2014/main" id="{0E51B1AF-D483-9954-A78F-591587C69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36EE7-CCA5-F3F7-261D-CDD4BEB250D8}"/>
              </a:ext>
            </a:extLst>
          </p:cNvPr>
          <p:cNvSpPr txBox="1"/>
          <p:nvPr/>
        </p:nvSpPr>
        <p:spPr>
          <a:xfrm>
            <a:off x="6345527" y="9560956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95D46A-1D38-41EC-CCAA-99408286AABA}"/>
              </a:ext>
            </a:extLst>
          </p:cNvPr>
          <p:cNvGrpSpPr/>
          <p:nvPr/>
        </p:nvGrpSpPr>
        <p:grpSpPr>
          <a:xfrm rot="16200000">
            <a:off x="-3083265" y="3832790"/>
            <a:ext cx="9906000" cy="2211392"/>
            <a:chOff x="-123825" y="3671680"/>
            <a:chExt cx="12143236" cy="28384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B3C9F9C-37B9-6888-235F-19569437FA23}"/>
                </a:ext>
              </a:extLst>
            </p:cNvPr>
            <p:cNvGrpSpPr/>
            <p:nvPr/>
          </p:nvGrpSpPr>
          <p:grpSpPr>
            <a:xfrm>
              <a:off x="-123825" y="3671680"/>
              <a:ext cx="12143236" cy="2838450"/>
              <a:chOff x="-161925" y="590550"/>
              <a:chExt cx="12143236" cy="2838450"/>
            </a:xfrm>
          </p:grpSpPr>
          <p:pic>
            <p:nvPicPr>
              <p:cNvPr id="19" name="Picture 2">
                <a:extLst>
                  <a:ext uri="{FF2B5EF4-FFF2-40B4-BE49-F238E27FC236}">
                    <a16:creationId xmlns:a16="http://schemas.microsoft.com/office/drawing/2014/main" id="{41D0502B-1375-F569-F147-4B58B1CB2A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4" r="20703"/>
              <a:stretch/>
            </p:blipFill>
            <p:spPr bwMode="auto">
              <a:xfrm rot="5400000">
                <a:off x="857250" y="-428625"/>
                <a:ext cx="283845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D180AA51-81DB-C8F1-0D34-D570B91066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4" r="20703"/>
              <a:stretch/>
            </p:blipFill>
            <p:spPr bwMode="auto">
              <a:xfrm rot="5400000">
                <a:off x="4580386" y="-428625"/>
                <a:ext cx="283845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0E1AE111-F41F-2C64-9668-64EF3E171F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4" r="20703"/>
              <a:stretch/>
            </p:blipFill>
            <p:spPr bwMode="auto">
              <a:xfrm rot="5400000">
                <a:off x="8123686" y="-428625"/>
                <a:ext cx="283845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28A8D89-F6A1-9953-DAB6-519518D80190}"/>
                </a:ext>
              </a:extLst>
            </p:cNvPr>
            <p:cNvSpPr/>
            <p:nvPr/>
          </p:nvSpPr>
          <p:spPr>
            <a:xfrm>
              <a:off x="604268" y="3943349"/>
              <a:ext cx="10610850" cy="2266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95AC331-DDC1-6216-AD8E-1B6BE95B4448}"/>
              </a:ext>
            </a:extLst>
          </p:cNvPr>
          <p:cNvGrpSpPr/>
          <p:nvPr/>
        </p:nvGrpSpPr>
        <p:grpSpPr>
          <a:xfrm rot="16200000">
            <a:off x="-601622" y="3826300"/>
            <a:ext cx="9906000" cy="2211392"/>
            <a:chOff x="-123825" y="3671680"/>
            <a:chExt cx="12143236" cy="283845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0C845A7-F5F2-A757-168B-BF9AF713A51C}"/>
                </a:ext>
              </a:extLst>
            </p:cNvPr>
            <p:cNvGrpSpPr/>
            <p:nvPr/>
          </p:nvGrpSpPr>
          <p:grpSpPr>
            <a:xfrm>
              <a:off x="-123825" y="3671680"/>
              <a:ext cx="12143236" cy="2838450"/>
              <a:chOff x="-161925" y="590550"/>
              <a:chExt cx="12143236" cy="2838450"/>
            </a:xfrm>
          </p:grpSpPr>
          <p:pic>
            <p:nvPicPr>
              <p:cNvPr id="25" name="Picture 2">
                <a:extLst>
                  <a:ext uri="{FF2B5EF4-FFF2-40B4-BE49-F238E27FC236}">
                    <a16:creationId xmlns:a16="http://schemas.microsoft.com/office/drawing/2014/main" id="{4AD8F71C-9B5D-8E16-AC97-1414321AFB2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4" r="20703"/>
              <a:stretch/>
            </p:blipFill>
            <p:spPr bwMode="auto">
              <a:xfrm rot="5400000">
                <a:off x="857250" y="-428625"/>
                <a:ext cx="283845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>
                <a:extLst>
                  <a:ext uri="{FF2B5EF4-FFF2-40B4-BE49-F238E27FC236}">
                    <a16:creationId xmlns:a16="http://schemas.microsoft.com/office/drawing/2014/main" id="{0425A181-312A-8178-6A11-680DD102961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4" r="20703"/>
              <a:stretch/>
            </p:blipFill>
            <p:spPr bwMode="auto">
              <a:xfrm rot="5400000">
                <a:off x="4580386" y="-428625"/>
                <a:ext cx="283845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>
                <a:extLst>
                  <a:ext uri="{FF2B5EF4-FFF2-40B4-BE49-F238E27FC236}">
                    <a16:creationId xmlns:a16="http://schemas.microsoft.com/office/drawing/2014/main" id="{8A474969-31CB-98AD-4BED-D06E77D8EE1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94" r="20703"/>
              <a:stretch/>
            </p:blipFill>
            <p:spPr bwMode="auto">
              <a:xfrm rot="5400000">
                <a:off x="8123686" y="-428625"/>
                <a:ext cx="2838450" cy="487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402B69-141E-CE5D-066F-74E54A14553D}"/>
                </a:ext>
              </a:extLst>
            </p:cNvPr>
            <p:cNvSpPr/>
            <p:nvPr/>
          </p:nvSpPr>
          <p:spPr>
            <a:xfrm>
              <a:off x="604268" y="3943349"/>
              <a:ext cx="10610850" cy="2266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75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Rectangle: Rounded Corners 2064">
            <a:extLst>
              <a:ext uri="{FF2B5EF4-FFF2-40B4-BE49-F238E27FC236}">
                <a16:creationId xmlns:a16="http://schemas.microsoft.com/office/drawing/2014/main" id="{F512B71B-B63F-C1E6-7E82-0B30F715BACC}"/>
              </a:ext>
            </a:extLst>
          </p:cNvPr>
          <p:cNvSpPr/>
          <p:nvPr/>
        </p:nvSpPr>
        <p:spPr>
          <a:xfrm>
            <a:off x="133544" y="4607904"/>
            <a:ext cx="6539774" cy="316196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41" y="268768"/>
            <a:ext cx="3578980" cy="235454"/>
          </a:xfrm>
        </p:spPr>
        <p:txBody>
          <a:bodyPr>
            <a:no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6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76F1161-C2B5-D160-A222-F63E2F6FFC6C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728C3B-D58B-02B1-31E9-233C9AF1182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E922777-E8EE-F56F-C675-72D7B7A48742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8B75A1D-D90E-6C57-7996-6744F0A058C3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51" name="Table 51">
            <a:extLst>
              <a:ext uri="{FF2B5EF4-FFF2-40B4-BE49-F238E27FC236}">
                <a16:creationId xmlns:a16="http://schemas.microsoft.com/office/drawing/2014/main" id="{F970A6E2-00FE-8705-BB1E-8B16E96391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9784835"/>
              </p:ext>
            </p:extLst>
          </p:nvPr>
        </p:nvGraphicFramePr>
        <p:xfrm>
          <a:off x="58110" y="3150121"/>
          <a:ext cx="6750472" cy="1303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7329">
                  <a:extLst>
                    <a:ext uri="{9D8B030D-6E8A-4147-A177-3AD203B41FA5}">
                      <a16:colId xmlns:a16="http://schemas.microsoft.com/office/drawing/2014/main" val="1010301301"/>
                    </a:ext>
                  </a:extLst>
                </a:gridCol>
                <a:gridCol w="950647">
                  <a:extLst>
                    <a:ext uri="{9D8B030D-6E8A-4147-A177-3AD203B41FA5}">
                      <a16:colId xmlns:a16="http://schemas.microsoft.com/office/drawing/2014/main" val="327548245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042213141"/>
                    </a:ext>
                  </a:extLst>
                </a:gridCol>
                <a:gridCol w="1031176">
                  <a:extLst>
                    <a:ext uri="{9D8B030D-6E8A-4147-A177-3AD203B41FA5}">
                      <a16:colId xmlns:a16="http://schemas.microsoft.com/office/drawing/2014/main" val="325198712"/>
                    </a:ext>
                  </a:extLst>
                </a:gridCol>
                <a:gridCol w="1200580">
                  <a:extLst>
                    <a:ext uri="{9D8B030D-6E8A-4147-A177-3AD203B41FA5}">
                      <a16:colId xmlns:a16="http://schemas.microsoft.com/office/drawing/2014/main" val="188484645"/>
                    </a:ext>
                  </a:extLst>
                </a:gridCol>
                <a:gridCol w="1200580">
                  <a:extLst>
                    <a:ext uri="{9D8B030D-6E8A-4147-A177-3AD203B41FA5}">
                      <a16:colId xmlns:a16="http://schemas.microsoft.com/office/drawing/2014/main" val="2409556305"/>
                    </a:ext>
                  </a:extLst>
                </a:gridCol>
              </a:tblGrid>
              <a:tr h="422507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bailar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luz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pollo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6998450"/>
                  </a:ext>
                </a:extLst>
              </a:tr>
              <a:tr h="458908"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cocinar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mirar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el</a:t>
                      </a:r>
                      <a:r>
                        <a:rPr lang="en-GB" sz="1600" dirty="0">
                          <a:latin typeface="Century Gothic" panose="020B0502020202020204" pitchFamily="34" charset="0"/>
                        </a:rPr>
                        <a:t>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suéter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287600"/>
                  </a:ext>
                </a:extLst>
              </a:tr>
              <a:tr h="422507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mandar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Century Gothic" panose="020B0502020202020204" pitchFamily="34" charset="0"/>
                        </a:rPr>
                        <a:t>(la) </a:t>
                      </a:r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tarjeta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latin typeface="Century Gothic" panose="020B0502020202020204" pitchFamily="34" charset="0"/>
                        </a:rPr>
                        <a:t>común</a:t>
                      </a:r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600" dirty="0">
                        <a:latin typeface="Century Gothic" panose="020B0502020202020204" pitchFamily="34" charset="0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ash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3484956"/>
                  </a:ext>
                </a:extLst>
              </a:tr>
            </a:tbl>
          </a:graphicData>
        </a:graphic>
      </p:graphicFrame>
      <p:grpSp>
        <p:nvGrpSpPr>
          <p:cNvPr id="57" name="Group 56">
            <a:extLst>
              <a:ext uri="{FF2B5EF4-FFF2-40B4-BE49-F238E27FC236}">
                <a16:creationId xmlns:a16="http://schemas.microsoft.com/office/drawing/2014/main" id="{FB663850-457B-AB58-39E3-A184894DD6B5}"/>
              </a:ext>
            </a:extLst>
          </p:cNvPr>
          <p:cNvGrpSpPr/>
          <p:nvPr/>
        </p:nvGrpSpPr>
        <p:grpSpPr>
          <a:xfrm>
            <a:off x="5135855" y="2670070"/>
            <a:ext cx="1879161" cy="369332"/>
            <a:chOff x="4495800" y="3728776"/>
            <a:chExt cx="1879161" cy="369332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6A05630D-7B2F-40FA-A3E3-58A2924EF2D9}"/>
                </a:ext>
              </a:extLst>
            </p:cNvPr>
            <p:cNvSpPr txBox="1">
              <a:spLocks/>
            </p:cNvSpPr>
            <p:nvPr/>
          </p:nvSpPr>
          <p:spPr>
            <a:xfrm>
              <a:off x="4495800" y="3730046"/>
              <a:ext cx="1724856" cy="362134"/>
            </a:xfrm>
            <a:prstGeom prst="rect">
              <a:avLst/>
            </a:prstGeom>
            <a:solidFill>
              <a:srgbClr val="D1F3FF"/>
            </a:solidFill>
          </p:spPr>
          <p:txBody>
            <a:bodyPr vert="horz" lIns="91440" tIns="45720" rIns="91440" bIns="45720" rtlCol="0" anchor="ctr">
              <a:noAutofit/>
            </a:bodyPr>
            <a:lstStyle>
              <a:lvl1pPr algn="l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GB" sz="11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9761F58-8F1F-F31D-E3F5-73AC0A6AD093}"/>
                </a:ext>
              </a:extLst>
            </p:cNvPr>
            <p:cNvSpPr txBox="1"/>
            <p:nvPr/>
          </p:nvSpPr>
          <p:spPr>
            <a:xfrm>
              <a:off x="4737689" y="3728776"/>
              <a:ext cx="163727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800" b="1" i="0" u="none" strike="noStrike" cap="none" dirty="0">
                  <a:solidFill>
                    <a:srgbClr val="0020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vocabulario</a:t>
              </a:r>
              <a:endParaRPr lang="en-GB" dirty="0">
                <a:solidFill>
                  <a:srgbClr val="002060"/>
                </a:solidFill>
              </a:endParaRP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CFA0761-D402-AF70-80AB-3CCB1C02330E}"/>
              </a:ext>
            </a:extLst>
          </p:cNvPr>
          <p:cNvSpPr txBox="1"/>
          <p:nvPr/>
        </p:nvSpPr>
        <p:spPr>
          <a:xfrm>
            <a:off x="300347" y="4601033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068" name="Group 2067">
            <a:extLst>
              <a:ext uri="{FF2B5EF4-FFF2-40B4-BE49-F238E27FC236}">
                <a16:creationId xmlns:a16="http://schemas.microsoft.com/office/drawing/2014/main" id="{3F5E9FF1-64A3-9899-BD8E-C50ECAEEFB00}"/>
              </a:ext>
            </a:extLst>
          </p:cNvPr>
          <p:cNvGrpSpPr/>
          <p:nvPr/>
        </p:nvGrpSpPr>
        <p:grpSpPr>
          <a:xfrm>
            <a:off x="4850628" y="4650077"/>
            <a:ext cx="1943885" cy="588990"/>
            <a:chOff x="115026" y="5917195"/>
            <a:chExt cx="1943885" cy="58899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F029EB-73AE-F99C-E8DB-1031E0D23C1B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8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B204D0B-27AB-3F7C-E48E-A24B4B4091F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8" name="TextBox 2047">
              <a:extLst>
                <a:ext uri="{FF2B5EF4-FFF2-40B4-BE49-F238E27FC236}">
                  <a16:creationId xmlns:a16="http://schemas.microsoft.com/office/drawing/2014/main" id="{180B64CC-B264-3367-CCDB-C091925DD4FD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2051" name="Google Shape;171;p8">
            <a:extLst>
              <a:ext uri="{FF2B5EF4-FFF2-40B4-BE49-F238E27FC236}">
                <a16:creationId xmlns:a16="http://schemas.microsoft.com/office/drawing/2014/main" id="{D246C5D1-15ED-2B1C-586D-B362E503E731}"/>
              </a:ext>
            </a:extLst>
          </p:cNvPr>
          <p:cNvSpPr txBox="1"/>
          <p:nvPr/>
        </p:nvSpPr>
        <p:spPr>
          <a:xfrm>
            <a:off x="214577" y="5185686"/>
            <a:ext cx="4947411" cy="61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S/he, 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</a:t>
            </a:r>
            <a:b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</a:b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(pronouns) are often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2075" name="Google Shape;176;p8">
            <a:extLst>
              <a:ext uri="{FF2B5EF4-FFF2-40B4-BE49-F238E27FC236}">
                <a16:creationId xmlns:a16="http://schemas.microsoft.com/office/drawing/2014/main" id="{013E0EF7-A965-179C-D2B5-9E641AFABAD5}"/>
              </a:ext>
            </a:extLst>
          </p:cNvPr>
          <p:cNvSpPr txBox="1"/>
          <p:nvPr/>
        </p:nvSpPr>
        <p:spPr>
          <a:xfrm>
            <a:off x="589436" y="8566321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Lleva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suéter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Navidad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7" name="Google Shape;183;p8">
            <a:extLst>
              <a:ext uri="{FF2B5EF4-FFF2-40B4-BE49-F238E27FC236}">
                <a16:creationId xmlns:a16="http://schemas.microsoft.com/office/drawing/2014/main" id="{41B3B560-3C29-2C14-0873-B52F0BA1AD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517" y="848259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6" descr="Free Icon Light illustration and picture">
            <a:extLst>
              <a:ext uri="{FF2B5EF4-FFF2-40B4-BE49-F238E27FC236}">
                <a16:creationId xmlns:a16="http://schemas.microsoft.com/office/drawing/2014/main" id="{4DFAECA7-EAA1-0CD5-C721-45E09375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50" y="7887889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1" name="TextBox 2080">
            <a:extLst>
              <a:ext uri="{FF2B5EF4-FFF2-40B4-BE49-F238E27FC236}">
                <a16:creationId xmlns:a16="http://schemas.microsoft.com/office/drawing/2014/main" id="{2E07391F-37B3-C599-E6DC-6F1FA143B5EC}"/>
              </a:ext>
            </a:extLst>
          </p:cNvPr>
          <p:cNvSpPr txBox="1"/>
          <p:nvPr/>
        </p:nvSpPr>
        <p:spPr>
          <a:xfrm>
            <a:off x="662532" y="806000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3" name="TextBox 2082">
            <a:extLst>
              <a:ext uri="{FF2B5EF4-FFF2-40B4-BE49-F238E27FC236}">
                <a16:creationId xmlns:a16="http://schemas.microsoft.com/office/drawing/2014/main" id="{1FD40BD3-9454-C396-324F-5EDB52E9780E}"/>
              </a:ext>
            </a:extLst>
          </p:cNvPr>
          <p:cNvSpPr txBox="1"/>
          <p:nvPr/>
        </p:nvSpPr>
        <p:spPr>
          <a:xfrm>
            <a:off x="44042" y="2776601"/>
            <a:ext cx="4532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Write down the key language for this week. 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6" name="TextBox 2085">
            <a:extLst>
              <a:ext uri="{FF2B5EF4-FFF2-40B4-BE49-F238E27FC236}">
                <a16:creationId xmlns:a16="http://schemas.microsoft.com/office/drawing/2014/main" id="{F221B089-E596-94A4-FD86-3B8A426CFB2B}"/>
              </a:ext>
            </a:extLst>
          </p:cNvPr>
          <p:cNvSpPr txBox="1"/>
          <p:nvPr/>
        </p:nvSpPr>
        <p:spPr>
          <a:xfrm>
            <a:off x="3014073" y="433914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43134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08043" y="9560956"/>
            <a:ext cx="33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4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061796-F242-942A-C65B-00B3BB3D8337}"/>
              </a:ext>
            </a:extLst>
          </p:cNvPr>
          <p:cNvGrpSpPr/>
          <p:nvPr/>
        </p:nvGrpSpPr>
        <p:grpSpPr>
          <a:xfrm>
            <a:off x="4884130" y="600761"/>
            <a:ext cx="1840387" cy="1736265"/>
            <a:chOff x="4876029" y="582476"/>
            <a:chExt cx="1840387" cy="17362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ED84D1D-0F2E-8DE7-8060-8B4FAD62252B}"/>
                </a:ext>
              </a:extLst>
            </p:cNvPr>
            <p:cNvGrpSpPr/>
            <p:nvPr/>
          </p:nvGrpSpPr>
          <p:grpSpPr>
            <a:xfrm>
              <a:off x="4876029" y="582476"/>
              <a:ext cx="1822690" cy="1722615"/>
              <a:chOff x="4310576" y="875609"/>
              <a:chExt cx="2558030" cy="233141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BE43184-B53B-5E5B-8AB2-9F66A55C64A6}"/>
                  </a:ext>
                </a:extLst>
              </p:cNvPr>
              <p:cNvSpPr/>
              <p:nvPr/>
            </p:nvSpPr>
            <p:spPr>
              <a:xfrm>
                <a:off x="4318195" y="953424"/>
                <a:ext cx="2539805" cy="2253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B7586F5F-CA7E-68D9-EAD1-CC36A2FBAC91}"/>
                  </a:ext>
                </a:extLst>
              </p:cNvPr>
              <p:cNvSpPr/>
              <p:nvPr/>
            </p:nvSpPr>
            <p:spPr>
              <a:xfrm>
                <a:off x="4310576" y="875609"/>
                <a:ext cx="2558030" cy="536242"/>
              </a:xfrm>
              <a:prstGeom prst="roundRect">
                <a:avLst>
                  <a:gd name="adj" fmla="val 21996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8470AA-B24A-6B04-E62F-33809CB75320}"/>
                </a:ext>
              </a:extLst>
            </p:cNvPr>
            <p:cNvSpPr/>
            <p:nvPr/>
          </p:nvSpPr>
          <p:spPr>
            <a:xfrm>
              <a:off x="4961589" y="1047640"/>
              <a:ext cx="153899" cy="15784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CE2B040-5373-3E00-09A2-0BF54673CB3C}"/>
                </a:ext>
              </a:extLst>
            </p:cNvPr>
            <p:cNvSpPr txBox="1"/>
            <p:nvPr/>
          </p:nvSpPr>
          <p:spPr>
            <a:xfrm>
              <a:off x="5115488" y="993276"/>
              <a:ext cx="1600928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Comparing festivals and traditions.</a:t>
              </a:r>
              <a:endParaRPr lang="en-GB" sz="11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12FD6C-A9F0-8D8D-11D6-2D518D3CD358}"/>
                </a:ext>
              </a:extLst>
            </p:cNvPr>
            <p:cNvSpPr txBox="1"/>
            <p:nvPr/>
          </p:nvSpPr>
          <p:spPr>
            <a:xfrm>
              <a:off x="5141066" y="1549300"/>
              <a:ext cx="157535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00" dirty="0">
                  <a:latin typeface="Century Gothic" panose="020B0502020202020204" pitchFamily="34" charset="0"/>
                </a:rPr>
                <a:t>Understanding and talking about what we and others on special occasions</a:t>
              </a:r>
            </a:p>
          </p:txBody>
        </p:sp>
      </p:grpSp>
      <p:pic>
        <p:nvPicPr>
          <p:cNvPr id="16" name="Picture 6" descr="Free target button icon illustration">
            <a:extLst>
              <a:ext uri="{FF2B5EF4-FFF2-40B4-BE49-F238E27FC236}">
                <a16:creationId xmlns:a16="http://schemas.microsoft.com/office/drawing/2014/main" id="{3E46A0D3-2E45-D132-4F32-1DBE2BD5F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016" y="550815"/>
            <a:ext cx="531606" cy="53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549BD0-82FC-9446-C82B-B9A9AE4414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1036" y="2539285"/>
            <a:ext cx="707513" cy="538005"/>
          </a:xfrm>
          <a:prstGeom prst="rect">
            <a:avLst/>
          </a:prstGeom>
        </p:spPr>
      </p:pic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4A1208A9-AB59-6A00-FC37-71936B57A0FE}"/>
              </a:ext>
            </a:extLst>
          </p:cNvPr>
          <p:cNvGrpSpPr/>
          <p:nvPr/>
        </p:nvGrpSpPr>
        <p:grpSpPr>
          <a:xfrm>
            <a:off x="5014449" y="7100285"/>
            <a:ext cx="2124174" cy="1263934"/>
            <a:chOff x="-2782214" y="7852179"/>
            <a:chExt cx="1643707" cy="1119358"/>
          </a:xfrm>
        </p:grpSpPr>
        <p:sp>
          <p:nvSpPr>
            <p:cNvPr id="2063" name="Rectangle: Folded Corner 2062">
              <a:extLst>
                <a:ext uri="{FF2B5EF4-FFF2-40B4-BE49-F238E27FC236}">
                  <a16:creationId xmlns:a16="http://schemas.microsoft.com/office/drawing/2014/main" id="{CEF1FD37-B975-1EBC-4B80-0CE55D401F67}"/>
                </a:ext>
              </a:extLst>
            </p:cNvPr>
            <p:cNvSpPr/>
            <p:nvPr/>
          </p:nvSpPr>
          <p:spPr>
            <a:xfrm>
              <a:off x="-2782214" y="7852179"/>
              <a:ext cx="1109797" cy="1119358"/>
            </a:xfrm>
            <a:prstGeom prst="foldedCorner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7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064" name="Picture 6" descr="Free Icon Light illustration and picture">
              <a:extLst>
                <a:ext uri="{FF2B5EF4-FFF2-40B4-BE49-F238E27FC236}">
                  <a16:creationId xmlns:a16="http://schemas.microsoft.com/office/drawing/2014/main" id="{EFBE703D-AA61-AC01-EECC-E73F3BE5C6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41445" y="7898428"/>
              <a:ext cx="273478" cy="230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EB51A00F-0D65-9928-4557-1066E3584031}"/>
                </a:ext>
              </a:extLst>
            </p:cNvPr>
            <p:cNvSpPr txBox="1"/>
            <p:nvPr/>
          </p:nvSpPr>
          <p:spPr>
            <a:xfrm>
              <a:off x="-2556007" y="7913306"/>
              <a:ext cx="1417500" cy="245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163" kern="0" dirty="0">
                  <a:solidFill>
                    <a:srgbClr val="3B3838"/>
                  </a:solidFill>
                  <a:latin typeface="Century Gothic" panose="020B0502020202020204" pitchFamily="34" charset="0"/>
                  <a:ea typeface="Century Gothic"/>
                  <a:cs typeface="Century Gothic"/>
                  <a:sym typeface="Century Gothic"/>
                </a:rPr>
                <a:t> We don’t</a:t>
              </a:r>
            </a:p>
          </p:txBody>
        </p:sp>
        <p:sp>
          <p:nvSpPr>
            <p:cNvPr id="2071" name="TextBox 2070">
              <a:extLst>
                <a:ext uri="{FF2B5EF4-FFF2-40B4-BE49-F238E27FC236}">
                  <a16:creationId xmlns:a16="http://schemas.microsoft.com/office/drawing/2014/main" id="{3CC7D325-296C-C3EE-51D1-CE7079DE3254}"/>
                </a:ext>
              </a:extLst>
            </p:cNvPr>
            <p:cNvSpPr txBox="1"/>
            <p:nvPr/>
          </p:nvSpPr>
          <p:spPr>
            <a:xfrm>
              <a:off x="-2771094" y="8067328"/>
              <a:ext cx="1109797" cy="8313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100" dirty="0">
                  <a:solidFill>
                    <a:srgbClr val="40404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need pronouns because the verb ending tells us who is doing the action.</a:t>
              </a:r>
              <a:endParaRPr lang="en-GB" sz="900" dirty="0">
                <a:solidFill>
                  <a:srgbClr val="404040"/>
                </a:solidFill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B8E2C5F-CB43-CC55-C2DB-E621490CFA4F}"/>
              </a:ext>
            </a:extLst>
          </p:cNvPr>
          <p:cNvSpPr/>
          <p:nvPr/>
        </p:nvSpPr>
        <p:spPr>
          <a:xfrm>
            <a:off x="146244" y="793729"/>
            <a:ext cx="2937514" cy="1876040"/>
          </a:xfrm>
          <a:prstGeom prst="roundRect">
            <a:avLst>
              <a:gd name="adj" fmla="val 900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20" name="Table 107">
            <a:extLst>
              <a:ext uri="{FF2B5EF4-FFF2-40B4-BE49-F238E27FC236}">
                <a16:creationId xmlns:a16="http://schemas.microsoft.com/office/drawing/2014/main" id="{2118B85E-B1B4-CE38-CBE0-76AF8D267F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3231228"/>
              </p:ext>
            </p:extLst>
          </p:nvPr>
        </p:nvGraphicFramePr>
        <p:xfrm>
          <a:off x="369327" y="1496589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6F025E6C-D2F1-F5E2-2145-E6FE019404B3}"/>
              </a:ext>
            </a:extLst>
          </p:cNvPr>
          <p:cNvSpPr txBox="1"/>
          <p:nvPr/>
        </p:nvSpPr>
        <p:spPr>
          <a:xfrm>
            <a:off x="433166" y="2236750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ibro</a:t>
            </a:r>
            <a:endParaRPr lang="en-GB" sz="1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2" name="Table 107">
            <a:extLst>
              <a:ext uri="{FF2B5EF4-FFF2-40B4-BE49-F238E27FC236}">
                <a16:creationId xmlns:a16="http://schemas.microsoft.com/office/drawing/2014/main" id="{D872FF7E-C432-561F-49EC-ECBF1D1DD4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598852"/>
              </p:ext>
            </p:extLst>
          </p:nvPr>
        </p:nvGraphicFramePr>
        <p:xfrm>
          <a:off x="1787170" y="1511776"/>
          <a:ext cx="1129353" cy="104973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9353">
                  <a:extLst>
                    <a:ext uri="{9D8B030D-6E8A-4147-A177-3AD203B41FA5}">
                      <a16:colId xmlns:a16="http://schemas.microsoft.com/office/drawing/2014/main" val="4143783995"/>
                    </a:ext>
                  </a:extLst>
                </a:gridCol>
              </a:tblGrid>
              <a:tr h="1049739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[</a:t>
                      </a:r>
                      <a:r>
                        <a:rPr lang="en-GB" sz="14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ll</a:t>
                      </a:r>
                      <a:r>
                        <a:rPr lang="en-GB" sz="1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]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919190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260A242F-F3FB-84D7-BD7B-4A4B20D150DD}"/>
              </a:ext>
            </a:extLst>
          </p:cNvPr>
          <p:cNvSpPr txBox="1"/>
          <p:nvPr/>
        </p:nvSpPr>
        <p:spPr>
          <a:xfrm>
            <a:off x="1851009" y="2251937"/>
            <a:ext cx="103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ll</a:t>
            </a:r>
            <a:r>
              <a:rPr lang="en-GB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amar</a:t>
            </a:r>
            <a:endParaRPr lang="en-GB" sz="14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78670D-32FF-C047-2E24-DBEBFFDC0B6C}"/>
              </a:ext>
            </a:extLst>
          </p:cNvPr>
          <p:cNvGrpSpPr/>
          <p:nvPr/>
        </p:nvGrpSpPr>
        <p:grpSpPr>
          <a:xfrm>
            <a:off x="1333435" y="953424"/>
            <a:ext cx="1801949" cy="409714"/>
            <a:chOff x="1639842" y="1416995"/>
            <a:chExt cx="1801949" cy="409714"/>
          </a:xfrm>
        </p:grpSpPr>
        <p:sp>
          <p:nvSpPr>
            <p:cNvPr id="27" name="Google Shape;112;p3">
              <a:extLst>
                <a:ext uri="{FF2B5EF4-FFF2-40B4-BE49-F238E27FC236}">
                  <a16:creationId xmlns:a16="http://schemas.microsoft.com/office/drawing/2014/main" id="{BCC23E3D-B134-476D-6592-E8AF7666E89C}"/>
                </a:ext>
              </a:extLst>
            </p:cNvPr>
            <p:cNvSpPr txBox="1"/>
            <p:nvPr/>
          </p:nvSpPr>
          <p:spPr>
            <a:xfrm>
              <a:off x="1871346" y="1463927"/>
              <a:ext cx="1540408" cy="338514"/>
            </a:xfrm>
            <a:prstGeom prst="rect">
              <a:avLst/>
            </a:prstGeom>
            <a:solidFill>
              <a:srgbClr val="FF6DA8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8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99F009D8-6DCC-A3BE-C435-A19A7AE37200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39842" y="1416995"/>
              <a:ext cx="520475" cy="4097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3D829D-999F-C23C-6DC0-079D00811875}"/>
                </a:ext>
              </a:extLst>
            </p:cNvPr>
            <p:cNvSpPr txBox="1"/>
            <p:nvPr/>
          </p:nvSpPr>
          <p:spPr>
            <a:xfrm>
              <a:off x="2131035" y="1456663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3" name="Picture 2" descr="Libro, Leyendo, Verbos, Libro Azul, Los Libros Azules">
            <a:extLst>
              <a:ext uri="{FF2B5EF4-FFF2-40B4-BE49-F238E27FC236}">
                <a16:creationId xmlns:a16="http://schemas.microsoft.com/office/drawing/2014/main" id="{41F1C531-9A31-AE3A-B2A3-F395B8B7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44" y="1757182"/>
            <a:ext cx="567485" cy="44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39326C8-7C37-9231-F2FB-19FCB00584F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65440" y="1686896"/>
            <a:ext cx="559948" cy="559948"/>
          </a:xfrm>
          <a:prstGeom prst="round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3D3D7BB-9A85-716E-4E90-9331B404CD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84849" y="1064288"/>
            <a:ext cx="1529852" cy="1090960"/>
          </a:xfrm>
          <a:prstGeom prst="rect">
            <a:avLst/>
          </a:prstGeom>
        </p:spPr>
      </p:pic>
      <p:pic>
        <p:nvPicPr>
          <p:cNvPr id="43" name="Picture 6" descr="Free fireworks sparks design illustration">
            <a:extLst>
              <a:ext uri="{FF2B5EF4-FFF2-40B4-BE49-F238E27FC236}">
                <a16:creationId xmlns:a16="http://schemas.microsoft.com/office/drawing/2014/main" id="{8D4E4FD1-ED47-EE27-3744-0922B945F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89" y="882974"/>
            <a:ext cx="420998" cy="409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636BD9-AA4C-718E-E381-D3AD315BD1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98170" y="2167036"/>
            <a:ext cx="656185" cy="537707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E442531D-38AD-88A9-6EB1-1665650C19C6}"/>
              </a:ext>
            </a:extLst>
          </p:cNvPr>
          <p:cNvSpPr/>
          <p:nvPr/>
        </p:nvSpPr>
        <p:spPr>
          <a:xfrm>
            <a:off x="4969690" y="1630665"/>
            <a:ext cx="153899" cy="15784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747B416-E91B-345D-315A-B23D7145525E}"/>
              </a:ext>
            </a:extLst>
          </p:cNvPr>
          <p:cNvSpPr txBox="1"/>
          <p:nvPr/>
        </p:nvSpPr>
        <p:spPr>
          <a:xfrm>
            <a:off x="157472" y="5709663"/>
            <a:ext cx="1285176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‘I’, ‘you’, ‘s/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he,it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the verb ending </a:t>
            </a:r>
            <a:r>
              <a:rPr lang="en-GB" sz="15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changes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82" name="TextBox 2081">
            <a:extLst>
              <a:ext uri="{FF2B5EF4-FFF2-40B4-BE49-F238E27FC236}">
                <a16:creationId xmlns:a16="http://schemas.microsoft.com/office/drawing/2014/main" id="{C5A5A676-FA8B-B881-96CD-2BD5579257A3}"/>
              </a:ext>
            </a:extLst>
          </p:cNvPr>
          <p:cNvSpPr txBox="1"/>
          <p:nvPr/>
        </p:nvSpPr>
        <p:spPr>
          <a:xfrm>
            <a:off x="199450" y="6701363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amos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93" name="Picture 2092">
            <a:extLst>
              <a:ext uri="{FF2B5EF4-FFF2-40B4-BE49-F238E27FC236}">
                <a16:creationId xmlns:a16="http://schemas.microsoft.com/office/drawing/2014/main" id="{5EEE450B-6371-CFF4-E48D-881A63E2B71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98170" y="7307565"/>
            <a:ext cx="435724" cy="405911"/>
          </a:xfrm>
          <a:prstGeom prst="rect">
            <a:avLst/>
          </a:prstGeom>
        </p:spPr>
      </p:pic>
      <p:sp>
        <p:nvSpPr>
          <p:cNvPr id="2094" name="TextBox 2093">
            <a:extLst>
              <a:ext uri="{FF2B5EF4-FFF2-40B4-BE49-F238E27FC236}">
                <a16:creationId xmlns:a16="http://schemas.microsoft.com/office/drawing/2014/main" id="{29FB17FD-DD3E-FB0A-D360-633D3DD6BAAE}"/>
              </a:ext>
            </a:extLst>
          </p:cNvPr>
          <p:cNvSpPr txBox="1"/>
          <p:nvPr/>
        </p:nvSpPr>
        <p:spPr>
          <a:xfrm>
            <a:off x="549659" y="6044145"/>
            <a:ext cx="586991" cy="304955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o</a:t>
            </a:r>
            <a:endParaRPr lang="en-GB" sz="14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095" name="Google Shape;183;p8">
            <a:extLst>
              <a:ext uri="{FF2B5EF4-FFF2-40B4-BE49-F238E27FC236}">
                <a16:creationId xmlns:a16="http://schemas.microsoft.com/office/drawing/2014/main" id="{EE5D9290-E3C5-9130-29F3-EEE6E416377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6881" y="636950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6" name="TextBox 2095">
            <a:extLst>
              <a:ext uri="{FF2B5EF4-FFF2-40B4-BE49-F238E27FC236}">
                <a16:creationId xmlns:a16="http://schemas.microsoft.com/office/drawing/2014/main" id="{543CC4CE-0382-C61C-609C-6372FBFD6D11}"/>
              </a:ext>
            </a:extLst>
          </p:cNvPr>
          <p:cNvSpPr txBox="1"/>
          <p:nvPr/>
        </p:nvSpPr>
        <p:spPr>
          <a:xfrm>
            <a:off x="543521" y="6343319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wear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7" name="TextBox 2096">
            <a:extLst>
              <a:ext uri="{FF2B5EF4-FFF2-40B4-BE49-F238E27FC236}">
                <a16:creationId xmlns:a16="http://schemas.microsoft.com/office/drawing/2014/main" id="{B10EF86A-21F4-918F-D647-A2D294458159}"/>
              </a:ext>
            </a:extLst>
          </p:cNvPr>
          <p:cNvSpPr txBox="1"/>
          <p:nvPr/>
        </p:nvSpPr>
        <p:spPr>
          <a:xfrm>
            <a:off x="1787170" y="6041255"/>
            <a:ext cx="689153" cy="304955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as</a:t>
            </a:r>
            <a:endParaRPr lang="en-GB" sz="14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099" name="TextBox 2098">
            <a:extLst>
              <a:ext uri="{FF2B5EF4-FFF2-40B4-BE49-F238E27FC236}">
                <a16:creationId xmlns:a16="http://schemas.microsoft.com/office/drawing/2014/main" id="{CF01ABB9-3AA0-8947-6F45-0FDCB583E3B8}"/>
              </a:ext>
            </a:extLst>
          </p:cNvPr>
          <p:cNvSpPr txBox="1"/>
          <p:nvPr/>
        </p:nvSpPr>
        <p:spPr>
          <a:xfrm>
            <a:off x="1686971" y="633998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You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wear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03" name="Google Shape;183;p8">
            <a:extLst>
              <a:ext uri="{FF2B5EF4-FFF2-40B4-BE49-F238E27FC236}">
                <a16:creationId xmlns:a16="http://schemas.microsoft.com/office/drawing/2014/main" id="{B0D6AE91-FB6A-BD3B-1686-FB8B0893B42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8939" y="6366712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04" name="TextBox 2103">
            <a:extLst>
              <a:ext uri="{FF2B5EF4-FFF2-40B4-BE49-F238E27FC236}">
                <a16:creationId xmlns:a16="http://schemas.microsoft.com/office/drawing/2014/main" id="{E5F48E2C-36AC-B676-6DED-1264C0AEA3D3}"/>
              </a:ext>
            </a:extLst>
          </p:cNvPr>
          <p:cNvSpPr txBox="1"/>
          <p:nvPr/>
        </p:nvSpPr>
        <p:spPr>
          <a:xfrm>
            <a:off x="3298973" y="6028784"/>
            <a:ext cx="689153" cy="304955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</a:t>
            </a:r>
            <a:endParaRPr lang="en-GB" sz="14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105" name="TextBox 2104">
            <a:extLst>
              <a:ext uri="{FF2B5EF4-FFF2-40B4-BE49-F238E27FC236}">
                <a16:creationId xmlns:a16="http://schemas.microsoft.com/office/drawing/2014/main" id="{88C39885-4551-6DB4-86A7-AB11E9DB9AFC}"/>
              </a:ext>
            </a:extLst>
          </p:cNvPr>
          <p:cNvSpPr txBox="1"/>
          <p:nvPr/>
        </p:nvSpPr>
        <p:spPr>
          <a:xfrm>
            <a:off x="3198774" y="6327517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wear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06" name="Google Shape;183;p8">
            <a:extLst>
              <a:ext uri="{FF2B5EF4-FFF2-40B4-BE49-F238E27FC236}">
                <a16:creationId xmlns:a16="http://schemas.microsoft.com/office/drawing/2014/main" id="{D739E7CC-66F1-3009-6A12-AFC714F1A49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20742" y="6354241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08" name="TextBox 2107">
            <a:extLst>
              <a:ext uri="{FF2B5EF4-FFF2-40B4-BE49-F238E27FC236}">
                <a16:creationId xmlns:a16="http://schemas.microsoft.com/office/drawing/2014/main" id="{91C26334-A87C-F6FD-516F-D25DCF041E0B}"/>
              </a:ext>
            </a:extLst>
          </p:cNvPr>
          <p:cNvSpPr txBox="1"/>
          <p:nvPr/>
        </p:nvSpPr>
        <p:spPr>
          <a:xfrm>
            <a:off x="539378" y="6998388"/>
            <a:ext cx="3169743" cy="320152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amos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suéter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de Navidad.</a:t>
            </a:r>
            <a:endParaRPr lang="en-GB" sz="15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109" name="Google Shape;183;p8">
            <a:extLst>
              <a:ext uri="{FF2B5EF4-FFF2-40B4-BE49-F238E27FC236}">
                <a16:creationId xmlns:a16="http://schemas.microsoft.com/office/drawing/2014/main" id="{44580EB5-9FE5-24BC-9814-C03729AD23A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8361" y="7399155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10" name="TextBox 2109">
            <a:extLst>
              <a:ext uri="{FF2B5EF4-FFF2-40B4-BE49-F238E27FC236}">
                <a16:creationId xmlns:a16="http://schemas.microsoft.com/office/drawing/2014/main" id="{7E83E32B-250F-B7FD-52B4-55CBE2E5E8D2}"/>
              </a:ext>
            </a:extLst>
          </p:cNvPr>
          <p:cNvSpPr txBox="1"/>
          <p:nvPr/>
        </p:nvSpPr>
        <p:spPr>
          <a:xfrm>
            <a:off x="589436" y="7423770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wear a Christmas jumper.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11" name="Google Shape;176;p8">
            <a:extLst>
              <a:ext uri="{FF2B5EF4-FFF2-40B4-BE49-F238E27FC236}">
                <a16:creationId xmlns:a16="http://schemas.microsoft.com/office/drawing/2014/main" id="{281FDF4A-E8E7-6748-4EE4-3D5C7A7900A5}"/>
              </a:ext>
            </a:extLst>
          </p:cNvPr>
          <p:cNvSpPr txBox="1"/>
          <p:nvPr/>
        </p:nvSpPr>
        <p:spPr>
          <a:xfrm>
            <a:off x="589436" y="9022493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Cocinamos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pollo.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2" name="Google Shape;183;p8">
            <a:extLst>
              <a:ext uri="{FF2B5EF4-FFF2-40B4-BE49-F238E27FC236}">
                <a16:creationId xmlns:a16="http://schemas.microsoft.com/office/drawing/2014/main" id="{E087ECE0-A539-893A-4EDF-FA2D6587F9C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2517" y="8938771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3" name="Google Shape;176;p8">
            <a:extLst>
              <a:ext uri="{FF2B5EF4-FFF2-40B4-BE49-F238E27FC236}">
                <a16:creationId xmlns:a16="http://schemas.microsoft.com/office/drawing/2014/main" id="{65D24421-7EE0-6541-2CBF-173D4613AB81}"/>
              </a:ext>
            </a:extLst>
          </p:cNvPr>
          <p:cNvSpPr txBox="1"/>
          <p:nvPr/>
        </p:nvSpPr>
        <p:spPr>
          <a:xfrm>
            <a:off x="563898" y="9459615"/>
            <a:ext cx="6399373" cy="282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92D050"/>
              </a:buClr>
              <a:buSzPts val="2800"/>
            </a:pP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pollo.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14" name="Google Shape;183;p8">
            <a:extLst>
              <a:ext uri="{FF2B5EF4-FFF2-40B4-BE49-F238E27FC236}">
                <a16:creationId xmlns:a16="http://schemas.microsoft.com/office/drawing/2014/main" id="{7E281857-BB95-E579-A8B1-359EF247B47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979" y="9375893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TextBox 2114">
            <a:extLst>
              <a:ext uri="{FF2B5EF4-FFF2-40B4-BE49-F238E27FC236}">
                <a16:creationId xmlns:a16="http://schemas.microsoft.com/office/drawing/2014/main" id="{1C54C93C-22C5-9CB6-D25A-3CA85633127A}"/>
              </a:ext>
            </a:extLst>
          </p:cNvPr>
          <p:cNvSpPr txBox="1"/>
          <p:nvPr/>
        </p:nvSpPr>
        <p:spPr>
          <a:xfrm>
            <a:off x="300347" y="4872622"/>
            <a:ext cx="3839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Singular forms vs. ‘we’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0180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4" grpId="0" animBg="1"/>
      <p:bldP spid="2096" grpId="0"/>
      <p:bldP spid="2097" grpId="0" animBg="1"/>
      <p:bldP spid="2099" grpId="0"/>
      <p:bldP spid="2104" grpId="0" animBg="1"/>
      <p:bldP spid="2105" grpId="0"/>
      <p:bldP spid="2108" grpId="0" animBg="1"/>
      <p:bldP spid="21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66778" y="186676"/>
            <a:ext cx="39769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5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A5409F5-3DD2-1B74-CF11-9F1E0A8D0A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235394"/>
              </p:ext>
            </p:extLst>
          </p:nvPr>
        </p:nvGraphicFramePr>
        <p:xfrm>
          <a:off x="180103" y="1716041"/>
          <a:ext cx="2657526" cy="219253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69243">
                  <a:extLst>
                    <a:ext uri="{9D8B030D-6E8A-4147-A177-3AD203B41FA5}">
                      <a16:colId xmlns:a16="http://schemas.microsoft.com/office/drawing/2014/main" val="442697270"/>
                    </a:ext>
                  </a:extLst>
                </a:gridCol>
                <a:gridCol w="1141354">
                  <a:extLst>
                    <a:ext uri="{9D8B030D-6E8A-4147-A177-3AD203B41FA5}">
                      <a16:colId xmlns:a16="http://schemas.microsoft.com/office/drawing/2014/main" val="1478780768"/>
                    </a:ext>
                  </a:extLst>
                </a:gridCol>
                <a:gridCol w="1046929">
                  <a:extLst>
                    <a:ext uri="{9D8B030D-6E8A-4147-A177-3AD203B41FA5}">
                      <a16:colId xmlns:a16="http://schemas.microsoft.com/office/drawing/2014/main" val="2453575617"/>
                    </a:ext>
                  </a:extLst>
                </a:gridCol>
              </a:tblGrid>
              <a:tr h="38588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Quique y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endParaRPr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7142707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720983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3235018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3379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914055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3918071"/>
                  </a:ext>
                </a:extLst>
              </a:tr>
              <a:tr h="295889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20534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454AEF6-3B7A-00A7-374B-BD774C4AF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551515"/>
              </p:ext>
            </p:extLst>
          </p:nvPr>
        </p:nvGraphicFramePr>
        <p:xfrm>
          <a:off x="3000190" y="1724743"/>
          <a:ext cx="3302028" cy="223957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51014">
                  <a:extLst>
                    <a:ext uri="{9D8B030D-6E8A-4147-A177-3AD203B41FA5}">
                      <a16:colId xmlns:a16="http://schemas.microsoft.com/office/drawing/2014/main" val="363088479"/>
                    </a:ext>
                  </a:extLst>
                </a:gridCol>
                <a:gridCol w="1651014">
                  <a:extLst>
                    <a:ext uri="{9D8B030D-6E8A-4147-A177-3AD203B41FA5}">
                      <a16:colId xmlns:a16="http://schemas.microsoft.com/office/drawing/2014/main" val="2846844232"/>
                    </a:ext>
                  </a:extLst>
                </a:gridCol>
              </a:tblGrid>
              <a:tr h="38159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verbo    </a:t>
                      </a: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Información extra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endParaRPr lang="en-GB" sz="12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 anchor="ctr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2002041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6229851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615733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9668450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53400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226237"/>
                  </a:ext>
                </a:extLst>
              </a:tr>
              <a:tr h="30372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0518621"/>
                  </a:ext>
                </a:extLst>
              </a:tr>
            </a:tbl>
          </a:graphicData>
        </a:graphic>
      </p:graphicFrame>
      <p:sp>
        <p:nvSpPr>
          <p:cNvPr id="10" name="Google Shape;402;p19">
            <a:extLst>
              <a:ext uri="{FF2B5EF4-FFF2-40B4-BE49-F238E27FC236}">
                <a16:creationId xmlns:a16="http://schemas.microsoft.com/office/drawing/2014/main" id="{F70B1D13-D7B3-73F5-B116-702D5F4489C4}"/>
              </a:ext>
            </a:extLst>
          </p:cNvPr>
          <p:cNvSpPr txBox="1"/>
          <p:nvPr/>
        </p:nvSpPr>
        <p:spPr>
          <a:xfrm>
            <a:off x="1594625" y="820480"/>
            <a:ext cx="5028466" cy="544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habla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Navidad con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familia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compara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Krina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B91088AC-5B1A-DB7D-7BCE-21C02E2B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788" y="1974614"/>
            <a:ext cx="232076" cy="13779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B29BAA9-CBD6-1E65-8205-1F9B03B42ADF}"/>
              </a:ext>
            </a:extLst>
          </p:cNvPr>
          <p:cNvGrpSpPr/>
          <p:nvPr/>
        </p:nvGrpSpPr>
        <p:grpSpPr>
          <a:xfrm>
            <a:off x="448009" y="801977"/>
            <a:ext cx="1145825" cy="308790"/>
            <a:chOff x="455220" y="4435599"/>
            <a:chExt cx="1145825" cy="308790"/>
          </a:xfrm>
          <a:solidFill>
            <a:srgbClr val="96E2D9"/>
          </a:solidFill>
        </p:grpSpPr>
        <p:sp>
          <p:nvSpPr>
            <p:cNvPr id="17" name="Google Shape;222;p10">
              <a:extLst>
                <a:ext uri="{FF2B5EF4-FFF2-40B4-BE49-F238E27FC236}">
                  <a16:creationId xmlns:a16="http://schemas.microsoft.com/office/drawing/2014/main" id="{1123D23B-6EB7-1686-DB61-AD01A79DE89F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92235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2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AAB012-3519-211E-7080-E3BBBBCAE35F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D45B023-1266-BD27-F2A0-1CC70D301811}"/>
              </a:ext>
            </a:extLst>
          </p:cNvPr>
          <p:cNvGrpSpPr/>
          <p:nvPr/>
        </p:nvGrpSpPr>
        <p:grpSpPr>
          <a:xfrm>
            <a:off x="115808" y="656069"/>
            <a:ext cx="511630" cy="532686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293DAC-FEEC-64A2-AFA0-AF3A9B79F1EA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28" name="Picture 27" descr="Free speaker sound loud vector">
              <a:extLst>
                <a:ext uri="{FF2B5EF4-FFF2-40B4-BE49-F238E27FC236}">
                  <a16:creationId xmlns:a16="http://schemas.microsoft.com/office/drawing/2014/main" id="{BA3E2D48-9DB7-DAB1-8EBB-D55729466B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31" name="Google Shape;402;p19">
            <a:extLst>
              <a:ext uri="{FF2B5EF4-FFF2-40B4-BE49-F238E27FC236}">
                <a16:creationId xmlns:a16="http://schemas.microsoft.com/office/drawing/2014/main" id="{94D88231-73B4-939B-0A78-01120CA15B43}"/>
              </a:ext>
            </a:extLst>
          </p:cNvPr>
          <p:cNvSpPr txBox="1"/>
          <p:nvPr/>
        </p:nvSpPr>
        <p:spPr>
          <a:xfrm>
            <a:off x="136752" y="1389866"/>
            <a:ext cx="5028466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buClr>
                <a:srgbClr val="002060"/>
              </a:buClr>
              <a:buSzPts val="3600"/>
            </a:pP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lang="en-GB" sz="1600" b="1" dirty="0" err="1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marca</a:t>
            </a: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.</a:t>
            </a:r>
            <a:endParaRPr sz="1600" b="1" dirty="0">
              <a:solidFill>
                <a:schemeClr val="bg2">
                  <a:lumMod val="25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" name="Google Shape;156;p20">
            <a:extLst>
              <a:ext uri="{FF2B5EF4-FFF2-40B4-BE49-F238E27FC236}">
                <a16:creationId xmlns:a16="http://schemas.microsoft.com/office/drawing/2014/main" id="{A66F087C-B3D7-5BF5-C442-720CF38F9E4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62703" y="1432342"/>
            <a:ext cx="190982" cy="18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2" descr="Bandera, España, Español">
            <a:extLst>
              <a:ext uri="{FF2B5EF4-FFF2-40B4-BE49-F238E27FC236}">
                <a16:creationId xmlns:a16="http://schemas.microsoft.com/office/drawing/2014/main" id="{784B8D5B-8F3A-BB44-F699-759EC94E5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72" y="1859098"/>
            <a:ext cx="230076" cy="14731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156;p20">
            <a:extLst>
              <a:ext uri="{FF2B5EF4-FFF2-40B4-BE49-F238E27FC236}">
                <a16:creationId xmlns:a16="http://schemas.microsoft.com/office/drawing/2014/main" id="{679B8380-BC2F-8232-B69E-BFABE07C8EC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5757" y="2182861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A524BA8-71B2-BCC0-E16B-9771BB8A716D}"/>
              </a:ext>
            </a:extLst>
          </p:cNvPr>
          <p:cNvSpPr txBox="1"/>
          <p:nvPr/>
        </p:nvSpPr>
        <p:spPr>
          <a:xfrm>
            <a:off x="3097798" y="2153731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esc _ c _ _ _ _ _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38969DF-EB45-9710-8106-A7D736DBBD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425" y="1018320"/>
            <a:ext cx="490096" cy="1164541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DDAB36D-EFBD-9CE4-9864-37910395AACB}"/>
              </a:ext>
            </a:extLst>
          </p:cNvPr>
          <p:cNvSpPr/>
          <p:nvPr/>
        </p:nvSpPr>
        <p:spPr>
          <a:xfrm>
            <a:off x="133544" y="4101467"/>
            <a:ext cx="6539774" cy="3161961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D564267-28F3-6266-1F05-0A4FB71772D4}"/>
              </a:ext>
            </a:extLst>
          </p:cNvPr>
          <p:cNvSpPr txBox="1"/>
          <p:nvPr/>
        </p:nvSpPr>
        <p:spPr>
          <a:xfrm>
            <a:off x="314415" y="4164935"/>
            <a:ext cx="2896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Knowing who does what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5892A33-EC8F-1558-6235-7C48DD7D2CE9}"/>
              </a:ext>
            </a:extLst>
          </p:cNvPr>
          <p:cNvGrpSpPr/>
          <p:nvPr/>
        </p:nvGrpSpPr>
        <p:grpSpPr>
          <a:xfrm>
            <a:off x="4850628" y="4143640"/>
            <a:ext cx="1943885" cy="588990"/>
            <a:chOff x="115026" y="5917195"/>
            <a:chExt cx="1943885" cy="58899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1C4CFA8-9136-B6E4-6FC6-B60FAAC96C93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49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B33EC81E-AE30-EF7E-CCF4-CE85FA264158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1C0F819-2F98-9E4A-5CB4-086E45922443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378ABF2-2AA7-D9FC-130E-5D15E0A593E8}"/>
              </a:ext>
            </a:extLst>
          </p:cNvPr>
          <p:cNvSpPr txBox="1"/>
          <p:nvPr/>
        </p:nvSpPr>
        <p:spPr>
          <a:xfrm>
            <a:off x="213518" y="4745951"/>
            <a:ext cx="591617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15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-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D73D1EF4-4305-D705-5B7D-7C8996F411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238" y="5352153"/>
            <a:ext cx="435724" cy="405911"/>
          </a:xfrm>
          <a:prstGeom prst="rect">
            <a:avLst/>
          </a:prstGeom>
        </p:spPr>
      </p:pic>
      <p:sp>
        <p:nvSpPr>
          <p:cNvPr id="2074" name="TextBox 2073">
            <a:extLst>
              <a:ext uri="{FF2B5EF4-FFF2-40B4-BE49-F238E27FC236}">
                <a16:creationId xmlns:a16="http://schemas.microsoft.com/office/drawing/2014/main" id="{D8FC9F2D-463F-459A-94A0-2D0D3D6ACAEC}"/>
              </a:ext>
            </a:extLst>
          </p:cNvPr>
          <p:cNvSpPr txBox="1"/>
          <p:nvPr/>
        </p:nvSpPr>
        <p:spPr>
          <a:xfrm>
            <a:off x="553446" y="5042976"/>
            <a:ext cx="3169743" cy="320152"/>
          </a:xfrm>
          <a:prstGeom prst="rect">
            <a:avLst/>
          </a:prstGeom>
          <a:solidFill>
            <a:srgbClr val="FFEFFF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Llev</a:t>
            </a:r>
            <a:r>
              <a:rPr lang="en-GB" sz="1500" b="1" dirty="0" err="1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amos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 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suéter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de Navidad.</a:t>
            </a:r>
            <a:endParaRPr lang="en-GB" sz="1500" dirty="0">
              <a:solidFill>
                <a:srgbClr val="92D05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075" name="Google Shape;183;p8">
            <a:extLst>
              <a:ext uri="{FF2B5EF4-FFF2-40B4-BE49-F238E27FC236}">
                <a16:creationId xmlns:a16="http://schemas.microsoft.com/office/drawing/2014/main" id="{348759B7-D87D-FE98-971A-F7716FA45CC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2429" y="5443743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6" name="TextBox 2075">
            <a:extLst>
              <a:ext uri="{FF2B5EF4-FFF2-40B4-BE49-F238E27FC236}">
                <a16:creationId xmlns:a16="http://schemas.microsoft.com/office/drawing/2014/main" id="{076550F5-B1E5-2EC9-3CC0-DA2F84DC43AA}"/>
              </a:ext>
            </a:extLst>
          </p:cNvPr>
          <p:cNvSpPr txBox="1"/>
          <p:nvPr/>
        </p:nvSpPr>
        <p:spPr>
          <a:xfrm>
            <a:off x="603504" y="546835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1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wear a Christmas jumper.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77" name="TextBox 2076">
            <a:extLst>
              <a:ext uri="{FF2B5EF4-FFF2-40B4-BE49-F238E27FC236}">
                <a16:creationId xmlns:a16="http://schemas.microsoft.com/office/drawing/2014/main" id="{0A79E2F5-2BA0-7DB7-BF29-2A6F017B3F07}"/>
              </a:ext>
            </a:extLst>
          </p:cNvPr>
          <p:cNvSpPr txBox="1"/>
          <p:nvPr/>
        </p:nvSpPr>
        <p:spPr>
          <a:xfrm>
            <a:off x="300347" y="4477508"/>
            <a:ext cx="45335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[–</a:t>
            </a:r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verbs: ‘we’ vs. ‘they’</a:t>
            </a:r>
            <a:r>
              <a:rPr lang="en-GB" sz="12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080" name="TextBox 2079">
            <a:extLst>
              <a:ext uri="{FF2B5EF4-FFF2-40B4-BE49-F238E27FC236}">
                <a16:creationId xmlns:a16="http://schemas.microsoft.com/office/drawing/2014/main" id="{9470D64C-1C1F-F562-56DA-8A7DD75C903A}"/>
              </a:ext>
            </a:extLst>
          </p:cNvPr>
          <p:cNvSpPr txBox="1"/>
          <p:nvPr/>
        </p:nvSpPr>
        <p:spPr>
          <a:xfrm>
            <a:off x="397856" y="6586614"/>
            <a:ext cx="5001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Cocin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amos</a:t>
            </a:r>
            <a:r>
              <a:rPr lang="en-GB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pollo asado.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81" name="TextBox 2080">
            <a:extLst>
              <a:ext uri="{FF2B5EF4-FFF2-40B4-BE49-F238E27FC236}">
                <a16:creationId xmlns:a16="http://schemas.microsoft.com/office/drawing/2014/main" id="{D9CFB52F-CEE9-45F8-E815-E163FD358754}"/>
              </a:ext>
            </a:extLst>
          </p:cNvPr>
          <p:cNvSpPr txBox="1"/>
          <p:nvPr/>
        </p:nvSpPr>
        <p:spPr>
          <a:xfrm>
            <a:off x="517004" y="6862708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We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cook roast chicken.</a:t>
            </a:r>
          </a:p>
        </p:txBody>
      </p:sp>
      <p:sp>
        <p:nvSpPr>
          <p:cNvPr id="2082" name="TextBox 2081">
            <a:extLst>
              <a:ext uri="{FF2B5EF4-FFF2-40B4-BE49-F238E27FC236}">
                <a16:creationId xmlns:a16="http://schemas.microsoft.com/office/drawing/2014/main" id="{FF3E59D9-9DA3-C415-FAD7-6DA5C83FDE6B}"/>
              </a:ext>
            </a:extLst>
          </p:cNvPr>
          <p:cNvSpPr txBox="1"/>
          <p:nvPr/>
        </p:nvSpPr>
        <p:spPr>
          <a:xfrm>
            <a:off x="1962703" y="6079470"/>
            <a:ext cx="370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cocinar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83" name="Google Shape;171;p8">
            <a:extLst>
              <a:ext uri="{FF2B5EF4-FFF2-40B4-BE49-F238E27FC236}">
                <a16:creationId xmlns:a16="http://schemas.microsoft.com/office/drawing/2014/main" id="{4701B7D8-2FC0-10E9-E52D-FDC3CB056702}"/>
              </a:ext>
            </a:extLst>
          </p:cNvPr>
          <p:cNvSpPr txBox="1"/>
          <p:nvPr/>
        </p:nvSpPr>
        <p:spPr>
          <a:xfrm>
            <a:off x="559925" y="6293249"/>
            <a:ext cx="540595" cy="338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we</a:t>
            </a:r>
            <a:endParaRPr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84" name="Google Shape;171;p8">
            <a:extLst>
              <a:ext uri="{FF2B5EF4-FFF2-40B4-BE49-F238E27FC236}">
                <a16:creationId xmlns:a16="http://schemas.microsoft.com/office/drawing/2014/main" id="{15578794-3F3A-6B3A-CAF7-716580C1DB72}"/>
              </a:ext>
            </a:extLst>
          </p:cNvPr>
          <p:cNvSpPr txBox="1"/>
          <p:nvPr/>
        </p:nvSpPr>
        <p:spPr>
          <a:xfrm>
            <a:off x="4972808" y="6282929"/>
            <a:ext cx="797466" cy="3385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Century Gothic"/>
                <a:sym typeface="Century Gothic"/>
              </a:rPr>
              <a:t>they</a:t>
            </a:r>
            <a:endParaRPr sz="1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87" name="TextBox 2086">
            <a:extLst>
              <a:ext uri="{FF2B5EF4-FFF2-40B4-BE49-F238E27FC236}">
                <a16:creationId xmlns:a16="http://schemas.microsoft.com/office/drawing/2014/main" id="{859254C6-18E3-41C1-DE4F-265BB14C8D5F}"/>
              </a:ext>
            </a:extLst>
          </p:cNvPr>
          <p:cNvSpPr txBox="1"/>
          <p:nvPr/>
        </p:nvSpPr>
        <p:spPr>
          <a:xfrm>
            <a:off x="180103" y="5809403"/>
            <a:ext cx="12851762" cy="320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they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15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</a:t>
            </a:r>
            <a:r>
              <a:rPr lang="en-GB" sz="15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2090" name="Straight Connector 2089">
            <a:extLst>
              <a:ext uri="{FF2B5EF4-FFF2-40B4-BE49-F238E27FC236}">
                <a16:creationId xmlns:a16="http://schemas.microsoft.com/office/drawing/2014/main" id="{65FC8D31-0736-F65C-094B-BC181B9551DD}"/>
              </a:ext>
            </a:extLst>
          </p:cNvPr>
          <p:cNvCxnSpPr>
            <a:cxnSpLocks/>
          </p:cNvCxnSpPr>
          <p:nvPr/>
        </p:nvCxnSpPr>
        <p:spPr>
          <a:xfrm>
            <a:off x="3539626" y="6229695"/>
            <a:ext cx="152898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1" name="Straight Connector 2090">
            <a:extLst>
              <a:ext uri="{FF2B5EF4-FFF2-40B4-BE49-F238E27FC236}">
                <a16:creationId xmlns:a16="http://schemas.microsoft.com/office/drawing/2014/main" id="{14A4D0E0-E728-3309-3CD1-1BA9ECE13E95}"/>
              </a:ext>
            </a:extLst>
          </p:cNvPr>
          <p:cNvCxnSpPr>
            <a:cxnSpLocks/>
          </p:cNvCxnSpPr>
          <p:nvPr/>
        </p:nvCxnSpPr>
        <p:spPr>
          <a:xfrm>
            <a:off x="3537359" y="6309524"/>
            <a:ext cx="155165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2" name="Picture 2" descr="Arroz, Comida, España, Azafrán">
            <a:extLst>
              <a:ext uri="{FF2B5EF4-FFF2-40B4-BE49-F238E27FC236}">
                <a16:creationId xmlns:a16="http://schemas.microsoft.com/office/drawing/2014/main" id="{56BA6114-2A99-1FA1-1C1D-BABC901D3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722" y="6814616"/>
            <a:ext cx="367095" cy="35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3" name="Picture 6" descr="Pollo Asado, Pollo, Comida, Alimentos, Almorzar">
            <a:extLst>
              <a:ext uri="{FF2B5EF4-FFF2-40B4-BE49-F238E27FC236}">
                <a16:creationId xmlns:a16="http://schemas.microsoft.com/office/drawing/2014/main" id="{14ACAA6D-289E-1DA5-592E-8B5653DBB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985" y="6859260"/>
            <a:ext cx="463153" cy="25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7" name="Google Shape;183;p8">
            <a:extLst>
              <a:ext uri="{FF2B5EF4-FFF2-40B4-BE49-F238E27FC236}">
                <a16:creationId xmlns:a16="http://schemas.microsoft.com/office/drawing/2014/main" id="{BAB15909-11CD-6299-F27F-0AA7EC46F93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82428" y="6856518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98" name="TextBox 2097">
            <a:extLst>
              <a:ext uri="{FF2B5EF4-FFF2-40B4-BE49-F238E27FC236}">
                <a16:creationId xmlns:a16="http://schemas.microsoft.com/office/drawing/2014/main" id="{5494762B-4AF1-5494-68DE-1A9FC53FF281}"/>
              </a:ext>
            </a:extLst>
          </p:cNvPr>
          <p:cNvSpPr txBox="1"/>
          <p:nvPr/>
        </p:nvSpPr>
        <p:spPr>
          <a:xfrm>
            <a:off x="4468594" y="6604513"/>
            <a:ext cx="5001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Cocin</a:t>
            </a:r>
            <a:r>
              <a:rPr lang="en-GB" sz="1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an</a:t>
            </a:r>
            <a:r>
              <a:rPr lang="en-GB" sz="1400" dirty="0">
                <a:solidFill>
                  <a:srgbClr val="92D050"/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paella.</a:t>
            </a:r>
            <a:endParaRPr kumimoji="0" lang="en-GB" sz="14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99" name="TextBox 2098">
            <a:extLst>
              <a:ext uri="{FF2B5EF4-FFF2-40B4-BE49-F238E27FC236}">
                <a16:creationId xmlns:a16="http://schemas.microsoft.com/office/drawing/2014/main" id="{9CE15F8B-E5EA-E9E4-76E9-EEEEBAE3E69C}"/>
              </a:ext>
            </a:extLst>
          </p:cNvPr>
          <p:cNvSpPr txBox="1"/>
          <p:nvPr/>
        </p:nvSpPr>
        <p:spPr>
          <a:xfrm>
            <a:off x="4352226" y="6870326"/>
            <a:ext cx="429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They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cook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paella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101" name="Google Shape;183;p8">
            <a:extLst>
              <a:ext uri="{FF2B5EF4-FFF2-40B4-BE49-F238E27FC236}">
                <a16:creationId xmlns:a16="http://schemas.microsoft.com/office/drawing/2014/main" id="{12A451DD-A9F7-B93E-4A1A-6AB55EDAFD6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17650" y="6864136"/>
            <a:ext cx="267353" cy="258589"/>
          </a:xfrm>
          <a:prstGeom prst="rect">
            <a:avLst/>
          </a:prstGeom>
          <a:noFill/>
          <a:ln>
            <a:noFill/>
          </a:ln>
        </p:spPr>
      </p:pic>
      <p:sp>
        <p:nvSpPr>
          <p:cNvPr id="2102" name="TextBox 2101">
            <a:extLst>
              <a:ext uri="{FF2B5EF4-FFF2-40B4-BE49-F238E27FC236}">
                <a16:creationId xmlns:a16="http://schemas.microsoft.com/office/drawing/2014/main" id="{14CF952A-A651-344B-33BA-314C3CB3A7EC}"/>
              </a:ext>
            </a:extLst>
          </p:cNvPr>
          <p:cNvSpPr txBox="1"/>
          <p:nvPr/>
        </p:nvSpPr>
        <p:spPr>
          <a:xfrm>
            <a:off x="1022349" y="7196290"/>
            <a:ext cx="1527875" cy="2308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</a:t>
            </a:r>
            <a:r>
              <a:rPr lang="en-GB" sz="9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) 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asado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roast </a:t>
            </a:r>
          </a:p>
        </p:txBody>
      </p:sp>
      <p:grpSp>
        <p:nvGrpSpPr>
          <p:cNvPr id="2103" name="Group 2102">
            <a:extLst>
              <a:ext uri="{FF2B5EF4-FFF2-40B4-BE49-F238E27FC236}">
                <a16:creationId xmlns:a16="http://schemas.microsoft.com/office/drawing/2014/main" id="{31544856-FCB9-B14D-7BFB-E1BE9DF986D2}"/>
              </a:ext>
            </a:extLst>
          </p:cNvPr>
          <p:cNvGrpSpPr/>
          <p:nvPr/>
        </p:nvGrpSpPr>
        <p:grpSpPr>
          <a:xfrm>
            <a:off x="4497219" y="7416802"/>
            <a:ext cx="2176099" cy="1810507"/>
            <a:chOff x="1613414" y="1083186"/>
            <a:chExt cx="2176099" cy="1810507"/>
          </a:xfrm>
        </p:grpSpPr>
        <p:sp>
          <p:nvSpPr>
            <p:cNvPr id="2104" name="Google Shape;152;p2">
              <a:extLst>
                <a:ext uri="{FF2B5EF4-FFF2-40B4-BE49-F238E27FC236}">
                  <a16:creationId xmlns:a16="http://schemas.microsoft.com/office/drawing/2014/main" id="{FF9CC570-7F20-C381-7E6D-24655E3681FD}"/>
                </a:ext>
              </a:extLst>
            </p:cNvPr>
            <p:cNvSpPr/>
            <p:nvPr/>
          </p:nvSpPr>
          <p:spPr>
            <a:xfrm>
              <a:off x="1874101" y="1300440"/>
              <a:ext cx="1915412" cy="1593253"/>
            </a:xfrm>
            <a:prstGeom prst="wedgeRoundRectCallout">
              <a:avLst>
                <a:gd name="adj1" fmla="val 30335"/>
                <a:gd name="adj2" fmla="val 41299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05" name="Oval 2104">
              <a:extLst>
                <a:ext uri="{FF2B5EF4-FFF2-40B4-BE49-F238E27FC236}">
                  <a16:creationId xmlns:a16="http://schemas.microsoft.com/office/drawing/2014/main" id="{5EC9D83B-A7A6-5E9B-DA75-5DBFD9118023}"/>
                </a:ext>
              </a:extLst>
            </p:cNvPr>
            <p:cNvSpPr/>
            <p:nvPr/>
          </p:nvSpPr>
          <p:spPr>
            <a:xfrm>
              <a:off x="1613414" y="1083186"/>
              <a:ext cx="667999" cy="546587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2060"/>
                </a:solidFill>
              </a:endParaRPr>
            </a:p>
          </p:txBody>
        </p:sp>
        <p:pic>
          <p:nvPicPr>
            <p:cNvPr id="2106" name="Picture 2105">
              <a:extLst>
                <a:ext uri="{FF2B5EF4-FFF2-40B4-BE49-F238E27FC236}">
                  <a16:creationId xmlns:a16="http://schemas.microsoft.com/office/drawing/2014/main" id="{DEB344C8-84BE-58E9-7D67-A7F049F7F2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1754921" y="1127667"/>
              <a:ext cx="404133" cy="447241"/>
            </a:xfrm>
            <a:prstGeom prst="rect">
              <a:avLst/>
            </a:prstGeom>
          </p:spPr>
        </p:pic>
        <p:pic>
          <p:nvPicPr>
            <p:cNvPr id="2107" name="Picture 2106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8F7E1A10-E253-DB88-B7A2-CAEECB853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1632040" y="1259405"/>
              <a:ext cx="670977" cy="183909"/>
            </a:xfrm>
            <a:prstGeom prst="rect">
              <a:avLst/>
            </a:prstGeom>
          </p:spPr>
        </p:pic>
      </p:grpSp>
      <p:sp>
        <p:nvSpPr>
          <p:cNvPr id="2115" name="TextBox 2114">
            <a:extLst>
              <a:ext uri="{FF2B5EF4-FFF2-40B4-BE49-F238E27FC236}">
                <a16:creationId xmlns:a16="http://schemas.microsoft.com/office/drawing/2014/main" id="{EAD9736D-B039-155B-277C-DADFC1BA0400}"/>
              </a:ext>
            </a:extLst>
          </p:cNvPr>
          <p:cNvSpPr txBox="1"/>
          <p:nvPr/>
        </p:nvSpPr>
        <p:spPr>
          <a:xfrm>
            <a:off x="5152802" y="7667911"/>
            <a:ext cx="1470289" cy="259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La paella es un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117" name="TextBox 2116">
            <a:extLst>
              <a:ext uri="{FF2B5EF4-FFF2-40B4-BE49-F238E27FC236}">
                <a16:creationId xmlns:a16="http://schemas.microsoft.com/office/drawing/2014/main" id="{3B97A106-E8FA-7E94-296E-44C141F2B507}"/>
              </a:ext>
            </a:extLst>
          </p:cNvPr>
          <p:cNvSpPr txBox="1"/>
          <p:nvPr/>
        </p:nvSpPr>
        <p:spPr>
          <a:xfrm>
            <a:off x="4813766" y="7898387"/>
            <a:ext cx="1859552" cy="1329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11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plato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típico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de la </a:t>
            </a:r>
            <a:r>
              <a:rPr lang="en-GB" sz="11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región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de Valencia. </a:t>
            </a:r>
            <a:r>
              <a:rPr lang="en-GB" sz="11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Lleva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arroz, pollo, </a:t>
            </a:r>
            <a:r>
              <a:rPr lang="en-GB" sz="11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conejo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y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judías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1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verdes</a:t>
            </a:r>
            <a:r>
              <a:rPr lang="en-GB" sz="11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 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El </a:t>
            </a:r>
            <a:r>
              <a:rPr lang="en-GB" sz="11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color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11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amarillo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es de </a:t>
            </a:r>
            <a:r>
              <a:rPr lang="en-GB" sz="1100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azafrán</a:t>
            </a:r>
            <a:r>
              <a:rPr lang="en-GB" sz="11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1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pic>
        <p:nvPicPr>
          <p:cNvPr id="2118" name="Picture 2117" descr="A picture containing food, plate, white, meat&#10;&#10;Description automatically generated">
            <a:extLst>
              <a:ext uri="{FF2B5EF4-FFF2-40B4-BE49-F238E27FC236}">
                <a16:creationId xmlns:a16="http://schemas.microsoft.com/office/drawing/2014/main" id="{2B5EB253-F969-8518-9992-B99EE9A9A8E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BFCF7"/>
              </a:clrFrom>
              <a:clrTo>
                <a:srgbClr val="FBFC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26" y="9521718"/>
            <a:ext cx="350564" cy="234622"/>
          </a:xfrm>
          <a:prstGeom prst="rect">
            <a:avLst/>
          </a:prstGeom>
        </p:spPr>
      </p:pic>
      <p:pic>
        <p:nvPicPr>
          <p:cNvPr id="2119" name="Picture 2118" descr="A picture containing food, rice, pan, close&#10;&#10;Description automatically generated">
            <a:extLst>
              <a:ext uri="{FF2B5EF4-FFF2-40B4-BE49-F238E27FC236}">
                <a16:creationId xmlns:a16="http://schemas.microsoft.com/office/drawing/2014/main" id="{F6E0EB50-58F0-A1C2-CDCD-C09742928B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96" y="9337052"/>
            <a:ext cx="553997" cy="369332"/>
          </a:xfrm>
          <a:prstGeom prst="roundRect">
            <a:avLst/>
          </a:prstGeom>
        </p:spPr>
      </p:pic>
      <p:pic>
        <p:nvPicPr>
          <p:cNvPr id="2120" name="Picture 2119">
            <a:extLst>
              <a:ext uri="{FF2B5EF4-FFF2-40B4-BE49-F238E27FC236}">
                <a16:creationId xmlns:a16="http://schemas.microsoft.com/office/drawing/2014/main" id="{37D3C105-2F66-561C-B9D2-93A34D1F86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744" y="9270968"/>
            <a:ext cx="562718" cy="458674"/>
          </a:xfrm>
          <a:prstGeom prst="rect">
            <a:avLst/>
          </a:prstGeom>
        </p:spPr>
      </p:pic>
      <p:sp>
        <p:nvSpPr>
          <p:cNvPr id="2121" name="Google Shape;176;p8">
            <a:extLst>
              <a:ext uri="{FF2B5EF4-FFF2-40B4-BE49-F238E27FC236}">
                <a16:creationId xmlns:a16="http://schemas.microsoft.com/office/drawing/2014/main" id="{619AA0B3-7AC6-A68C-FA72-13249A881691}"/>
              </a:ext>
            </a:extLst>
          </p:cNvPr>
          <p:cNvSpPr txBox="1"/>
          <p:nvPr/>
        </p:nvSpPr>
        <p:spPr>
          <a:xfrm>
            <a:off x="562821" y="8093491"/>
            <a:ext cx="6399373" cy="74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Cocinamos</a:t>
            </a:r>
            <a:r>
              <a:rPr lang="en-GB" sz="1500" b="1" dirty="0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paella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2" name="Google Shape;183;p8">
            <a:extLst>
              <a:ext uri="{FF2B5EF4-FFF2-40B4-BE49-F238E27FC236}">
                <a16:creationId xmlns:a16="http://schemas.microsoft.com/office/drawing/2014/main" id="{04BD8DC0-5F03-C9AC-640B-9256DCA15DC0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5902" y="8124069"/>
            <a:ext cx="356919" cy="37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3" name="Picture 6" descr="Free Icon Light illustration and picture">
            <a:extLst>
              <a:ext uri="{FF2B5EF4-FFF2-40B4-BE49-F238E27FC236}">
                <a16:creationId xmlns:a16="http://schemas.microsoft.com/office/drawing/2014/main" id="{842AED63-5159-8789-BF08-0F7D3EF90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5" y="7529359"/>
            <a:ext cx="553494" cy="55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4" name="TextBox 2123">
            <a:extLst>
              <a:ext uri="{FF2B5EF4-FFF2-40B4-BE49-F238E27FC236}">
                <a16:creationId xmlns:a16="http://schemas.microsoft.com/office/drawing/2014/main" id="{DBCAE12C-360E-E5CF-AB7F-B96B2C8A5C43}"/>
              </a:ext>
            </a:extLst>
          </p:cNvPr>
          <p:cNvSpPr txBox="1"/>
          <p:nvPr/>
        </p:nvSpPr>
        <p:spPr>
          <a:xfrm>
            <a:off x="635917" y="7701477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Translate the examples.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5" name="Google Shape;176;p8">
            <a:extLst>
              <a:ext uri="{FF2B5EF4-FFF2-40B4-BE49-F238E27FC236}">
                <a16:creationId xmlns:a16="http://schemas.microsoft.com/office/drawing/2014/main" id="{EB4C0757-67F9-138F-9454-D2749627647D}"/>
              </a:ext>
            </a:extLst>
          </p:cNvPr>
          <p:cNvSpPr txBox="1"/>
          <p:nvPr/>
        </p:nvSpPr>
        <p:spPr>
          <a:xfrm>
            <a:off x="562821" y="8863988"/>
            <a:ext cx="6399373" cy="744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lnSpc>
                <a:spcPct val="150000"/>
              </a:lnSpc>
              <a:buClr>
                <a:srgbClr val="92D050"/>
              </a:buClr>
              <a:buSzPts val="2800"/>
            </a:pPr>
            <a:r>
              <a:rPr lang="en-GB" sz="1500" b="1" dirty="0" err="1">
                <a:solidFill>
                  <a:srgbClr val="92D05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Cocinan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pollo </a:t>
            </a:r>
            <a:r>
              <a:rPr lang="en-GB" sz="1500" dirty="0" err="1">
                <a:latin typeface="Century Gothic"/>
                <a:ea typeface="Century Gothic"/>
                <a:cs typeface="Century Gothic"/>
                <a:sym typeface="Century Gothic"/>
              </a:rPr>
              <a:t>asaso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</a:p>
          <a:p>
            <a:pPr>
              <a:lnSpc>
                <a:spcPct val="150000"/>
              </a:lnSpc>
              <a:buClr>
                <a:srgbClr val="92D050"/>
              </a:buClr>
              <a:buSzPts val="2800"/>
            </a:pP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Wingdings" panose="05000000000000000000" pitchFamily="2" charset="2"/>
              </a:rPr>
              <a:t> </a:t>
            </a:r>
            <a:r>
              <a:rPr lang="en-GB" sz="1500" dirty="0">
                <a:latin typeface="Century Gothic"/>
                <a:ea typeface="Century Gothic"/>
                <a:cs typeface="Century Gothic"/>
                <a:sym typeface="Century Gothic"/>
              </a:rPr>
              <a:t> _______________________________.</a:t>
            </a:r>
            <a:endParaRPr sz="15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6" name="Google Shape;183;p8">
            <a:extLst>
              <a:ext uri="{FF2B5EF4-FFF2-40B4-BE49-F238E27FC236}">
                <a16:creationId xmlns:a16="http://schemas.microsoft.com/office/drawing/2014/main" id="{245FC4F9-6B9B-0266-301D-89743E9648E8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05902" y="8780266"/>
            <a:ext cx="356919" cy="37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29" name="Rectangle: Rounded Corners 2128">
            <a:extLst>
              <a:ext uri="{FF2B5EF4-FFF2-40B4-BE49-F238E27FC236}">
                <a16:creationId xmlns:a16="http://schemas.microsoft.com/office/drawing/2014/main" id="{53C909A1-6883-DD37-FDEA-735034E0B8BE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2130" name="Group 2129">
            <a:extLst>
              <a:ext uri="{FF2B5EF4-FFF2-40B4-BE49-F238E27FC236}">
                <a16:creationId xmlns:a16="http://schemas.microsoft.com/office/drawing/2014/main" id="{9EBC6BFA-EC51-9529-7873-3904466C48C3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2131" name="Rectangle: Rounded Corners 2130">
              <a:extLst>
                <a:ext uri="{FF2B5EF4-FFF2-40B4-BE49-F238E27FC236}">
                  <a16:creationId xmlns:a16="http://schemas.microsoft.com/office/drawing/2014/main" id="{EC2E719A-853B-9C44-2D57-F52BC539707D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2132" name="TextBox 2131">
              <a:extLst>
                <a:ext uri="{FF2B5EF4-FFF2-40B4-BE49-F238E27FC236}">
                  <a16:creationId xmlns:a16="http://schemas.microsoft.com/office/drawing/2014/main" id="{D8DF2464-CE31-6297-6D62-774C4213C9DC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670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4" grpId="0" animBg="1"/>
      <p:bldP spid="2076" grpId="0"/>
      <p:bldP spid="2080" grpId="0"/>
      <p:bldP spid="2081" grpId="0"/>
      <p:bldP spid="2082" grpId="0"/>
      <p:bldP spid="2098" grpId="0"/>
      <p:bldP spid="209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12229" y="186676"/>
            <a:ext cx="15457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2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6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6</a:t>
            </a:r>
          </a:p>
        </p:txBody>
      </p:sp>
      <p:sp>
        <p:nvSpPr>
          <p:cNvPr id="2059" name="TextBox 2058">
            <a:extLst>
              <a:ext uri="{FF2B5EF4-FFF2-40B4-BE49-F238E27FC236}">
                <a16:creationId xmlns:a16="http://schemas.microsoft.com/office/drawing/2014/main" id="{5A6A1C5C-6B2B-8D9D-3959-998F90637934}"/>
              </a:ext>
            </a:extLst>
          </p:cNvPr>
          <p:cNvSpPr txBox="1"/>
          <p:nvPr/>
        </p:nvSpPr>
        <p:spPr>
          <a:xfrm>
            <a:off x="1306141" y="928699"/>
            <a:ext cx="6180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Sofía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manda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mensajes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a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Ángela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 ¿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Quién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es?</a:t>
            </a:r>
          </a:p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Lee las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frases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y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marca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    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75" name="Title 1">
            <a:extLst>
              <a:ext uri="{FF2B5EF4-FFF2-40B4-BE49-F238E27FC236}">
                <a16:creationId xmlns:a16="http://schemas.microsoft.com/office/drawing/2014/main" id="{79D80CB5-C062-3ECB-511A-0070F8857355}"/>
              </a:ext>
            </a:extLst>
          </p:cNvPr>
          <p:cNvSpPr txBox="1">
            <a:spLocks/>
          </p:cNvSpPr>
          <p:nvPr/>
        </p:nvSpPr>
        <p:spPr>
          <a:xfrm>
            <a:off x="5838578" y="9771669"/>
            <a:ext cx="1012832" cy="1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5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4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40" name="Group 2139">
            <a:extLst>
              <a:ext uri="{FF2B5EF4-FFF2-40B4-BE49-F238E27FC236}">
                <a16:creationId xmlns:a16="http://schemas.microsoft.com/office/drawing/2014/main" id="{6608F4B5-2993-C8D3-EDED-177EDDC5741F}"/>
              </a:ext>
            </a:extLst>
          </p:cNvPr>
          <p:cNvGrpSpPr/>
          <p:nvPr/>
        </p:nvGrpSpPr>
        <p:grpSpPr>
          <a:xfrm>
            <a:off x="64328" y="736578"/>
            <a:ext cx="1385515" cy="699697"/>
            <a:chOff x="85157" y="674113"/>
            <a:chExt cx="1072125" cy="541432"/>
          </a:xfrm>
        </p:grpSpPr>
        <p:sp>
          <p:nvSpPr>
            <p:cNvPr id="2141" name="Google Shape;206;p9">
              <a:extLst>
                <a:ext uri="{FF2B5EF4-FFF2-40B4-BE49-F238E27FC236}">
                  <a16:creationId xmlns:a16="http://schemas.microsoft.com/office/drawing/2014/main" id="{88F19214-9EA2-D9CD-0D50-E8F8698272A7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142" name="Picture 2141">
              <a:extLst>
                <a:ext uri="{FF2B5EF4-FFF2-40B4-BE49-F238E27FC236}">
                  <a16:creationId xmlns:a16="http://schemas.microsoft.com/office/drawing/2014/main" id="{6F7E0055-6183-5BC2-59AC-CE5DABF6E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143" name="TextBox 2142">
              <a:extLst>
                <a:ext uri="{FF2B5EF4-FFF2-40B4-BE49-F238E27FC236}">
                  <a16:creationId xmlns:a16="http://schemas.microsoft.com/office/drawing/2014/main" id="{A52D23EB-41E5-1903-6167-E93AA4407E1B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4D2259-BF8E-CAFB-D58D-E6CF900B7BE0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924A8-65C3-0646-043D-FAADAC2221F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7083AD9-8CDA-2372-B17D-860A012A5F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32CEA9-4522-2C53-B35D-726AE1C29275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B732F-B071-29D7-DED4-3FC3DCFC7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29" y="1682109"/>
            <a:ext cx="4129009" cy="2297365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53DF13C-54CF-BCC3-0BE7-F09F4E2F42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215178"/>
              </p:ext>
            </p:extLst>
          </p:nvPr>
        </p:nvGraphicFramePr>
        <p:xfrm>
          <a:off x="3993437" y="1612766"/>
          <a:ext cx="2753435" cy="2522361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86178">
                  <a:extLst>
                    <a:ext uri="{9D8B030D-6E8A-4147-A177-3AD203B41FA5}">
                      <a16:colId xmlns:a16="http://schemas.microsoft.com/office/drawing/2014/main" val="2671318766"/>
                    </a:ext>
                  </a:extLst>
                </a:gridCol>
                <a:gridCol w="1182545">
                  <a:extLst>
                    <a:ext uri="{9D8B030D-6E8A-4147-A177-3AD203B41FA5}">
                      <a16:colId xmlns:a16="http://schemas.microsoft.com/office/drawing/2014/main" val="2001568922"/>
                    </a:ext>
                  </a:extLst>
                </a:gridCol>
                <a:gridCol w="1084712">
                  <a:extLst>
                    <a:ext uri="{9D8B030D-6E8A-4147-A177-3AD203B41FA5}">
                      <a16:colId xmlns:a16="http://schemas.microsoft.com/office/drawing/2014/main" val="17874768"/>
                    </a:ext>
                  </a:extLst>
                </a:gridCol>
              </a:tblGrid>
              <a:tr h="479961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Sofía y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(we)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Krina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y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1" u="none" strike="noStrike" cap="none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familia</a:t>
                      </a:r>
                      <a:r>
                        <a:rPr lang="en-GB" sz="12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GB" sz="1200" b="0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(they)</a:t>
                      </a:r>
                      <a:endParaRPr sz="1200" b="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229764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416075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297528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5268304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197963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280942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rgbClr val="FF00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rgbClr val="FF0066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542961"/>
                  </a:ext>
                </a:extLst>
              </a:tr>
            </a:tbl>
          </a:graphicData>
        </a:graphic>
      </p:graphicFrame>
      <p:pic>
        <p:nvPicPr>
          <p:cNvPr id="14" name="Google Shape;156;p20">
            <a:extLst>
              <a:ext uri="{FF2B5EF4-FFF2-40B4-BE49-F238E27FC236}">
                <a16:creationId xmlns:a16="http://schemas.microsoft.com/office/drawing/2014/main" id="{03007DAC-00DC-8A64-F28C-021B1E42A05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60703" y="1249944"/>
            <a:ext cx="190982" cy="18592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49343D-6229-E53E-9854-62213EE71D97}"/>
              </a:ext>
            </a:extLst>
          </p:cNvPr>
          <p:cNvSpPr txBox="1"/>
          <p:nvPr/>
        </p:nvSpPr>
        <p:spPr>
          <a:xfrm>
            <a:off x="5865656" y="1286125"/>
            <a:ext cx="759141" cy="2825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su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– her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F00FFF-0A22-F57B-7CAE-FEDB1E4CB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140" y="4923024"/>
            <a:ext cx="3044295" cy="19312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CA8D3D3-89FB-CF2C-859A-25F39FBFDD9D}"/>
              </a:ext>
            </a:extLst>
          </p:cNvPr>
          <p:cNvGrpSpPr/>
          <p:nvPr/>
        </p:nvGrpSpPr>
        <p:grpSpPr>
          <a:xfrm>
            <a:off x="64328" y="4082019"/>
            <a:ext cx="1801949" cy="492309"/>
            <a:chOff x="1639842" y="1416994"/>
            <a:chExt cx="1801949" cy="492309"/>
          </a:xfrm>
        </p:grpSpPr>
        <p:sp>
          <p:nvSpPr>
            <p:cNvPr id="18" name="Google Shape;112;p3">
              <a:extLst>
                <a:ext uri="{FF2B5EF4-FFF2-40B4-BE49-F238E27FC236}">
                  <a16:creationId xmlns:a16="http://schemas.microsoft.com/office/drawing/2014/main" id="{55863CB2-C77E-E3E9-AF9F-C9CA530895DD}"/>
                </a:ext>
              </a:extLst>
            </p:cNvPr>
            <p:cNvSpPr txBox="1"/>
            <p:nvPr/>
          </p:nvSpPr>
          <p:spPr>
            <a:xfrm>
              <a:off x="1871346" y="1514727"/>
              <a:ext cx="1540408" cy="338514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6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19" name="Google Shape;111;p3" descr="Speech Icon, Voice, Talking, Audio, Speech">
              <a:extLst>
                <a:ext uri="{FF2B5EF4-FFF2-40B4-BE49-F238E27FC236}">
                  <a16:creationId xmlns:a16="http://schemas.microsoft.com/office/drawing/2014/main" id="{F5971078-A2DD-3D5A-C0BF-06A0E64AD36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639842" y="1416994"/>
              <a:ext cx="526323" cy="4923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17C7FD-97C3-89AE-B76B-0A82D827E318}"/>
                </a:ext>
              </a:extLst>
            </p:cNvPr>
            <p:cNvSpPr txBox="1"/>
            <p:nvPr/>
          </p:nvSpPr>
          <p:spPr>
            <a:xfrm>
              <a:off x="2131035" y="1520161"/>
              <a:ext cx="13107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pronunciar</a:t>
              </a:r>
              <a:endParaRPr lang="en-GB" sz="16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Google Shape;402;p19">
            <a:extLst>
              <a:ext uri="{FF2B5EF4-FFF2-40B4-BE49-F238E27FC236}">
                <a16:creationId xmlns:a16="http://schemas.microsoft.com/office/drawing/2014/main" id="{6C1A9EA6-24A3-EE30-555A-ED32905E3DA1}"/>
              </a:ext>
            </a:extLst>
          </p:cNvPr>
          <p:cNvSpPr txBox="1"/>
          <p:nvPr/>
        </p:nvSpPr>
        <p:spPr>
          <a:xfrm>
            <a:off x="1860084" y="4223346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Una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visita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por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España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. ¿</a:t>
            </a:r>
            <a:r>
              <a:rPr lang="en-GB" sz="1600" b="1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Quién</a:t>
            </a:r>
            <a:r>
              <a:rPr lang="en-GB" sz="1600" b="1" dirty="0">
                <a:solidFill>
                  <a:srgbClr val="404040"/>
                </a:solidFill>
                <a:latin typeface="Century Gothic" panose="020B0502020202020204" pitchFamily="34" charset="0"/>
              </a:rPr>
              <a:t> es?</a:t>
            </a:r>
          </a:p>
        </p:txBody>
      </p:sp>
      <p:sp>
        <p:nvSpPr>
          <p:cNvPr id="22" name="Google Shape;402;p19">
            <a:extLst>
              <a:ext uri="{FF2B5EF4-FFF2-40B4-BE49-F238E27FC236}">
                <a16:creationId xmlns:a16="http://schemas.microsoft.com/office/drawing/2014/main" id="{808612F8-352C-8D4A-45DF-94263D9B73FD}"/>
              </a:ext>
            </a:extLst>
          </p:cNvPr>
          <p:cNvSpPr txBox="1"/>
          <p:nvPr/>
        </p:nvSpPr>
        <p:spPr>
          <a:xfrm>
            <a:off x="401472" y="4569238"/>
            <a:ext cx="502449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 lvl="0">
              <a:defRPr/>
            </a:pP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Marca y escribe 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el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verbo.  ¿</a:t>
            </a:r>
            <a:r>
              <a:rPr lang="en-GB" sz="1600" dirty="0" err="1">
                <a:solidFill>
                  <a:srgbClr val="404040"/>
                </a:solidFill>
                <a:latin typeface="Century Gothic" panose="020B0502020202020204" pitchFamily="34" charset="0"/>
              </a:rPr>
              <a:t>Qué</a:t>
            </a:r>
            <a:r>
              <a:rPr lang="en-GB" sz="1600" dirty="0">
                <a:solidFill>
                  <a:srgbClr val="404040"/>
                </a:solidFill>
                <a:latin typeface="Century Gothic" panose="020B0502020202020204" pitchFamily="34" charset="0"/>
              </a:rPr>
              <a:t> ciudad es?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89B08C-AFF7-9C35-7E81-747A2929B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270" y="5196988"/>
            <a:ext cx="1791508" cy="157703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6EC9F69-8053-BDCE-E13D-77D10957E322}"/>
              </a:ext>
            </a:extLst>
          </p:cNvPr>
          <p:cNvSpPr txBox="1"/>
          <p:nvPr/>
        </p:nvSpPr>
        <p:spPr>
          <a:xfrm>
            <a:off x="1999361" y="7043732"/>
            <a:ext cx="62047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600" b="1" dirty="0" err="1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Escucha</a:t>
            </a:r>
            <a:r>
              <a:rPr lang="en-GB" sz="1600" b="1" dirty="0">
                <a:solidFill>
                  <a:srgbClr val="40404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escribe.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87BF6BC-E1D2-83FA-81B8-0F537BE62A9C}"/>
              </a:ext>
            </a:extLst>
          </p:cNvPr>
          <p:cNvGrpSpPr/>
          <p:nvPr/>
        </p:nvGrpSpPr>
        <p:grpSpPr>
          <a:xfrm>
            <a:off x="505053" y="7016410"/>
            <a:ext cx="1480758" cy="379319"/>
            <a:chOff x="455220" y="4435599"/>
            <a:chExt cx="1145825" cy="293521"/>
          </a:xfrm>
          <a:solidFill>
            <a:srgbClr val="96E2D9"/>
          </a:solidFill>
        </p:grpSpPr>
        <p:sp>
          <p:nvSpPr>
            <p:cNvPr id="37" name="Google Shape;222;p10">
              <a:extLst>
                <a:ext uri="{FF2B5EF4-FFF2-40B4-BE49-F238E27FC236}">
                  <a16:creationId xmlns:a16="http://schemas.microsoft.com/office/drawing/2014/main" id="{9B3098C2-3FE6-35A6-E32C-C15A5FF5590C}"/>
                </a:ext>
              </a:extLst>
            </p:cNvPr>
            <p:cNvSpPr txBox="1"/>
            <p:nvPr/>
          </p:nvSpPr>
          <p:spPr>
            <a:xfrm>
              <a:off x="455220" y="4452154"/>
              <a:ext cx="1139979" cy="276966"/>
            </a:xfrm>
            <a:prstGeom prst="rect">
              <a:avLst/>
            </a:prstGeom>
            <a:solidFill>
              <a:srgbClr val="B9E5EE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551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1927B1-B069-4C05-97A8-E729E09906EA}"/>
                </a:ext>
              </a:extLst>
            </p:cNvPr>
            <p:cNvSpPr txBox="1"/>
            <p:nvPr/>
          </p:nvSpPr>
          <p:spPr>
            <a:xfrm>
              <a:off x="591738" y="4435599"/>
              <a:ext cx="1009307" cy="28688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809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escuchar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CC9CD6A-D718-E9C9-0541-7550479CB2CB}"/>
              </a:ext>
            </a:extLst>
          </p:cNvPr>
          <p:cNvGrpSpPr/>
          <p:nvPr/>
        </p:nvGrpSpPr>
        <p:grpSpPr>
          <a:xfrm>
            <a:off x="133779" y="6903870"/>
            <a:ext cx="572708" cy="591227"/>
            <a:chOff x="11059045" y="145038"/>
            <a:chExt cx="945328" cy="980949"/>
          </a:xfrm>
          <a:solidFill>
            <a:srgbClr val="B9E5EE"/>
          </a:solidFill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19BA01A-82FD-4D5D-E5E6-606511CFE38E}"/>
                </a:ext>
              </a:extLst>
            </p:cNvPr>
            <p:cNvSpPr/>
            <p:nvPr/>
          </p:nvSpPr>
          <p:spPr>
            <a:xfrm>
              <a:off x="11059045" y="145038"/>
              <a:ext cx="945328" cy="980949"/>
            </a:xfrm>
            <a:prstGeom prst="ellipse">
              <a:avLst/>
            </a:prstGeom>
            <a:grpFill/>
            <a:ln w="19050">
              <a:solidFill>
                <a:srgbClr val="41526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326" dirty="0">
                <a:ln w="12700">
                  <a:solidFill>
                    <a:schemeClr val="tx1"/>
                  </a:solidFill>
                </a:ln>
              </a:endParaRPr>
            </a:p>
          </p:txBody>
        </p:sp>
        <p:pic>
          <p:nvPicPr>
            <p:cNvPr id="41" name="Picture 40" descr="Free speaker sound loud vector">
              <a:extLst>
                <a:ext uri="{FF2B5EF4-FFF2-40B4-BE49-F238E27FC236}">
                  <a16:creationId xmlns:a16="http://schemas.microsoft.com/office/drawing/2014/main" id="{FA1C5745-E5D4-B5F3-7368-3B431B572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9029" y="333684"/>
              <a:ext cx="681089" cy="583345"/>
            </a:xfrm>
            <a:prstGeom prst="rect">
              <a:avLst/>
            </a:prstGeom>
            <a:grpFill/>
            <a:ln>
              <a:noFill/>
            </a:ln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77DFD322-3382-03F9-82A4-4D357479740C}"/>
              </a:ext>
            </a:extLst>
          </p:cNvPr>
          <p:cNvSpPr txBox="1"/>
          <p:nvPr/>
        </p:nvSpPr>
        <p:spPr>
          <a:xfrm>
            <a:off x="335095" y="7507341"/>
            <a:ext cx="6289702" cy="2313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[1]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_________, en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Valencia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, hay un festival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famoso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: ‘las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Fallas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Las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Fallas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son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figuras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de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papel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y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madera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mucho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[2]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_________. 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¡Son muy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[3]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__________!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También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decoran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las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calles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con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muchas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[4]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 y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muchas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personas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[5]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vestidos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tradicionales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Cada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[6]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_________, hay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fuegos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artificiales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por la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noche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El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[7]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_______ de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marzo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hay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mucho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[8] 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_________ : ¡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Queman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* las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fallas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1C7B5E-ABB7-BA9A-9F58-543D03FFE8C1}"/>
              </a:ext>
            </a:extLst>
          </p:cNvPr>
          <p:cNvSpPr txBox="1"/>
          <p:nvPr/>
        </p:nvSpPr>
        <p:spPr>
          <a:xfrm>
            <a:off x="4471024" y="6949769"/>
            <a:ext cx="2321411" cy="5078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figura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figure   (la)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calle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street</a:t>
            </a:r>
          </a:p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(el)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papel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paper </a:t>
            </a:r>
          </a:p>
          <a:p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(la)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madera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= wood</a:t>
            </a:r>
            <a:r>
              <a:rPr lang="en-GB" sz="9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9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quemar</a:t>
            </a:r>
            <a:r>
              <a:rPr lang="en-GB" sz="9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= to burn</a:t>
            </a:r>
          </a:p>
        </p:txBody>
      </p:sp>
      <p:sp>
        <p:nvSpPr>
          <p:cNvPr id="44" name="Rectangle 43">
            <a:hlinkClick r:id="" action="ppaction://noaction">
              <a:snd r:embed="rId13" name="51_Ehoyessabado.wav"/>
            </a:hlinkClick>
            <a:extLst>
              <a:ext uri="{FF2B5EF4-FFF2-40B4-BE49-F238E27FC236}">
                <a16:creationId xmlns:a16="http://schemas.microsoft.com/office/drawing/2014/main" id="{1C3EF3F3-F21F-1DA9-6829-5B626214DF18}"/>
              </a:ext>
            </a:extLst>
          </p:cNvPr>
          <p:cNvSpPr/>
          <p:nvPr/>
        </p:nvSpPr>
        <p:spPr>
          <a:xfrm>
            <a:off x="104365" y="7598178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3" name="51_Ehoyessabado.wav"/>
            </a:hlinkClick>
            <a:extLst>
              <a:ext uri="{FF2B5EF4-FFF2-40B4-BE49-F238E27FC236}">
                <a16:creationId xmlns:a16="http://schemas.microsoft.com/office/drawing/2014/main" id="{678D2985-B613-6F7F-8061-AD05CEFD01A8}"/>
              </a:ext>
            </a:extLst>
          </p:cNvPr>
          <p:cNvSpPr/>
          <p:nvPr/>
        </p:nvSpPr>
        <p:spPr>
          <a:xfrm>
            <a:off x="96745" y="7932808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3" name="51_Ehoyessabado.wav"/>
            </a:hlinkClick>
            <a:extLst>
              <a:ext uri="{FF2B5EF4-FFF2-40B4-BE49-F238E27FC236}">
                <a16:creationId xmlns:a16="http://schemas.microsoft.com/office/drawing/2014/main" id="{E687298B-76C1-CA71-1CDD-C7F7DC307689}"/>
              </a:ext>
            </a:extLst>
          </p:cNvPr>
          <p:cNvSpPr/>
          <p:nvPr/>
        </p:nvSpPr>
        <p:spPr>
          <a:xfrm>
            <a:off x="95397" y="8280243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3" name="51_Ehoyessabado.wav"/>
            </a:hlinkClick>
            <a:extLst>
              <a:ext uri="{FF2B5EF4-FFF2-40B4-BE49-F238E27FC236}">
                <a16:creationId xmlns:a16="http://schemas.microsoft.com/office/drawing/2014/main" id="{3738B7A0-8119-2D47-9EFB-473A70305C30}"/>
              </a:ext>
            </a:extLst>
          </p:cNvPr>
          <p:cNvSpPr/>
          <p:nvPr/>
        </p:nvSpPr>
        <p:spPr>
          <a:xfrm>
            <a:off x="87777" y="8614873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53" name="Rectangle 52">
            <a:hlinkClick r:id="" action="ppaction://noaction">
              <a:snd r:embed="rId13" name="51_Ehoyessabado.wav"/>
            </a:hlinkClick>
            <a:extLst>
              <a:ext uri="{FF2B5EF4-FFF2-40B4-BE49-F238E27FC236}">
                <a16:creationId xmlns:a16="http://schemas.microsoft.com/office/drawing/2014/main" id="{4BE2F0EE-1BA5-B311-9DF7-7B20FB985BDE}"/>
              </a:ext>
            </a:extLst>
          </p:cNvPr>
          <p:cNvSpPr/>
          <p:nvPr/>
        </p:nvSpPr>
        <p:spPr>
          <a:xfrm>
            <a:off x="87777" y="9183595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54" name="Rectangle 53">
            <a:hlinkClick r:id="" action="ppaction://noaction">
              <a:snd r:embed="rId13" name="51_Ehoyessabado.wav"/>
            </a:hlinkClick>
            <a:extLst>
              <a:ext uri="{FF2B5EF4-FFF2-40B4-BE49-F238E27FC236}">
                <a16:creationId xmlns:a16="http://schemas.microsoft.com/office/drawing/2014/main" id="{E4D32F32-1863-0BF3-84FE-E543AD3F7699}"/>
              </a:ext>
            </a:extLst>
          </p:cNvPr>
          <p:cNvSpPr/>
          <p:nvPr/>
        </p:nvSpPr>
        <p:spPr>
          <a:xfrm>
            <a:off x="93004" y="9525631"/>
            <a:ext cx="220980" cy="226686"/>
          </a:xfrm>
          <a:prstGeom prst="rect">
            <a:avLst/>
          </a:prstGeom>
          <a:solidFill>
            <a:srgbClr val="FF75AD"/>
          </a:solidFill>
          <a:ln w="19050">
            <a:solidFill>
              <a:srgbClr val="3B3838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1100" b="1" dirty="0">
                <a:latin typeface="Century Gothic" panose="020B0502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232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40B15-F218-7BA0-9AFB-1B31D779E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4" y="233200"/>
            <a:ext cx="1636681" cy="235454"/>
          </a:xfrm>
        </p:spPr>
        <p:txBody>
          <a:bodyPr>
            <a:noAutofit/>
          </a:bodyPr>
          <a:lstStyle/>
          <a:p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Azul</a:t>
            </a:r>
            <a:r>
              <a:rPr lang="en-GB" sz="1400" b="1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</a:t>
            </a:r>
            <a:r>
              <a:rPr lang="en-GB" sz="1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erm 2 week 1</a:t>
            </a:r>
          </a:p>
        </p:txBody>
      </p:sp>
      <p:sp>
        <p:nvSpPr>
          <p:cNvPr id="2088" name="TextBox 2087">
            <a:extLst>
              <a:ext uri="{FF2B5EF4-FFF2-40B4-BE49-F238E27FC236}">
                <a16:creationId xmlns:a16="http://schemas.microsoft.com/office/drawing/2014/main" id="{6C797753-1413-54DA-948A-16DC26026C11}"/>
              </a:ext>
            </a:extLst>
          </p:cNvPr>
          <p:cNvSpPr txBox="1"/>
          <p:nvPr/>
        </p:nvSpPr>
        <p:spPr>
          <a:xfrm>
            <a:off x="5342584" y="186676"/>
            <a:ext cx="15154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dern Love" panose="04090805081005020601" pitchFamily="82" charset="0"/>
              </a:rPr>
              <a:t>Azul term 2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75" name="Title 1">
            <a:extLst>
              <a:ext uri="{FF2B5EF4-FFF2-40B4-BE49-F238E27FC236}">
                <a16:creationId xmlns:a16="http://schemas.microsoft.com/office/drawing/2014/main" id="{79D80CB5-C062-3ECB-511A-0070F8857355}"/>
              </a:ext>
            </a:extLst>
          </p:cNvPr>
          <p:cNvSpPr txBox="1">
            <a:spLocks/>
          </p:cNvSpPr>
          <p:nvPr/>
        </p:nvSpPr>
        <p:spPr>
          <a:xfrm>
            <a:off x="5838578" y="9771669"/>
            <a:ext cx="1012832" cy="155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450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45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A4D2259-BF8E-CAFB-D58D-E6CF900B7BE0}"/>
              </a:ext>
            </a:extLst>
          </p:cNvPr>
          <p:cNvSpPr/>
          <p:nvPr/>
        </p:nvSpPr>
        <p:spPr>
          <a:xfrm>
            <a:off x="130140" y="128411"/>
            <a:ext cx="4445912" cy="4563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Saying what I and others do</a:t>
            </a:r>
            <a:endParaRPr lang="en-GB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C924A8-65C3-0646-043D-FAADAC2221FB}"/>
              </a:ext>
            </a:extLst>
          </p:cNvPr>
          <p:cNvGrpSpPr/>
          <p:nvPr/>
        </p:nvGrpSpPr>
        <p:grpSpPr>
          <a:xfrm>
            <a:off x="4424578" y="167503"/>
            <a:ext cx="616995" cy="461665"/>
            <a:chOff x="3814354" y="2197255"/>
            <a:chExt cx="616995" cy="46166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7083AD9-8CDA-2372-B17D-860A012A5FCF}"/>
                </a:ext>
              </a:extLst>
            </p:cNvPr>
            <p:cNvSpPr/>
            <p:nvPr/>
          </p:nvSpPr>
          <p:spPr>
            <a:xfrm rot="20668553">
              <a:off x="3814354" y="2201705"/>
              <a:ext cx="483326" cy="456315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 dirty="0">
                <a:solidFill>
                  <a:srgbClr val="FF0000"/>
                </a:solidFill>
                <a:latin typeface="Modern Love" panose="04090805081005020601" pitchFamily="8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32CEA9-4522-2C53-B35D-726AE1C29275}"/>
                </a:ext>
              </a:extLst>
            </p:cNvPr>
            <p:cNvSpPr txBox="1"/>
            <p:nvPr/>
          </p:nvSpPr>
          <p:spPr>
            <a:xfrm rot="20463376">
              <a:off x="3885654" y="2197255"/>
              <a:ext cx="54569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0070C0"/>
                  </a:solidFill>
                  <a:latin typeface="Modern Love" panose="04090805081005020601" pitchFamily="82" charset="0"/>
                </a:rPr>
                <a:t>1</a:t>
              </a:r>
              <a:endParaRPr lang="en-GB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8CD4903-A6B8-E92A-9371-B7A42B7B35B9}"/>
              </a:ext>
            </a:extLst>
          </p:cNvPr>
          <p:cNvSpPr txBox="1"/>
          <p:nvPr/>
        </p:nvSpPr>
        <p:spPr>
          <a:xfrm>
            <a:off x="1334716" y="925524"/>
            <a:ext cx="61805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90840">
              <a:defRPr/>
            </a:pP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Lee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el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texto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y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ordena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 las </a:t>
            </a:r>
            <a:r>
              <a:rPr lang="en-GB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imágenes</a:t>
            </a:r>
            <a:r>
              <a:rPr lang="en-GB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 pitchFamily="34" charset="0"/>
                <a:ea typeface="Century Gothic"/>
                <a:cs typeface="Calibri" panose="020F0502020204030204" pitchFamily="34" charset="0"/>
                <a:sym typeface="Century Gothic"/>
              </a:rPr>
              <a:t>.</a:t>
            </a:r>
            <a:endParaRPr lang="en-GB" sz="1600" b="1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52C8D1F-F4DB-2BE5-CF99-EC7411B4C4DC}"/>
              </a:ext>
            </a:extLst>
          </p:cNvPr>
          <p:cNvGrpSpPr/>
          <p:nvPr/>
        </p:nvGrpSpPr>
        <p:grpSpPr>
          <a:xfrm>
            <a:off x="64328" y="736578"/>
            <a:ext cx="1385515" cy="699697"/>
            <a:chOff x="85157" y="674113"/>
            <a:chExt cx="1072125" cy="541432"/>
          </a:xfrm>
        </p:grpSpPr>
        <p:sp>
          <p:nvSpPr>
            <p:cNvPr id="32" name="Google Shape;206;p9">
              <a:extLst>
                <a:ext uri="{FF2B5EF4-FFF2-40B4-BE49-F238E27FC236}">
                  <a16:creationId xmlns:a16="http://schemas.microsoft.com/office/drawing/2014/main" id="{A9D2F506-BEA3-E151-F164-32F476CA5F99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35188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118149" tIns="59058" rIns="118149" bIns="59058" anchor="t" anchorCtr="0">
              <a:spAutoFit/>
            </a:bodyPr>
            <a:lstStyle/>
            <a:p>
              <a:pPr>
                <a:buClr>
                  <a:srgbClr val="FFFFFF"/>
                </a:buClr>
                <a:buSzPts val="2000"/>
              </a:pPr>
              <a:endParaRPr sz="12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EBFAB69-CC6E-65C2-66B6-FEEC0E186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1376F8-DF72-D26C-7758-47BD8160B478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2619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graphicFrame>
        <p:nvGraphicFramePr>
          <p:cNvPr id="51" name="Table 50">
            <a:extLst>
              <a:ext uri="{FF2B5EF4-FFF2-40B4-BE49-F238E27FC236}">
                <a16:creationId xmlns:a16="http://schemas.microsoft.com/office/drawing/2014/main" id="{21730485-3ABC-32B7-446E-AD51EC4F87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571108"/>
              </p:ext>
            </p:extLst>
          </p:nvPr>
        </p:nvGraphicFramePr>
        <p:xfrm>
          <a:off x="5094549" y="1041599"/>
          <a:ext cx="831013" cy="204240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346208">
                  <a:extLst>
                    <a:ext uri="{9D8B030D-6E8A-4147-A177-3AD203B41FA5}">
                      <a16:colId xmlns:a16="http://schemas.microsoft.com/office/drawing/2014/main" val="2081269560"/>
                    </a:ext>
                  </a:extLst>
                </a:gridCol>
                <a:gridCol w="484805">
                  <a:extLst>
                    <a:ext uri="{9D8B030D-6E8A-4147-A177-3AD203B41FA5}">
                      <a16:colId xmlns:a16="http://schemas.microsoft.com/office/drawing/2014/main" val="1465933594"/>
                    </a:ext>
                  </a:extLst>
                </a:gridCol>
              </a:tblGrid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7893836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763516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383911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9813685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8589984"/>
                  </a:ext>
                </a:extLst>
              </a:tr>
              <a:tr h="340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Arial"/>
                        <a:buNone/>
                      </a:pPr>
                      <a:r>
                        <a:rPr lang="en-GB" sz="1600" b="1" u="none" strike="noStrike" cap="none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600" b="1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51441" marR="51441" marT="25720" marB="25720">
                    <a:lnL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2">
                          <a:lumMod val="2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6435611"/>
                  </a:ext>
                </a:extLst>
              </a:tr>
            </a:tbl>
          </a:graphicData>
        </a:graphic>
      </p:graphicFrame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BBA17BE-B869-7E4B-7E93-B5E7F66A7A7F}"/>
              </a:ext>
            </a:extLst>
          </p:cNvPr>
          <p:cNvSpPr/>
          <p:nvPr/>
        </p:nvSpPr>
        <p:spPr>
          <a:xfrm>
            <a:off x="295240" y="3386736"/>
            <a:ext cx="6139988" cy="2908073"/>
          </a:xfrm>
          <a:prstGeom prst="roundRect">
            <a:avLst>
              <a:gd name="adj" fmla="val 9000"/>
            </a:avLst>
          </a:prstGeom>
          <a:solidFill>
            <a:schemeClr val="bg1">
              <a:lumMod val="95000"/>
            </a:schemeClr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5B9FA23-D954-CA32-2C53-99F6BF0B9376}"/>
              </a:ext>
            </a:extLst>
          </p:cNvPr>
          <p:cNvSpPr txBox="1"/>
          <p:nvPr/>
        </p:nvSpPr>
        <p:spPr>
          <a:xfrm>
            <a:off x="336411" y="345020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Conjuctions</a:t>
            </a:r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 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94D00A5-0DC4-605F-85FE-F8C1172C060A}"/>
              </a:ext>
            </a:extLst>
          </p:cNvPr>
          <p:cNvGrpSpPr/>
          <p:nvPr/>
        </p:nvGrpSpPr>
        <p:grpSpPr>
          <a:xfrm>
            <a:off x="4609328" y="3407040"/>
            <a:ext cx="1943885" cy="588990"/>
            <a:chOff x="115026" y="5917195"/>
            <a:chExt cx="1943885" cy="588990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0363AB2-316D-BC27-BFA0-42E07AE128A6}"/>
                </a:ext>
              </a:extLst>
            </p:cNvPr>
            <p:cNvSpPr txBox="1"/>
            <p:nvPr/>
          </p:nvSpPr>
          <p:spPr>
            <a:xfrm>
              <a:off x="587619" y="6105163"/>
              <a:ext cx="1374532" cy="338554"/>
            </a:xfrm>
            <a:prstGeom prst="rect">
              <a:avLst/>
            </a:prstGeom>
            <a:solidFill>
              <a:srgbClr val="C5DC00"/>
            </a:solidFill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rgbClr val="002060"/>
                  </a:solidFill>
                  <a:latin typeface="Century Gothic"/>
                  <a:sym typeface="Century Gothic"/>
                </a:rPr>
                <a:t>  </a:t>
              </a:r>
              <a:endParaRPr lang="en-GB" sz="1600" dirty="0">
                <a:solidFill>
                  <a:srgbClr val="002060"/>
                </a:solidFill>
              </a:endParaRPr>
            </a:p>
          </p:txBody>
        </p:sp>
        <p:pic>
          <p:nvPicPr>
            <p:cNvPr id="57" name="Google Shape;170;p8" descr="Jigsaw, Puzzle, Piece, Game, Concept, Solution">
              <a:extLst>
                <a:ext uri="{FF2B5EF4-FFF2-40B4-BE49-F238E27FC236}">
                  <a16:creationId xmlns:a16="http://schemas.microsoft.com/office/drawing/2014/main" id="{770064EF-BE4F-ED22-6A5A-44C6FC3DFF9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5026" y="5917195"/>
              <a:ext cx="634273" cy="5889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E0E8C80-67E5-8A1A-C85C-C96902CDDAB0}"/>
                </a:ext>
              </a:extLst>
            </p:cNvPr>
            <p:cNvSpPr txBox="1"/>
            <p:nvPr/>
          </p:nvSpPr>
          <p:spPr>
            <a:xfrm>
              <a:off x="774517" y="6101172"/>
              <a:ext cx="12843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1" dirty="0">
                  <a:solidFill>
                    <a:schemeClr val="bg2">
                      <a:lumMod val="25000"/>
                    </a:schemeClr>
                  </a:solidFill>
                  <a:latin typeface="Century Gothic"/>
                  <a:sym typeface="Century Gothic"/>
                </a:rPr>
                <a:t>gramática</a:t>
              </a:r>
              <a:endParaRPr lang="en-GB" sz="16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5E65F27-E34B-79DA-3729-50603A8066D6}"/>
              </a:ext>
            </a:extLst>
          </p:cNvPr>
          <p:cNvSpPr txBox="1"/>
          <p:nvPr/>
        </p:nvSpPr>
        <p:spPr>
          <a:xfrm>
            <a:off x="295629" y="3730720"/>
            <a:ext cx="4102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[Connecting sentences with ‘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también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 and ‘</a:t>
            </a:r>
            <a:r>
              <a:rPr lang="en-GB" sz="12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pero</a:t>
            </a:r>
            <a:r>
              <a:rPr lang="en-GB" sz="12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’.]</a:t>
            </a:r>
            <a:endParaRPr lang="en-GB" sz="1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EC585F8-4CB3-A255-2190-8E64D3002BE0}"/>
              </a:ext>
            </a:extLst>
          </p:cNvPr>
          <p:cNvSpPr txBox="1"/>
          <p:nvPr/>
        </p:nvSpPr>
        <p:spPr>
          <a:xfrm>
            <a:off x="321323" y="4010559"/>
            <a:ext cx="6254593" cy="32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i="1" dirty="0">
                <a:solidFill>
                  <a:srgbClr val="92D050"/>
                </a:solidFill>
                <a:latin typeface="Century Gothic" panose="020B0502020202020204" pitchFamily="34" charset="0"/>
              </a:rPr>
              <a:t>también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means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also 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and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too. 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1FF3316-C034-0990-3793-E5F7E14B30D3}"/>
              </a:ext>
            </a:extLst>
          </p:cNvPr>
          <p:cNvSpPr txBox="1"/>
          <p:nvPr/>
        </p:nvSpPr>
        <p:spPr>
          <a:xfrm>
            <a:off x="357428" y="5190804"/>
            <a:ext cx="2957272" cy="32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‘</a:t>
            </a:r>
            <a:r>
              <a:rPr lang="en-GB" sz="1500" b="1" i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pero</a:t>
            </a:r>
            <a:r>
              <a:rPr lang="en-GB" sz="15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’ </a:t>
            </a:r>
            <a:r>
              <a:rPr lang="en-GB" sz="15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means </a:t>
            </a:r>
            <a:r>
              <a:rPr lang="en-GB" sz="15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but</a:t>
            </a:r>
            <a:endParaRPr lang="en-GB" sz="15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AE6E4B3-5724-BF00-85C1-3C5A83B0EB58}"/>
              </a:ext>
            </a:extLst>
          </p:cNvPr>
          <p:cNvSpPr txBox="1"/>
          <p:nvPr/>
        </p:nvSpPr>
        <p:spPr>
          <a:xfrm>
            <a:off x="323180" y="4241151"/>
            <a:ext cx="62143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Ejemplo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lang="en-GB" sz="15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9BF5533D-D256-DF18-E8D7-ABAFE5EFF32A}"/>
              </a:ext>
            </a:extLst>
          </p:cNvPr>
          <p:cNvSpPr txBox="1"/>
          <p:nvPr/>
        </p:nvSpPr>
        <p:spPr>
          <a:xfrm>
            <a:off x="392096" y="5466366"/>
            <a:ext cx="526228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GB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Ejemplo</a:t>
            </a:r>
            <a:r>
              <a:rPr kumimoji="0" lang="en-GB" sz="15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</a:rPr>
              <a:t>:</a:t>
            </a:r>
            <a:endParaRPr lang="en-GB" sz="1500" b="1" noProof="0" dirty="0">
              <a:solidFill>
                <a:srgbClr val="FF0066"/>
              </a:solidFill>
              <a:latin typeface="Century Gothic" panose="020B0502020202020204" pitchFamily="34" charset="0"/>
            </a:endParaRPr>
          </a:p>
          <a:p>
            <a:pPr>
              <a:defRPr/>
            </a:pP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 </a:t>
            </a:r>
            <a:r>
              <a:rPr kumimoji="0" lang="en-GB" sz="15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España</a:t>
            </a:r>
            <a:r>
              <a:rPr kumimoji="0" lang="en-GB" sz="15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5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cocinamos</a:t>
            </a:r>
            <a:r>
              <a:rPr kumimoji="0" lang="en-GB" sz="15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paella </a:t>
            </a:r>
            <a:r>
              <a:rPr kumimoji="0" lang="en-GB" sz="15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pero</a:t>
            </a:r>
            <a:r>
              <a:rPr kumimoji="0" lang="en-GB" sz="15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en </a:t>
            </a:r>
            <a:r>
              <a:rPr kumimoji="0" lang="en-GB" sz="15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Inglaterra</a:t>
            </a:r>
            <a:r>
              <a:rPr kumimoji="0" lang="en-GB" sz="15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5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cocinan</a:t>
            </a:r>
            <a:r>
              <a:rPr kumimoji="0" lang="en-GB" sz="15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pollo asado.</a:t>
            </a:r>
          </a:p>
        </p:txBody>
      </p:sp>
      <p:sp>
        <p:nvSpPr>
          <p:cNvPr id="2052" name="TextBox 2051">
            <a:extLst>
              <a:ext uri="{FF2B5EF4-FFF2-40B4-BE49-F238E27FC236}">
                <a16:creationId xmlns:a16="http://schemas.microsoft.com/office/drawing/2014/main" id="{5A65EEF3-B5A8-2205-6095-CA51C728CA91}"/>
              </a:ext>
            </a:extLst>
          </p:cNvPr>
          <p:cNvSpPr txBox="1"/>
          <p:nvPr/>
        </p:nvSpPr>
        <p:spPr>
          <a:xfrm>
            <a:off x="328637" y="4848422"/>
            <a:ext cx="67452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En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Fallas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llevamos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vestidos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tradicionales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y </a:t>
            </a:r>
            <a:r>
              <a:rPr lang="en-GB" sz="1400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cocinamos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 paella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también</a:t>
            </a:r>
            <a:r>
              <a:rPr lang="en-GB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53" name="Rectangle: Folded Corner 2052">
            <a:extLst>
              <a:ext uri="{FF2B5EF4-FFF2-40B4-BE49-F238E27FC236}">
                <a16:creationId xmlns:a16="http://schemas.microsoft.com/office/drawing/2014/main" id="{04BA3E38-D4BD-6D00-4EF7-00C953CF3F7A}"/>
              </a:ext>
            </a:extLst>
          </p:cNvPr>
          <p:cNvSpPr/>
          <p:nvPr/>
        </p:nvSpPr>
        <p:spPr>
          <a:xfrm>
            <a:off x="5342584" y="5364709"/>
            <a:ext cx="1374532" cy="1076097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4" name="Picture 6" descr="Free Icon Light illustration and picture">
            <a:extLst>
              <a:ext uri="{FF2B5EF4-FFF2-40B4-BE49-F238E27FC236}">
                <a16:creationId xmlns:a16="http://schemas.microsoft.com/office/drawing/2014/main" id="{93A2E5B5-AC16-6E8C-F610-160BAAAC0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613" y="5416983"/>
            <a:ext cx="353418" cy="260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Box 2055">
            <a:extLst>
              <a:ext uri="{FF2B5EF4-FFF2-40B4-BE49-F238E27FC236}">
                <a16:creationId xmlns:a16="http://schemas.microsoft.com/office/drawing/2014/main" id="{D946ACDE-3DA1-741E-E7A6-9743206CA6DF}"/>
              </a:ext>
            </a:extLst>
          </p:cNvPr>
          <p:cNvSpPr txBox="1"/>
          <p:nvPr/>
        </p:nvSpPr>
        <p:spPr>
          <a:xfrm>
            <a:off x="5655772" y="5437069"/>
            <a:ext cx="106134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‘</a:t>
            </a:r>
            <a:r>
              <a:rPr lang="en-GB" sz="1200" b="1" kern="1200" dirty="0" err="1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También</a:t>
            </a:r>
            <a:r>
              <a:rPr lang="en-GB" sz="12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’</a:t>
            </a:r>
            <a:r>
              <a:rPr lang="en-GB" sz="12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endParaRPr lang="en-GB" sz="1200" dirty="0"/>
          </a:p>
        </p:txBody>
      </p:sp>
      <p:sp>
        <p:nvSpPr>
          <p:cNvPr id="2058" name="TextBox 2057">
            <a:extLst>
              <a:ext uri="{FF2B5EF4-FFF2-40B4-BE49-F238E27FC236}">
                <a16:creationId xmlns:a16="http://schemas.microsoft.com/office/drawing/2014/main" id="{BA65D760-F503-0BDC-BE59-D3BEC99CE325}"/>
              </a:ext>
            </a:extLst>
          </p:cNvPr>
          <p:cNvSpPr txBox="1"/>
          <p:nvPr/>
        </p:nvSpPr>
        <p:spPr>
          <a:xfrm>
            <a:off x="5275666" y="5679675"/>
            <a:ext cx="14897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can follow </a:t>
            </a:r>
            <a:r>
              <a:rPr lang="en-GB" sz="1200" b="1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y </a:t>
            </a:r>
            <a:r>
              <a:rPr lang="en-GB" sz="1200" kern="1200" dirty="0">
                <a:solidFill>
                  <a:schemeClr val="bg2">
                    <a:lumMod val="25000"/>
                  </a:schemeClr>
                </a:solidFill>
                <a:effectLst/>
                <a:latin typeface="Century Gothic" panose="020B0502020202020204" pitchFamily="34" charset="0"/>
              </a:rPr>
              <a:t>OR go to the end of the sentence.</a:t>
            </a:r>
            <a:endParaRPr lang="en-GB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063" name="TextBox 2062">
            <a:extLst>
              <a:ext uri="{FF2B5EF4-FFF2-40B4-BE49-F238E27FC236}">
                <a16:creationId xmlns:a16="http://schemas.microsoft.com/office/drawing/2014/main" id="{901AC6EF-251A-A4F6-7B0B-5B1DC0C00721}"/>
              </a:ext>
            </a:extLst>
          </p:cNvPr>
          <p:cNvSpPr txBox="1"/>
          <p:nvPr/>
        </p:nvSpPr>
        <p:spPr>
          <a:xfrm>
            <a:off x="310480" y="4552431"/>
            <a:ext cx="8026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En </a:t>
            </a:r>
            <a:r>
              <a:rPr kumimoji="0" lang="en-GB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Fallas</a:t>
            </a:r>
            <a:r>
              <a:rPr kumimoji="0" lang="en-GB" sz="14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llevamos</a:t>
            </a:r>
            <a:r>
              <a:rPr kumimoji="0" lang="en-GB" sz="14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vestidos</a:t>
            </a:r>
            <a:r>
              <a:rPr kumimoji="0" lang="en-GB" sz="14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tradicionales</a:t>
            </a:r>
            <a:r>
              <a:rPr kumimoji="0" lang="en-GB" sz="14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y </a:t>
            </a:r>
            <a:r>
              <a:rPr kumimoji="0" lang="en-GB" sz="1400" b="1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también</a:t>
            </a:r>
            <a:r>
              <a:rPr kumimoji="0" lang="en-GB" sz="14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1400" i="0" u="none" strike="noStrike" kern="1200" cap="none" spc="0" normalizeH="0" noProof="0" dirty="0" err="1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cocinamos</a:t>
            </a:r>
            <a:r>
              <a:rPr kumimoji="0" lang="en-GB" sz="1400" i="0" u="none" strike="noStrike" kern="1200" cap="none" spc="0" normalizeH="0" noProof="0" dirty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</a:rPr>
              <a:t> paella. </a:t>
            </a:r>
          </a:p>
        </p:txBody>
      </p:sp>
      <p:graphicFrame>
        <p:nvGraphicFramePr>
          <p:cNvPr id="2064" name="Table 2063">
            <a:extLst>
              <a:ext uri="{FF2B5EF4-FFF2-40B4-BE49-F238E27FC236}">
                <a16:creationId xmlns:a16="http://schemas.microsoft.com/office/drawing/2014/main" id="{EE740740-22D6-001E-B0F9-D118B6DF0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705075"/>
              </p:ext>
            </p:extLst>
          </p:nvPr>
        </p:nvGraphicFramePr>
        <p:xfrm>
          <a:off x="156826" y="6990592"/>
          <a:ext cx="6449449" cy="27693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8898">
                  <a:extLst>
                    <a:ext uri="{9D8B030D-6E8A-4147-A177-3AD203B41FA5}">
                      <a16:colId xmlns:a16="http://schemas.microsoft.com/office/drawing/2014/main" val="68061516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1313571276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3785585654"/>
                    </a:ext>
                  </a:extLst>
                </a:gridCol>
                <a:gridCol w="1793517">
                  <a:extLst>
                    <a:ext uri="{9D8B030D-6E8A-4147-A177-3AD203B41FA5}">
                      <a16:colId xmlns:a16="http://schemas.microsoft.com/office/drawing/2014/main" val="789360449"/>
                    </a:ext>
                  </a:extLst>
                </a:gridCol>
              </a:tblGrid>
              <a:tr h="3956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jueves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martes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cuál</a:t>
                      </a:r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476385"/>
                  </a:ext>
                </a:extLst>
              </a:tr>
              <a:tr h="39562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día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hoy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fecha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077901"/>
                  </a:ext>
                </a:extLst>
              </a:tr>
              <a:tr h="395628">
                <a:tc rowSpan="2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poco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viejo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nueva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754453"/>
                  </a:ext>
                </a:extLst>
              </a:tr>
              <a:tr h="39562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tienen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solo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enorme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8170439"/>
                  </a:ext>
                </a:extLst>
              </a:tr>
              <a:tr h="395628">
                <a:tc rowSpan="3">
                  <a:txBody>
                    <a:bodyPr/>
                    <a:lstStyle/>
                    <a:p>
                      <a:endParaRPr lang="en-GB" sz="1400" b="0" dirty="0">
                        <a:solidFill>
                          <a:srgbClr val="3B3838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51435" marR="51435" marT="25718" marB="25718"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pollo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luz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común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859605"/>
                  </a:ext>
                </a:extLst>
              </a:tr>
              <a:tr h="3956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mandar</a:t>
                      </a: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tarjeta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el </a:t>
                      </a:r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suéter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8124603"/>
                  </a:ext>
                </a:extLst>
              </a:tr>
              <a:tr h="39562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cocinar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mirar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b="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latin typeface="Century Gothic" panose="020B0502020202020204" pitchFamily="34" charset="0"/>
                        </a:rPr>
                        <a:t>bailar</a:t>
                      </a:r>
                      <a:endParaRPr lang="en-GB" sz="14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3845482"/>
                  </a:ext>
                </a:extLst>
              </a:tr>
            </a:tbl>
          </a:graphicData>
        </a:graphic>
      </p:graphicFrame>
      <p:pic>
        <p:nvPicPr>
          <p:cNvPr id="2065" name="Picture 2064">
            <a:extLst>
              <a:ext uri="{FF2B5EF4-FFF2-40B4-BE49-F238E27FC236}">
                <a16:creationId xmlns:a16="http://schemas.microsoft.com/office/drawing/2014/main" id="{0A277E72-F35E-7E4F-F3EC-48C57D90E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0247" y="6787704"/>
            <a:ext cx="572382" cy="435249"/>
          </a:xfrm>
          <a:prstGeom prst="rect">
            <a:avLst/>
          </a:prstGeom>
        </p:spPr>
      </p:pic>
      <p:sp>
        <p:nvSpPr>
          <p:cNvPr id="2066" name="Google Shape;402;p19">
            <a:extLst>
              <a:ext uri="{FF2B5EF4-FFF2-40B4-BE49-F238E27FC236}">
                <a16:creationId xmlns:a16="http://schemas.microsoft.com/office/drawing/2014/main" id="{7F36FB93-A4B2-E05F-E97D-D254A26DC2E1}"/>
              </a:ext>
            </a:extLst>
          </p:cNvPr>
          <p:cNvSpPr txBox="1"/>
          <p:nvPr/>
        </p:nvSpPr>
        <p:spPr>
          <a:xfrm>
            <a:off x="1106529" y="6563840"/>
            <a:ext cx="5461040" cy="298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7" tIns="25706" rIns="51427" bIns="25706" anchor="t" anchorCtr="0">
            <a:spAutoFit/>
          </a:bodyPr>
          <a:lstStyle/>
          <a:p>
            <a:pPr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Escribe en inglés.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3B383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  <a:sym typeface="Century Gothic"/>
              </a:rPr>
              <a:t> </a:t>
            </a:r>
            <a:r>
              <a:rPr lang="en-GB" sz="1600" dirty="0">
                <a:solidFill>
                  <a:srgbClr val="3B3838"/>
                </a:solidFill>
                <a:latin typeface="Century Gothic" panose="020B0502020202020204" pitchFamily="34" charset="0"/>
                <a:cs typeface="Calibri" panose="020F0502020204030204" pitchFamily="34" charset="0"/>
                <a:sym typeface="Century Gothic"/>
              </a:rPr>
              <a:t>Can you get at least 15 points?</a:t>
            </a:r>
            <a:endParaRPr lang="en-GB" sz="1600" kern="0" dirty="0">
              <a:solidFill>
                <a:srgbClr val="3B3838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F0DC1939-DDD6-904C-BFC3-4F7A3E39680F}"/>
              </a:ext>
            </a:extLst>
          </p:cNvPr>
          <p:cNvGrpSpPr/>
          <p:nvPr/>
        </p:nvGrpSpPr>
        <p:grpSpPr>
          <a:xfrm>
            <a:off x="120637" y="6392534"/>
            <a:ext cx="1072125" cy="541432"/>
            <a:chOff x="85157" y="674113"/>
            <a:chExt cx="1072125" cy="541432"/>
          </a:xfrm>
        </p:grpSpPr>
        <p:sp>
          <p:nvSpPr>
            <p:cNvPr id="2068" name="Google Shape;206;p9">
              <a:extLst>
                <a:ext uri="{FF2B5EF4-FFF2-40B4-BE49-F238E27FC236}">
                  <a16:creationId xmlns:a16="http://schemas.microsoft.com/office/drawing/2014/main" id="{231AAF81-DFD5-AE7D-34B0-B1EA981C3E3B}"/>
                </a:ext>
              </a:extLst>
            </p:cNvPr>
            <p:cNvSpPr txBox="1"/>
            <p:nvPr/>
          </p:nvSpPr>
          <p:spPr>
            <a:xfrm>
              <a:off x="553882" y="836173"/>
              <a:ext cx="517167" cy="26157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entury Gothic"/>
                <a:buNone/>
              </a:pPr>
              <a:endParaRPr sz="11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pic>
          <p:nvPicPr>
            <p:cNvPr id="2069" name="Picture 2068">
              <a:extLst>
                <a:ext uri="{FF2B5EF4-FFF2-40B4-BE49-F238E27FC236}">
                  <a16:creationId xmlns:a16="http://schemas.microsoft.com/office/drawing/2014/main" id="{9A25BCDD-6A62-D03A-007F-6E6D3F1AD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57" y="674113"/>
              <a:ext cx="521771" cy="541432"/>
            </a:xfrm>
            <a:prstGeom prst="rect">
              <a:avLst/>
            </a:prstGeom>
          </p:spPr>
        </p:pic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3BD342FD-6F58-F5C1-F720-3A89214A9846}"/>
                </a:ext>
              </a:extLst>
            </p:cNvPr>
            <p:cNvSpPr txBox="1"/>
            <p:nvPr/>
          </p:nvSpPr>
          <p:spPr>
            <a:xfrm>
              <a:off x="501489" y="812358"/>
              <a:ext cx="655793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4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leer</a:t>
              </a:r>
            </a:p>
          </p:txBody>
        </p:sp>
      </p:grpSp>
      <p:pic>
        <p:nvPicPr>
          <p:cNvPr id="2071" name="Picture 2070">
            <a:extLst>
              <a:ext uri="{FF2B5EF4-FFF2-40B4-BE49-F238E27FC236}">
                <a16:creationId xmlns:a16="http://schemas.microsoft.com/office/drawing/2014/main" id="{01BD4D0C-0B7A-B494-DC46-754EA643C0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668" y="7958576"/>
            <a:ext cx="631934" cy="581219"/>
          </a:xfrm>
          <a:prstGeom prst="rect">
            <a:avLst/>
          </a:prstGeom>
        </p:spPr>
      </p:pic>
      <p:pic>
        <p:nvPicPr>
          <p:cNvPr id="2072" name="Picture 2071" descr="Icon&#10;&#10;Description automatically generated">
            <a:extLst>
              <a:ext uri="{FF2B5EF4-FFF2-40B4-BE49-F238E27FC236}">
                <a16:creationId xmlns:a16="http://schemas.microsoft.com/office/drawing/2014/main" id="{6DBC7D60-2809-4661-4EA8-5B6B1F7D77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04" y="7062774"/>
            <a:ext cx="667164" cy="667164"/>
          </a:xfrm>
          <a:prstGeom prst="rect">
            <a:avLst/>
          </a:prstGeom>
        </p:spPr>
      </p:pic>
      <p:pic>
        <p:nvPicPr>
          <p:cNvPr id="2073" name="Picture 2072">
            <a:extLst>
              <a:ext uri="{FF2B5EF4-FFF2-40B4-BE49-F238E27FC236}">
                <a16:creationId xmlns:a16="http://schemas.microsoft.com/office/drawing/2014/main" id="{97B0C141-CCF1-10F4-D5DD-6853B510D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432" y="9112412"/>
            <a:ext cx="653860" cy="619446"/>
          </a:xfrm>
          <a:prstGeom prst="rect">
            <a:avLst/>
          </a:prstGeom>
        </p:spPr>
      </p:pic>
      <p:sp>
        <p:nvSpPr>
          <p:cNvPr id="2074" name="TextBox 2073">
            <a:extLst>
              <a:ext uri="{FF2B5EF4-FFF2-40B4-BE49-F238E27FC236}">
                <a16:creationId xmlns:a16="http://schemas.microsoft.com/office/drawing/2014/main" id="{2BD4A8BD-3567-5231-66CB-71F91F508148}"/>
              </a:ext>
            </a:extLst>
          </p:cNvPr>
          <p:cNvSpPr txBox="1"/>
          <p:nvPr/>
        </p:nvSpPr>
        <p:spPr>
          <a:xfrm>
            <a:off x="756643" y="7527914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00B0F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2076" name="TextBox 2075">
            <a:extLst>
              <a:ext uri="{FF2B5EF4-FFF2-40B4-BE49-F238E27FC236}">
                <a16:creationId xmlns:a16="http://schemas.microsoft.com/office/drawing/2014/main" id="{4212180C-BA87-F17A-C332-1D5FD5ED74FD}"/>
              </a:ext>
            </a:extLst>
          </p:cNvPr>
          <p:cNvSpPr txBox="1"/>
          <p:nvPr/>
        </p:nvSpPr>
        <p:spPr>
          <a:xfrm>
            <a:off x="718506" y="832777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2077" name="TextBox 2076">
            <a:extLst>
              <a:ext uri="{FF2B5EF4-FFF2-40B4-BE49-F238E27FC236}">
                <a16:creationId xmlns:a16="http://schemas.microsoft.com/office/drawing/2014/main" id="{52B8ED34-5955-E542-6220-AA1E579EE0EE}"/>
              </a:ext>
            </a:extLst>
          </p:cNvPr>
          <p:cNvSpPr txBox="1"/>
          <p:nvPr/>
        </p:nvSpPr>
        <p:spPr>
          <a:xfrm>
            <a:off x="774269" y="9489930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>
                <a:solidFill>
                  <a:srgbClr val="FF3399"/>
                </a:solidFill>
                <a:latin typeface="Century Gothic" panose="020B0502020202020204" pitchFamily="34" charset="0"/>
              </a:rPr>
              <a:t>x1</a:t>
            </a:r>
          </a:p>
        </p:txBody>
      </p:sp>
      <p:pic>
        <p:nvPicPr>
          <p:cNvPr id="2078" name="Picture 2077">
            <a:extLst>
              <a:ext uri="{FF2B5EF4-FFF2-40B4-BE49-F238E27FC236}">
                <a16:creationId xmlns:a16="http://schemas.microsoft.com/office/drawing/2014/main" id="{97EDF42B-6CEB-63B1-5B00-5525A21C9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455" y="1423618"/>
            <a:ext cx="4090081" cy="1810442"/>
          </a:xfrm>
          <a:prstGeom prst="rect">
            <a:avLst/>
          </a:prstGeom>
        </p:spPr>
      </p:pic>
      <p:pic>
        <p:nvPicPr>
          <p:cNvPr id="2079" name="Picture 4" descr="Free Watercolor Brushstroke illustration and picture">
            <a:extLst>
              <a:ext uri="{FF2B5EF4-FFF2-40B4-BE49-F238E27FC236}">
                <a16:creationId xmlns:a16="http://schemas.microsoft.com/office/drawing/2014/main" id="{3A7B6A95-6AB8-3394-AD68-713D43E5E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218" y="9493122"/>
            <a:ext cx="555782" cy="3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9" name="TextBox 2088">
            <a:extLst>
              <a:ext uri="{FF2B5EF4-FFF2-40B4-BE49-F238E27FC236}">
                <a16:creationId xmlns:a16="http://schemas.microsoft.com/office/drawing/2014/main" id="{B2AFFFD7-5E0E-9D9C-D583-13787BA98ED2}"/>
              </a:ext>
            </a:extLst>
          </p:cNvPr>
          <p:cNvSpPr txBox="1"/>
          <p:nvPr/>
        </p:nvSpPr>
        <p:spPr>
          <a:xfrm>
            <a:off x="6410817" y="9539150"/>
            <a:ext cx="30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Modern Love" panose="04090805081005020601" pitchFamily="8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009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2048" grpId="0"/>
      <p:bldP spid="205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3C853AA-226B-4702-9AE7-CD0FD38EE9E3}">
  <we:reference id="wa104178141" version="3.10.0.19" store="en-GB" storeType="OMEX"/>
  <we:alternateReferences>
    <we:reference id="WA104178141" version="3.10.0.19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11934</TotalTime>
  <Words>10069</Words>
  <Application>Microsoft Office PowerPoint</Application>
  <PresentationFormat>A4 Paper (210x297 mm)</PresentationFormat>
  <Paragraphs>2545</Paragraphs>
  <Slides>54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71" baseType="lpstr">
      <vt:lpstr>Arial</vt:lpstr>
      <vt:lpstr>Baguet Script</vt:lpstr>
      <vt:lpstr>Calibri</vt:lpstr>
      <vt:lpstr>Calibri Light</vt:lpstr>
      <vt:lpstr>Cavolini</vt:lpstr>
      <vt:lpstr>Century Gothic</vt:lpstr>
      <vt:lpstr>Dreaming Outloud Pro</vt:lpstr>
      <vt:lpstr>Dreaming Outloud Script Pro</vt:lpstr>
      <vt:lpstr>Forte Forward</vt:lpstr>
      <vt:lpstr>Gill Sans Ultra Bold</vt:lpstr>
      <vt:lpstr>Goudy Stout</vt:lpstr>
      <vt:lpstr>Ink Free</vt:lpstr>
      <vt:lpstr>Modern Love</vt:lpstr>
      <vt:lpstr>Mystical Woods Rough Script</vt:lpstr>
      <vt:lpstr>Ravie</vt:lpstr>
      <vt:lpstr>Segoe Print</vt:lpstr>
      <vt:lpstr>Office Theme</vt:lpstr>
      <vt:lpstr>español - cover</vt:lpstr>
      <vt:lpstr>Contents</vt:lpstr>
      <vt:lpstr>Characters</vt:lpstr>
      <vt:lpstr>Phonics</vt:lpstr>
      <vt:lpstr>Term overview</vt:lpstr>
      <vt:lpstr>Azul term 2 week 1</vt:lpstr>
      <vt:lpstr>Azul term 2 week 1</vt:lpstr>
      <vt:lpstr>Azul term 2 week 1</vt:lpstr>
      <vt:lpstr>Azul term 2 week 1</vt:lpstr>
      <vt:lpstr>Azul term 2 week 1</vt:lpstr>
      <vt:lpstr>Azul term 2 week 2</vt:lpstr>
      <vt:lpstr>Azul term 2 week 2</vt:lpstr>
      <vt:lpstr>Azul term 2 week 2</vt:lpstr>
      <vt:lpstr>Azul term 2 week 2</vt:lpstr>
      <vt:lpstr>Azul term 2 week 2</vt:lpstr>
      <vt:lpstr>Azul term 2 week 3</vt:lpstr>
      <vt:lpstr>Azul term 2 week 3</vt:lpstr>
      <vt:lpstr>Azul term 2 week 3</vt:lpstr>
      <vt:lpstr>Azul term 2 week 3</vt:lpstr>
      <vt:lpstr>Azul term 2 week 3</vt:lpstr>
      <vt:lpstr>Azul term 2 week 3</vt:lpstr>
      <vt:lpstr>Azul term 2 week 4</vt:lpstr>
      <vt:lpstr>Azul term 2 week 4</vt:lpstr>
      <vt:lpstr>Azul term 2 week 4</vt:lpstr>
      <vt:lpstr>Azul term 2 week 4</vt:lpstr>
      <vt:lpstr>Azul term 2 week 4</vt:lpstr>
      <vt:lpstr>Azul term 2 week 5</vt:lpstr>
      <vt:lpstr>Azul term 2 week 5</vt:lpstr>
      <vt:lpstr>Azul term 2 week 5</vt:lpstr>
      <vt:lpstr>Azul term 2 week 5</vt:lpstr>
      <vt:lpstr>Azul term 2 week 5</vt:lpstr>
      <vt:lpstr>Azul term 2 week 6</vt:lpstr>
      <vt:lpstr>Azul term 2 week 6</vt:lpstr>
      <vt:lpstr>Azul term 2 week 6</vt:lpstr>
      <vt:lpstr>Azul term 2 week 6</vt:lpstr>
      <vt:lpstr>Azul term 2 week 6</vt:lpstr>
      <vt:lpstr>Azul term 2 week 6</vt:lpstr>
      <vt:lpstr>Azul term 2 week 7</vt:lpstr>
      <vt:lpstr>Azul term 2 week 7</vt:lpstr>
      <vt:lpstr>Azul term 2 week 7</vt:lpstr>
      <vt:lpstr>Azul term 2 week 7</vt:lpstr>
      <vt:lpstr>Azul term 2 week 7</vt:lpstr>
      <vt:lpstr>Azul term 2 week 8</vt:lpstr>
      <vt:lpstr>Azul term 2 week 8</vt:lpstr>
      <vt:lpstr>Azul term 2 week 8</vt:lpstr>
      <vt:lpstr>Azul term 2 week 8</vt:lpstr>
      <vt:lpstr>Azul term 2 week 9</vt:lpstr>
      <vt:lpstr>Azul term 2 week 9</vt:lpstr>
      <vt:lpstr>Azul term 2 week 9</vt:lpstr>
      <vt:lpstr>Azul term 2 week 9</vt:lpstr>
      <vt:lpstr>Azul term 2 week 9</vt:lpstr>
      <vt:lpstr>Azul term 1 week 10</vt:lpstr>
      <vt:lpstr>Azul term 1 week 10</vt:lpstr>
      <vt:lpstr>Azul term 1 week 10 - materials</vt:lpstr>
    </vt:vector>
  </TitlesOfParts>
  <Company>The Cam Academy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26</cp:revision>
  <cp:lastPrinted>2023-06-16T13:44:33Z</cp:lastPrinted>
  <dcterms:created xsi:type="dcterms:W3CDTF">2023-06-09T11:16:33Z</dcterms:created>
  <dcterms:modified xsi:type="dcterms:W3CDTF">2024-02-19T17:48:36Z</dcterms:modified>
</cp:coreProperties>
</file>