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9"/>
  </p:notesMasterIdLst>
  <p:sldIdLst>
    <p:sldId id="951" r:id="rId3"/>
    <p:sldId id="952" r:id="rId4"/>
    <p:sldId id="290" r:id="rId5"/>
    <p:sldId id="953" r:id="rId6"/>
    <p:sldId id="980" r:id="rId7"/>
    <p:sldId id="285" r:id="rId8"/>
    <p:sldId id="328" r:id="rId9"/>
    <p:sldId id="904" r:id="rId10"/>
    <p:sldId id="905" r:id="rId11"/>
    <p:sldId id="906" r:id="rId12"/>
    <p:sldId id="907" r:id="rId13"/>
    <p:sldId id="908" r:id="rId14"/>
    <p:sldId id="909" r:id="rId15"/>
    <p:sldId id="910" r:id="rId16"/>
    <p:sldId id="913" r:id="rId17"/>
    <p:sldId id="915" r:id="rId18"/>
    <p:sldId id="917" r:id="rId19"/>
    <p:sldId id="918" r:id="rId20"/>
    <p:sldId id="919" r:id="rId21"/>
    <p:sldId id="921" r:id="rId22"/>
    <p:sldId id="920" r:id="rId23"/>
    <p:sldId id="922" r:id="rId24"/>
    <p:sldId id="923" r:id="rId25"/>
    <p:sldId id="924" r:id="rId26"/>
    <p:sldId id="954" r:id="rId27"/>
    <p:sldId id="927" r:id="rId28"/>
    <p:sldId id="956" r:id="rId29"/>
    <p:sldId id="928" r:id="rId30"/>
    <p:sldId id="929" r:id="rId31"/>
    <p:sldId id="930" r:id="rId32"/>
    <p:sldId id="931" r:id="rId33"/>
    <p:sldId id="933" r:id="rId34"/>
    <p:sldId id="934" r:id="rId35"/>
    <p:sldId id="957" r:id="rId36"/>
    <p:sldId id="958" r:id="rId37"/>
    <p:sldId id="959" r:id="rId38"/>
    <p:sldId id="960" r:id="rId39"/>
    <p:sldId id="961" r:id="rId40"/>
    <p:sldId id="962" r:id="rId41"/>
    <p:sldId id="963" r:id="rId42"/>
    <p:sldId id="964" r:id="rId43"/>
    <p:sldId id="969" r:id="rId44"/>
    <p:sldId id="967" r:id="rId45"/>
    <p:sldId id="968" r:id="rId46"/>
    <p:sldId id="970" r:id="rId47"/>
    <p:sldId id="971" r:id="rId48"/>
    <p:sldId id="972" r:id="rId49"/>
    <p:sldId id="973" r:id="rId50"/>
    <p:sldId id="974" r:id="rId51"/>
    <p:sldId id="975" r:id="rId52"/>
    <p:sldId id="976" r:id="rId53"/>
    <p:sldId id="977" r:id="rId54"/>
    <p:sldId id="978" r:id="rId55"/>
    <p:sldId id="981" r:id="rId56"/>
    <p:sldId id="979" r:id="rId57"/>
    <p:sldId id="982" r:id="rId58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F7"/>
    <a:srgbClr val="FFDDEE"/>
    <a:srgbClr val="F7C903"/>
    <a:srgbClr val="FF4BA5"/>
    <a:srgbClr val="86CFE2"/>
    <a:srgbClr val="E22400"/>
    <a:srgbClr val="FFFFFF"/>
    <a:srgbClr val="996633"/>
    <a:srgbClr val="CC9900"/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5" autoAdjust="0"/>
    <p:restoredTop sz="93216" autoAdjust="0"/>
  </p:normalViewPr>
  <p:slideViewPr>
    <p:cSldViewPr snapToGrid="0">
      <p:cViewPr varScale="1">
        <p:scale>
          <a:sx n="57" d="100"/>
          <a:sy n="57" d="100"/>
        </p:scale>
        <p:origin x="2290" y="67"/>
      </p:cViewPr>
      <p:guideLst>
        <p:guide orient="horz" pos="3120"/>
        <p:guide pos="216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8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7E13E-E615-455B-96A6-0AA149A194AE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E327-5811-4512-937A-4B71ED70E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947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2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26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4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74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3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66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5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223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6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9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300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943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04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38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1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21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11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0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44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83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992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09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95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738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88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64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89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17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56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122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92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120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25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33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58032-46FA-8117-4BDD-6D8AC0456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BAF7A-95B0-D3AE-829E-BAE91F22B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426EE-D82A-0F4F-F509-1819756F5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2E980-0583-9005-D189-22617FFE8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93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596E2-67A6-BE22-44A3-68FA9F76E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978F3-ED9C-EF69-ECE5-9B2C50385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C1923-5E71-432F-BDFA-3364CF70C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DFE9-C1C6-8FDB-1852-303D904FE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349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7B5B-8A97-9E62-81DE-770F9473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E2E96-935C-2F4D-5577-31DE74D6E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48456-2C03-72E2-25C9-608D05591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849B-121F-4065-4269-2E5C80DA4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40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99DD-3EFE-F1B8-BE0D-A999F543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A802E-AA91-E73C-0F19-BB44BC1BA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BB33C-39D2-3756-6B8E-FF8A18109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48A45-4479-1918-3BD6-2F3C2FA6F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9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223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FDD43-D55A-2683-8133-BE797145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49EBF-ADB3-3EC6-678A-394776421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F4E09-C4B0-BDD6-F542-F2EB28C0C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4D23F-B64B-B12D-6CF9-380B5A89A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105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B7095-A72C-A8E5-F358-A613157CD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6ECF2-6111-3B22-3065-F244CF594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14C54-5900-603D-3A74-880ECACB4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665F8-63B5-94E9-393D-2D81C338B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244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79651-27AC-4A32-D40A-D250AFA5E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A4A91-0012-749B-1C64-37AEADF85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0422F-23CD-B9AA-EAD0-E9A8A4F7E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7E985-2C33-74CB-63B1-7B3A68641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0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4D7B-2A8F-60FF-4F19-5838A825D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86852-9A32-E967-9CD6-ED15CC43F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82C53-0A4A-D740-3BC2-39F7AFE0F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40AF2-D7BD-4E55-EFCC-11C39C656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7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1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8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6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48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662"/>
            </a:lvl1pPr>
            <a:lvl2pPr marL="316531" indent="0" algn="ctr">
              <a:buNone/>
              <a:defRPr sz="1385"/>
            </a:lvl2pPr>
            <a:lvl3pPr marL="633062" indent="0" algn="ctr">
              <a:buNone/>
              <a:defRPr sz="1246"/>
            </a:lvl3pPr>
            <a:lvl4pPr marL="949593" indent="0" algn="ctr">
              <a:buNone/>
              <a:defRPr sz="1108"/>
            </a:lvl4pPr>
            <a:lvl5pPr marL="1266124" indent="0" algn="ctr">
              <a:buNone/>
              <a:defRPr sz="1108"/>
            </a:lvl5pPr>
            <a:lvl6pPr marL="1582655" indent="0" algn="ctr">
              <a:buNone/>
              <a:defRPr sz="1108"/>
            </a:lvl6pPr>
            <a:lvl7pPr marL="1899186" indent="0" algn="ctr">
              <a:buNone/>
              <a:defRPr sz="1108"/>
            </a:lvl7pPr>
            <a:lvl8pPr marL="2215717" indent="0" algn="ctr">
              <a:buNone/>
              <a:defRPr sz="1108"/>
            </a:lvl8pPr>
            <a:lvl9pPr marL="2532248" indent="0" algn="ctr">
              <a:buNone/>
              <a:defRPr sz="110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89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33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2469625"/>
            <a:ext cx="5915025" cy="4120620"/>
          </a:xfrm>
        </p:spPr>
        <p:txBody>
          <a:bodyPr anchor="b"/>
          <a:lstStyle>
            <a:lvl1pPr>
              <a:defRPr sz="4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629226"/>
            <a:ext cx="5915025" cy="2166938"/>
          </a:xfrm>
        </p:spPr>
        <p:txBody>
          <a:bodyPr/>
          <a:lstStyle>
            <a:lvl1pPr marL="0" indent="0">
              <a:buNone/>
              <a:defRPr sz="1662">
                <a:solidFill>
                  <a:schemeClr val="tx1"/>
                </a:solidFill>
              </a:defRPr>
            </a:lvl1pPr>
            <a:lvl2pPr marL="316531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2pPr>
            <a:lvl3pPr marL="633062" indent="0"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3pPr>
            <a:lvl4pPr marL="949593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4pPr>
            <a:lvl5pPr marL="1266124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5pPr>
            <a:lvl6pPr marL="1582655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6pPr>
            <a:lvl7pPr marL="1899186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7pPr>
            <a:lvl8pPr marL="2215717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8pPr>
            <a:lvl9pPr marL="2532248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56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8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3" y="527406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8"/>
            <a:ext cx="2901255" cy="1190095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6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3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5" y="2428348"/>
            <a:ext cx="2915543" cy="1190095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6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5" y="3618443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604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08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311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426284"/>
            <a:ext cx="3471863" cy="7039681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31" indent="0">
              <a:buNone/>
              <a:defRPr sz="969"/>
            </a:lvl2pPr>
            <a:lvl3pPr marL="633062" indent="0">
              <a:buNone/>
              <a:defRPr sz="831"/>
            </a:lvl3pPr>
            <a:lvl4pPr marL="949593" indent="0">
              <a:buNone/>
              <a:defRPr sz="692"/>
            </a:lvl4pPr>
            <a:lvl5pPr marL="1266124" indent="0">
              <a:buNone/>
              <a:defRPr sz="692"/>
            </a:lvl5pPr>
            <a:lvl6pPr marL="1582655" indent="0">
              <a:buNone/>
              <a:defRPr sz="692"/>
            </a:lvl6pPr>
            <a:lvl7pPr marL="1899186" indent="0">
              <a:buNone/>
              <a:defRPr sz="692"/>
            </a:lvl7pPr>
            <a:lvl8pPr marL="2215717" indent="0">
              <a:buNone/>
              <a:defRPr sz="692"/>
            </a:lvl8pPr>
            <a:lvl9pPr marL="2532248" indent="0">
              <a:buNone/>
              <a:defRPr sz="6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3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03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426284"/>
            <a:ext cx="3471863" cy="7039681"/>
          </a:xfrm>
        </p:spPr>
        <p:txBody>
          <a:bodyPr anchor="t"/>
          <a:lstStyle>
            <a:lvl1pPr marL="0" indent="0">
              <a:buNone/>
              <a:defRPr sz="2215"/>
            </a:lvl1pPr>
            <a:lvl2pPr marL="316531" indent="0">
              <a:buNone/>
              <a:defRPr sz="1939"/>
            </a:lvl2pPr>
            <a:lvl3pPr marL="633062" indent="0">
              <a:buNone/>
              <a:defRPr sz="1662"/>
            </a:lvl3pPr>
            <a:lvl4pPr marL="949593" indent="0">
              <a:buNone/>
              <a:defRPr sz="1385"/>
            </a:lvl4pPr>
            <a:lvl5pPr marL="1266124" indent="0">
              <a:buNone/>
              <a:defRPr sz="1385"/>
            </a:lvl5pPr>
            <a:lvl6pPr marL="1582655" indent="0">
              <a:buNone/>
              <a:defRPr sz="1385"/>
            </a:lvl6pPr>
            <a:lvl7pPr marL="1899186" indent="0">
              <a:buNone/>
              <a:defRPr sz="1385"/>
            </a:lvl7pPr>
            <a:lvl8pPr marL="2215717" indent="0">
              <a:buNone/>
              <a:defRPr sz="1385"/>
            </a:lvl8pPr>
            <a:lvl9pPr marL="2532248" indent="0">
              <a:buNone/>
              <a:defRPr sz="138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31" indent="0">
              <a:buNone/>
              <a:defRPr sz="969"/>
            </a:lvl2pPr>
            <a:lvl3pPr marL="633062" indent="0">
              <a:buNone/>
              <a:defRPr sz="831"/>
            </a:lvl3pPr>
            <a:lvl4pPr marL="949593" indent="0">
              <a:buNone/>
              <a:defRPr sz="692"/>
            </a:lvl4pPr>
            <a:lvl5pPr marL="1266124" indent="0">
              <a:buNone/>
              <a:defRPr sz="692"/>
            </a:lvl5pPr>
            <a:lvl6pPr marL="1582655" indent="0">
              <a:buNone/>
              <a:defRPr sz="692"/>
            </a:lvl6pPr>
            <a:lvl7pPr marL="1899186" indent="0">
              <a:buNone/>
              <a:defRPr sz="692"/>
            </a:lvl7pPr>
            <a:lvl8pPr marL="2215717" indent="0">
              <a:buNone/>
              <a:defRPr sz="692"/>
            </a:lvl8pPr>
            <a:lvl9pPr marL="2532248" indent="0">
              <a:buNone/>
              <a:defRPr sz="6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073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1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4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4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3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06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1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0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0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5" y="9181397"/>
            <a:ext cx="2314575" cy="52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79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33062" rtl="0" eaLnBrk="1" latinLnBrk="0" hangingPunct="1">
        <a:lnSpc>
          <a:spcPct val="90000"/>
        </a:lnSpc>
        <a:spcBef>
          <a:spcPct val="0"/>
        </a:spcBef>
        <a:buNone/>
        <a:defRPr sz="30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265" indent="-158265" algn="l" defTabSz="633062" rtl="0" eaLnBrk="1" latinLnBrk="0" hangingPunct="1">
        <a:lnSpc>
          <a:spcPct val="90000"/>
        </a:lnSpc>
        <a:spcBef>
          <a:spcPts val="692"/>
        </a:spcBef>
        <a:buFont typeface="Arial" panose="020B0604020202020204" pitchFamily="34" charset="0"/>
        <a:buChar char="•"/>
        <a:defRPr sz="1939" kern="1200">
          <a:solidFill>
            <a:schemeClr val="tx1"/>
          </a:solidFill>
          <a:latin typeface="+mn-lt"/>
          <a:ea typeface="+mn-ea"/>
          <a:cs typeface="+mn-cs"/>
        </a:defRPr>
      </a:lvl1pPr>
      <a:lvl2pPr marL="474796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791327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107858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424389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740920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2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5" algn="l" defTabSz="63306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39.png"/><Relationship Id="rId15" Type="http://schemas.openxmlformats.org/officeDocument/2006/relationships/image" Target="../media/image89.png"/><Relationship Id="rId10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52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92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microsoft.com/office/2007/relationships/hdphoto" Target="../media/hdphoto5.wdp"/><Relationship Id="rId5" Type="http://schemas.openxmlformats.org/officeDocument/2006/relationships/image" Target="../media/image27.png"/><Relationship Id="rId15" Type="http://schemas.openxmlformats.org/officeDocument/2006/relationships/image" Target="../media/image72.png"/><Relationship Id="rId10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94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9.png"/><Relationship Id="rId3" Type="http://schemas.openxmlformats.org/officeDocument/2006/relationships/image" Target="../media/image67.png"/><Relationship Id="rId7" Type="http://schemas.openxmlformats.org/officeDocument/2006/relationships/image" Target="../media/image9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99.png"/><Relationship Id="rId5" Type="http://schemas.openxmlformats.org/officeDocument/2006/relationships/image" Target="../media/image69.png"/><Relationship Id="rId15" Type="http://schemas.microsoft.com/office/2007/relationships/hdphoto" Target="../media/hdphoto3.wdp"/><Relationship Id="rId10" Type="http://schemas.openxmlformats.org/officeDocument/2006/relationships/image" Target="../media/image98.png"/><Relationship Id="rId4" Type="http://schemas.openxmlformats.org/officeDocument/2006/relationships/image" Target="../media/image68.png"/><Relationship Id="rId9" Type="http://schemas.openxmlformats.org/officeDocument/2006/relationships/image" Target="../media/image97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4" Type="http://schemas.microsoft.com/office/2007/relationships/hdphoto" Target="../media/hdphoto3.wdp"/><Relationship Id="rId9" Type="http://schemas.openxmlformats.org/officeDocument/2006/relationships/image" Target="../media/image102.png"/><Relationship Id="rId1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5.png"/><Relationship Id="rId18" Type="http://schemas.openxmlformats.org/officeDocument/2006/relationships/image" Target="../media/image84.png"/><Relationship Id="rId3" Type="http://schemas.openxmlformats.org/officeDocument/2006/relationships/image" Target="../media/image95.png"/><Relationship Id="rId21" Type="http://schemas.microsoft.com/office/2007/relationships/hdphoto" Target="../media/hdphoto3.wdp"/><Relationship Id="rId7" Type="http://schemas.openxmlformats.org/officeDocument/2006/relationships/image" Target="../media/image99.png"/><Relationship Id="rId12" Type="http://schemas.openxmlformats.org/officeDocument/2006/relationships/image" Target="../media/image59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2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58.png"/><Relationship Id="rId5" Type="http://schemas.openxmlformats.org/officeDocument/2006/relationships/image" Target="../media/image97.png"/><Relationship Id="rId15" Type="http://schemas.openxmlformats.org/officeDocument/2006/relationships/image" Target="../media/image27.png"/><Relationship Id="rId10" Type="http://schemas.openxmlformats.org/officeDocument/2006/relationships/image" Target="../media/image56.png"/><Relationship Id="rId19" Type="http://schemas.openxmlformats.org/officeDocument/2006/relationships/image" Target="../media/image49.png"/><Relationship Id="rId4" Type="http://schemas.openxmlformats.org/officeDocument/2006/relationships/image" Target="../media/image96.png"/><Relationship Id="rId9" Type="http://schemas.microsoft.com/office/2007/relationships/hdphoto" Target="../media/hdphoto4.wdp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3.png"/><Relationship Id="rId3" Type="http://schemas.openxmlformats.org/officeDocument/2006/relationships/image" Target="../media/image50.png"/><Relationship Id="rId7" Type="http://schemas.openxmlformats.org/officeDocument/2006/relationships/image" Target="../media/image10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109.png"/><Relationship Id="rId5" Type="http://schemas.openxmlformats.org/officeDocument/2006/relationships/image" Target="../media/image79.png"/><Relationship Id="rId15" Type="http://schemas.openxmlformats.org/officeDocument/2006/relationships/image" Target="../media/image49.png"/><Relationship Id="rId10" Type="http://schemas.openxmlformats.org/officeDocument/2006/relationships/image" Target="../media/image90.png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12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microsoft.com/office/2007/relationships/hdphoto" Target="../media/hdphoto3.wdp"/><Relationship Id="rId5" Type="http://schemas.openxmlformats.org/officeDocument/2006/relationships/image" Target="../media/image110.pn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audio" Target="../media/audio2.wav"/><Relationship Id="rId26" Type="http://schemas.openxmlformats.org/officeDocument/2006/relationships/image" Target="../media/image125.png"/><Relationship Id="rId3" Type="http://schemas.openxmlformats.org/officeDocument/2006/relationships/image" Target="../media/image50.png"/><Relationship Id="rId21" Type="http://schemas.openxmlformats.org/officeDocument/2006/relationships/audio" Target="../media/audio5.wav"/><Relationship Id="rId34" Type="http://schemas.openxmlformats.org/officeDocument/2006/relationships/image" Target="../media/image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audio" Target="../media/audio1.wav"/><Relationship Id="rId25" Type="http://schemas.openxmlformats.org/officeDocument/2006/relationships/image" Target="../media/image124.png"/><Relationship Id="rId33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2.png"/><Relationship Id="rId20" Type="http://schemas.openxmlformats.org/officeDocument/2006/relationships/audio" Target="../media/audio4.wav"/><Relationship Id="rId29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17.png"/><Relationship Id="rId24" Type="http://schemas.openxmlformats.org/officeDocument/2006/relationships/image" Target="../media/image123.png"/><Relationship Id="rId32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121.png"/><Relationship Id="rId23" Type="http://schemas.openxmlformats.org/officeDocument/2006/relationships/audio" Target="../media/audio7.wav"/><Relationship Id="rId28" Type="http://schemas.openxmlformats.org/officeDocument/2006/relationships/audio" Target="../media/audio8.wav"/><Relationship Id="rId10" Type="http://schemas.openxmlformats.org/officeDocument/2006/relationships/image" Target="../media/image116.png"/><Relationship Id="rId19" Type="http://schemas.openxmlformats.org/officeDocument/2006/relationships/audio" Target="../media/audio3.wav"/><Relationship Id="rId31" Type="http://schemas.openxmlformats.org/officeDocument/2006/relationships/audio" Target="../media/audio11.wav"/><Relationship Id="rId4" Type="http://schemas.microsoft.com/office/2007/relationships/hdphoto" Target="../media/hdphoto3.wdp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audio" Target="../media/audio6.wav"/><Relationship Id="rId27" Type="http://schemas.openxmlformats.org/officeDocument/2006/relationships/image" Target="../media/image126.jpeg"/><Relationship Id="rId30" Type="http://schemas.openxmlformats.org/officeDocument/2006/relationships/audio" Target="../media/audio10.wav"/><Relationship Id="rId8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7.png"/><Relationship Id="rId3" Type="http://schemas.openxmlformats.org/officeDocument/2006/relationships/image" Target="../media/image50.png"/><Relationship Id="rId7" Type="http://schemas.openxmlformats.org/officeDocument/2006/relationships/audio" Target="../media/audio3.wav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audio" Target="../media/audio6.wav"/><Relationship Id="rId4" Type="http://schemas.microsoft.com/office/2007/relationships/hdphoto" Target="../media/hdphoto3.wdp"/><Relationship Id="rId9" Type="http://schemas.openxmlformats.org/officeDocument/2006/relationships/audio" Target="../media/audio5.wav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gif"/><Relationship Id="rId25" Type="http://schemas.openxmlformats.org/officeDocument/2006/relationships/image" Target="../media/image26.png"/><Relationship Id="rId33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24" Type="http://schemas.openxmlformats.org/officeDocument/2006/relationships/image" Target="../media/image25.jpeg"/><Relationship Id="rId32" Type="http://schemas.openxmlformats.org/officeDocument/2006/relationships/image" Target="../media/image33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gif"/><Relationship Id="rId19" Type="http://schemas.openxmlformats.org/officeDocument/2006/relationships/image" Target="../media/image20.gif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128.png"/><Relationship Id="rId12" Type="http://schemas.openxmlformats.org/officeDocument/2006/relationships/image" Target="../media/image133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32.jpg"/><Relationship Id="rId5" Type="http://schemas.openxmlformats.org/officeDocument/2006/relationships/image" Target="../media/image39.png"/><Relationship Id="rId15" Type="http://schemas.openxmlformats.org/officeDocument/2006/relationships/image" Target="../media/image100.png"/><Relationship Id="rId10" Type="http://schemas.openxmlformats.org/officeDocument/2006/relationships/image" Target="../media/image131.png"/><Relationship Id="rId4" Type="http://schemas.microsoft.com/office/2007/relationships/hdphoto" Target="../media/hdphoto3.wdp"/><Relationship Id="rId9" Type="http://schemas.openxmlformats.org/officeDocument/2006/relationships/image" Target="../media/image130.jp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4" Type="http://schemas.openxmlformats.org/officeDocument/2006/relationships/image" Target="../media/image100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5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36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3.wdp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49.png"/><Relationship Id="rId5" Type="http://schemas.openxmlformats.org/officeDocument/2006/relationships/image" Target="../media/image138.png"/><Relationship Id="rId10" Type="http://schemas.openxmlformats.org/officeDocument/2006/relationships/image" Target="../media/image84.png"/><Relationship Id="rId4" Type="http://schemas.openxmlformats.org/officeDocument/2006/relationships/image" Target="../media/image39.png"/><Relationship Id="rId9" Type="http://schemas.openxmlformats.org/officeDocument/2006/relationships/image" Target="../media/image83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1.png"/><Relationship Id="rId7" Type="http://schemas.openxmlformats.org/officeDocument/2006/relationships/image" Target="../media/image100.png"/><Relationship Id="rId12" Type="http://schemas.openxmlformats.org/officeDocument/2006/relationships/image" Target="../media/image14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43.png"/><Relationship Id="rId5" Type="http://schemas.microsoft.com/office/2007/relationships/hdphoto" Target="../media/hdphoto3.wdp"/><Relationship Id="rId10" Type="http://schemas.openxmlformats.org/officeDocument/2006/relationships/image" Target="../media/image142.gif"/><Relationship Id="rId4" Type="http://schemas.openxmlformats.org/officeDocument/2006/relationships/image" Target="../media/image50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09.png"/><Relationship Id="rId10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5.png"/><Relationship Id="rId3" Type="http://schemas.openxmlformats.org/officeDocument/2006/relationships/image" Target="../media/image50.png"/><Relationship Id="rId21" Type="http://schemas.openxmlformats.org/officeDocument/2006/relationships/image" Target="../media/image47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4.gif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48.png"/><Relationship Id="rId15" Type="http://schemas.openxmlformats.org/officeDocument/2006/relationships/image" Target="../media/image154.png"/><Relationship Id="rId10" Type="http://schemas.openxmlformats.org/officeDocument/2006/relationships/image" Target="../media/image149.gif"/><Relationship Id="rId19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148.gif"/><Relationship Id="rId14" Type="http://schemas.openxmlformats.org/officeDocument/2006/relationships/image" Target="../media/image153.png"/><Relationship Id="rId22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14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gif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gif"/><Relationship Id="rId11" Type="http://schemas.openxmlformats.org/officeDocument/2006/relationships/image" Target="../media/image137.png"/><Relationship Id="rId5" Type="http://schemas.openxmlformats.org/officeDocument/2006/relationships/image" Target="../media/image27.png"/><Relationship Id="rId10" Type="http://schemas.openxmlformats.org/officeDocument/2006/relationships/image" Target="../media/image158.png"/><Relationship Id="rId4" Type="http://schemas.microsoft.com/office/2007/relationships/hdphoto" Target="../media/hdphoto3.wdp"/><Relationship Id="rId9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gif"/><Relationship Id="rId5" Type="http://schemas.openxmlformats.org/officeDocument/2006/relationships/image" Target="../media/image79.png"/><Relationship Id="rId10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61.PNG"/><Relationship Id="rId3" Type="http://schemas.openxmlformats.org/officeDocument/2006/relationships/image" Target="../media/image50.png"/><Relationship Id="rId7" Type="http://schemas.openxmlformats.org/officeDocument/2006/relationships/image" Target="../media/image79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49.png"/><Relationship Id="rId5" Type="http://schemas.openxmlformats.org/officeDocument/2006/relationships/image" Target="../media/image160.PNG"/><Relationship Id="rId10" Type="http://schemas.openxmlformats.org/officeDocument/2006/relationships/image" Target="../media/image84.png"/><Relationship Id="rId4" Type="http://schemas.microsoft.com/office/2007/relationships/hdphoto" Target="../media/hdphoto3.wdp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image" Target="../media/image166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65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164.png"/><Relationship Id="rId4" Type="http://schemas.microsoft.com/office/2007/relationships/hdphoto" Target="../media/hdphoto3.wdp"/><Relationship Id="rId9" Type="http://schemas.openxmlformats.org/officeDocument/2006/relationships/image" Target="../media/image163.png"/><Relationship Id="rId1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2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0.png"/><Relationship Id="rId5" Type="http://schemas.openxmlformats.org/officeDocument/2006/relationships/image" Target="../media/image27.png"/><Relationship Id="rId10" Type="http://schemas.openxmlformats.org/officeDocument/2006/relationships/image" Target="../media/image109.png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audio" Target="../media/audio12.wav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07.png"/><Relationship Id="rId5" Type="http://schemas.openxmlformats.org/officeDocument/2006/relationships/image" Target="../media/image173.png"/><Relationship Id="rId10" Type="http://schemas.openxmlformats.org/officeDocument/2006/relationships/image" Target="../media/image82.png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gif"/><Relationship Id="rId1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174.png"/><Relationship Id="rId12" Type="http://schemas.openxmlformats.org/officeDocument/2006/relationships/image" Target="../media/image17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7.png"/><Relationship Id="rId5" Type="http://schemas.openxmlformats.org/officeDocument/2006/relationships/image" Target="../media/image48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image" Target="../media/image39.png"/><Relationship Id="rId14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83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12" Type="http://schemas.microsoft.com/office/2007/relationships/hdphoto" Target="../media/hdphoto6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73.png"/><Relationship Id="rId5" Type="http://schemas.openxmlformats.org/officeDocument/2006/relationships/image" Target="../media/image55.png"/><Relationship Id="rId15" Type="http://schemas.openxmlformats.org/officeDocument/2006/relationships/image" Target="../media/image185.pn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audio" Target="../media/audio13.wav"/><Relationship Id="rId14" Type="http://schemas.openxmlformats.org/officeDocument/2006/relationships/image" Target="../media/image18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17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88.png"/><Relationship Id="rId5" Type="http://schemas.openxmlformats.org/officeDocument/2006/relationships/image" Target="../media/image39.png"/><Relationship Id="rId15" Type="http://schemas.openxmlformats.org/officeDocument/2006/relationships/image" Target="../media/image27.png"/><Relationship Id="rId10" Type="http://schemas.openxmlformats.org/officeDocument/2006/relationships/image" Target="../media/image187.png"/><Relationship Id="rId4" Type="http://schemas.microsoft.com/office/2007/relationships/hdphoto" Target="../media/hdphoto3.wdp"/><Relationship Id="rId9" Type="http://schemas.openxmlformats.org/officeDocument/2006/relationships/audio" Target="../media/audio13.wav"/><Relationship Id="rId1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109.png"/><Relationship Id="rId10" Type="http://schemas.openxmlformats.org/officeDocument/2006/relationships/image" Target="../media/image50.png"/><Relationship Id="rId4" Type="http://schemas.openxmlformats.org/officeDocument/2006/relationships/image" Target="../media/image190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7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79.png"/><Relationship Id="rId10" Type="http://schemas.openxmlformats.org/officeDocument/2006/relationships/image" Target="../media/image50.png"/><Relationship Id="rId4" Type="http://schemas.openxmlformats.org/officeDocument/2006/relationships/image" Target="../media/image191.png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96.png"/><Relationship Id="rId1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193.png"/><Relationship Id="rId12" Type="http://schemas.openxmlformats.org/officeDocument/2006/relationships/image" Target="../media/image195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4.png"/><Relationship Id="rId5" Type="http://schemas.openxmlformats.org/officeDocument/2006/relationships/image" Target="../media/image39.png"/><Relationship Id="rId15" Type="http://schemas.openxmlformats.org/officeDocument/2006/relationships/image" Target="../media/image198.png"/><Relationship Id="rId10" Type="http://schemas.microsoft.com/office/2007/relationships/hdphoto" Target="../media/hdphoto2.wdp"/><Relationship Id="rId19" Type="http://schemas.openxmlformats.org/officeDocument/2006/relationships/image" Target="../media/image100.png"/><Relationship Id="rId4" Type="http://schemas.microsoft.com/office/2007/relationships/hdphoto" Target="../media/hdphoto3.wdp"/><Relationship Id="rId9" Type="http://schemas.openxmlformats.org/officeDocument/2006/relationships/image" Target="../media/image48.png"/><Relationship Id="rId1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9.png"/><Relationship Id="rId5" Type="http://schemas.openxmlformats.org/officeDocument/2006/relationships/audio" Target="../media/audio12.wav"/><Relationship Id="rId15" Type="http://schemas.openxmlformats.org/officeDocument/2006/relationships/image" Target="../media/image203.png"/><Relationship Id="rId10" Type="http://schemas.openxmlformats.org/officeDocument/2006/relationships/image" Target="../media/image7.gif"/><Relationship Id="rId19" Type="http://schemas.openxmlformats.org/officeDocument/2006/relationships/image" Target="../media/image207.png"/><Relationship Id="rId4" Type="http://schemas.microsoft.com/office/2007/relationships/hdphoto" Target="../media/hdphoto3.wdp"/><Relationship Id="rId9" Type="http://schemas.microsoft.com/office/2007/relationships/hdphoto" Target="../media/hdphoto6.wdp"/><Relationship Id="rId14" Type="http://schemas.openxmlformats.org/officeDocument/2006/relationships/image" Target="../media/image2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08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79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190.png"/><Relationship Id="rId10" Type="http://schemas.openxmlformats.org/officeDocument/2006/relationships/image" Target="../media/image50.png"/><Relationship Id="rId4" Type="http://schemas.openxmlformats.org/officeDocument/2006/relationships/image" Target="../media/image209.png"/><Relationship Id="rId9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98.png"/><Relationship Id="rId18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image" Target="../media/image210.png"/><Relationship Id="rId12" Type="http://schemas.openxmlformats.org/officeDocument/2006/relationships/image" Target="../media/image197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5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5.png"/><Relationship Id="rId5" Type="http://schemas.openxmlformats.org/officeDocument/2006/relationships/image" Target="../media/image48.png"/><Relationship Id="rId15" Type="http://schemas.openxmlformats.org/officeDocument/2006/relationships/image" Target="../media/image49.png"/><Relationship Id="rId10" Type="http://schemas.openxmlformats.org/officeDocument/2006/relationships/image" Target="../media/image194.png"/><Relationship Id="rId19" Type="http://schemas.openxmlformats.org/officeDocument/2006/relationships/image" Target="../media/image212.png"/><Relationship Id="rId4" Type="http://schemas.microsoft.com/office/2007/relationships/hdphoto" Target="../media/hdphoto3.wdp"/><Relationship Id="rId9" Type="http://schemas.openxmlformats.org/officeDocument/2006/relationships/image" Target="../media/image199.png"/><Relationship Id="rId14" Type="http://schemas.openxmlformats.org/officeDocument/2006/relationships/image" Target="../media/image2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8.png"/><Relationship Id="rId3" Type="http://schemas.openxmlformats.org/officeDocument/2006/relationships/image" Target="../media/image50.png"/><Relationship Id="rId7" Type="http://schemas.openxmlformats.org/officeDocument/2006/relationships/image" Target="../media/image213.pn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216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215.png"/><Relationship Id="rId14" Type="http://schemas.openxmlformats.org/officeDocument/2006/relationships/image" Target="../media/image2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82.png"/><Relationship Id="rId10" Type="http://schemas.microsoft.com/office/2007/relationships/hdphoto" Target="../media/hdphoto3.wdp"/><Relationship Id="rId4" Type="http://schemas.openxmlformats.org/officeDocument/2006/relationships/image" Target="../media/image79.pn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2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190.png"/><Relationship Id="rId10" Type="http://schemas.openxmlformats.org/officeDocument/2006/relationships/image" Target="../media/image50.png"/><Relationship Id="rId4" Type="http://schemas.openxmlformats.org/officeDocument/2006/relationships/image" Target="../media/image79.png"/><Relationship Id="rId9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8.png"/><Relationship Id="rId3" Type="http://schemas.openxmlformats.org/officeDocument/2006/relationships/image" Target="../media/image50.png"/><Relationship Id="rId7" Type="http://schemas.openxmlformats.org/officeDocument/2006/relationships/image" Target="../media/image223.png"/><Relationship Id="rId12" Type="http://schemas.microsoft.com/office/2007/relationships/hdphoto" Target="../media/hdphoto7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6.png"/><Relationship Id="rId4" Type="http://schemas.microsoft.com/office/2007/relationships/hdphoto" Target="../media/hdphoto3.wdp"/><Relationship Id="rId9" Type="http://schemas.openxmlformats.org/officeDocument/2006/relationships/image" Target="../media/image225.png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4.wav"/><Relationship Id="rId7" Type="http://schemas.openxmlformats.org/officeDocument/2006/relationships/image" Target="../media/image50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30.png"/><Relationship Id="rId5" Type="http://schemas.openxmlformats.org/officeDocument/2006/relationships/audio" Target="../media/audio16.wav"/><Relationship Id="rId10" Type="http://schemas.openxmlformats.org/officeDocument/2006/relationships/image" Target="../media/image229.png"/><Relationship Id="rId4" Type="http://schemas.openxmlformats.org/officeDocument/2006/relationships/audio" Target="../media/audio15.wav"/><Relationship Id="rId9" Type="http://schemas.openxmlformats.org/officeDocument/2006/relationships/image" Target="../media/image2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84.png"/><Relationship Id="rId3" Type="http://schemas.openxmlformats.org/officeDocument/2006/relationships/image" Target="../media/image50.png"/><Relationship Id="rId7" Type="http://schemas.openxmlformats.org/officeDocument/2006/relationships/image" Target="../media/image22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11" Type="http://schemas.openxmlformats.org/officeDocument/2006/relationships/image" Target="../media/image82.png"/><Relationship Id="rId5" Type="http://schemas.openxmlformats.org/officeDocument/2006/relationships/image" Target="../media/image232.png"/><Relationship Id="rId10" Type="http://schemas.openxmlformats.org/officeDocument/2006/relationships/image" Target="../media/image224.png"/><Relationship Id="rId4" Type="http://schemas.microsoft.com/office/2007/relationships/hdphoto" Target="../media/hdphoto3.wdp"/><Relationship Id="rId9" Type="http://schemas.openxmlformats.org/officeDocument/2006/relationships/image" Target="../media/image223.png"/><Relationship Id="rId1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79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07.png"/><Relationship Id="rId10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0.png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55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.png"/><Relationship Id="rId5" Type="http://schemas.microsoft.com/office/2007/relationships/hdphoto" Target="../media/hdphoto2.wdp"/><Relationship Id="rId15" Type="http://schemas.openxmlformats.org/officeDocument/2006/relationships/image" Target="../media/image54.jp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12" Type="http://schemas.openxmlformats.org/officeDocument/2006/relationships/image" Target="../media/image62.png"/><Relationship Id="rId17" Type="http://schemas.openxmlformats.org/officeDocument/2006/relationships/hyperlink" Target="http://www.wordreference.com/" TargetMode="External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50.png"/><Relationship Id="rId10" Type="http://schemas.openxmlformats.org/officeDocument/2006/relationships/image" Target="../media/image60.png"/><Relationship Id="rId4" Type="http://schemas.openxmlformats.org/officeDocument/2006/relationships/image" Target="../media/image4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5.wdp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10" Type="http://schemas.openxmlformats.org/officeDocument/2006/relationships/image" Target="../media/image5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6.png"/><Relationship Id="rId5" Type="http://schemas.openxmlformats.org/officeDocument/2006/relationships/image" Target="../media/image60.png"/><Relationship Id="rId10" Type="http://schemas.openxmlformats.org/officeDocument/2006/relationships/image" Target="../media/image75.png"/><Relationship Id="rId4" Type="http://schemas.microsoft.com/office/2007/relationships/hdphoto" Target="../media/hdphoto3.wdp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6717" y="251241"/>
            <a:ext cx="298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Amarillo Term 3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80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8FDE9C-6668-6673-52B0-A4FF4B3081E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491;p9">
            <a:extLst>
              <a:ext uri="{FF2B5EF4-FFF2-40B4-BE49-F238E27FC236}">
                <a16:creationId xmlns:a16="http://schemas.microsoft.com/office/drawing/2014/main" id="{9E335624-B57E-7D16-DC01-30D037996D5B}"/>
              </a:ext>
            </a:extLst>
          </p:cNvPr>
          <p:cNvSpPr txBox="1"/>
          <p:nvPr/>
        </p:nvSpPr>
        <p:spPr>
          <a:xfrm>
            <a:off x="1448540" y="83639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el poema con una palabra correcta.</a:t>
            </a:r>
            <a:endParaRPr/>
          </a:p>
        </p:txBody>
      </p:sp>
      <p:grpSp>
        <p:nvGrpSpPr>
          <p:cNvPr id="17" name="Google Shape;492;p9">
            <a:extLst>
              <a:ext uri="{FF2B5EF4-FFF2-40B4-BE49-F238E27FC236}">
                <a16:creationId xmlns:a16="http://schemas.microsoft.com/office/drawing/2014/main" id="{A64A9F33-6BB1-0B9D-3728-C76F645B301E}"/>
              </a:ext>
            </a:extLst>
          </p:cNvPr>
          <p:cNvGrpSpPr/>
          <p:nvPr/>
        </p:nvGrpSpPr>
        <p:grpSpPr>
          <a:xfrm>
            <a:off x="487345" y="828637"/>
            <a:ext cx="962296" cy="307777"/>
            <a:chOff x="537508" y="810975"/>
            <a:chExt cx="505091" cy="307777"/>
          </a:xfrm>
        </p:grpSpPr>
        <p:sp>
          <p:nvSpPr>
            <p:cNvPr id="25" name="Google Shape;493;p9">
              <a:extLst>
                <a:ext uri="{FF2B5EF4-FFF2-40B4-BE49-F238E27FC236}">
                  <a16:creationId xmlns:a16="http://schemas.microsoft.com/office/drawing/2014/main" id="{31463041-8773-043F-A0E0-75BD49FCD75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494;p9">
              <a:extLst>
                <a:ext uri="{FF2B5EF4-FFF2-40B4-BE49-F238E27FC236}">
                  <a16:creationId xmlns:a16="http://schemas.microsoft.com/office/drawing/2014/main" id="{1D597E0D-90DF-7191-3913-7E7EFB28A50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31" name="Google Shape;495;p9" descr="Pen, Write, Pencil, Writing Tool, Work, Message, Blue">
            <a:extLst>
              <a:ext uri="{FF2B5EF4-FFF2-40B4-BE49-F238E27FC236}">
                <a16:creationId xmlns:a16="http://schemas.microsoft.com/office/drawing/2014/main" id="{FD1AE213-A5E5-81C2-9F2F-D1324A373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42" y="697485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99;p9">
            <a:extLst>
              <a:ext uri="{FF2B5EF4-FFF2-40B4-BE49-F238E27FC236}">
                <a16:creationId xmlns:a16="http://schemas.microsoft.com/office/drawing/2014/main" id="{A95E1886-170E-3BBB-B495-328ABEB0C386}"/>
              </a:ext>
            </a:extLst>
          </p:cNvPr>
          <p:cNvSpPr txBox="1"/>
          <p:nvPr/>
        </p:nvSpPr>
        <p:spPr>
          <a:xfrm>
            <a:off x="438057" y="1452298"/>
            <a:ext cx="2484020" cy="156962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_________  [position],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_________ [position],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</a:t>
            </a:r>
            <a:r>
              <a:rPr lang="en-GB" sz="1600" dirty="0" err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dirty="0" err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medio, un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_________</a:t>
            </a:r>
            <a:endParaRPr dirty="0"/>
          </a:p>
        </p:txBody>
      </p:sp>
      <p:sp>
        <p:nvSpPr>
          <p:cNvPr id="36" name="Google Shape;500;p9">
            <a:extLst>
              <a:ext uri="{FF2B5EF4-FFF2-40B4-BE49-F238E27FC236}">
                <a16:creationId xmlns:a16="http://schemas.microsoft.com/office/drawing/2014/main" id="{DB5C2C47-7B06-666D-DD58-86EF5C7D2F91}"/>
              </a:ext>
            </a:extLst>
          </p:cNvPr>
          <p:cNvSpPr txBox="1"/>
          <p:nvPr/>
        </p:nvSpPr>
        <p:spPr>
          <a:xfrm>
            <a:off x="62606" y="307774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7" name="Google Shape;501;p9" descr="Free post it notepad memo illustration">
            <a:extLst>
              <a:ext uri="{FF2B5EF4-FFF2-40B4-BE49-F238E27FC236}">
                <a16:creationId xmlns:a16="http://schemas.microsoft.com/office/drawing/2014/main" id="{958B483B-895F-E7E2-212B-B03A67E573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4856" t="-293" r="2099" b="71028"/>
          <a:stretch/>
        </p:blipFill>
        <p:spPr>
          <a:xfrm>
            <a:off x="2949195" y="1119059"/>
            <a:ext cx="1945172" cy="177403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502;p9">
            <a:extLst>
              <a:ext uri="{FF2B5EF4-FFF2-40B4-BE49-F238E27FC236}">
                <a16:creationId xmlns:a16="http://schemas.microsoft.com/office/drawing/2014/main" id="{0C2AE2B4-C5B7-4DD8-81CB-27E64F672363}"/>
              </a:ext>
            </a:extLst>
          </p:cNvPr>
          <p:cNvSpPr txBox="1"/>
          <p:nvPr/>
        </p:nvSpPr>
        <p:spPr>
          <a:xfrm>
            <a:off x="433728" y="3513017"/>
            <a:ext cx="2484020" cy="1569620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 [position],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[position],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[position], un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_________</a:t>
            </a:r>
            <a:endParaRPr dirty="0"/>
          </a:p>
        </p:txBody>
      </p:sp>
      <p:pic>
        <p:nvPicPr>
          <p:cNvPr id="43" name="Google Shape;503;p9" descr="Free post it notepad memo illustration">
            <a:extLst>
              <a:ext uri="{FF2B5EF4-FFF2-40B4-BE49-F238E27FC236}">
                <a16:creationId xmlns:a16="http://schemas.microsoft.com/office/drawing/2014/main" id="{7E7E5D4F-5A23-D455-6B8F-36B7953F02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205" t="-307" r="33750" b="71042"/>
          <a:stretch/>
        </p:blipFill>
        <p:spPr>
          <a:xfrm>
            <a:off x="2949195" y="3435493"/>
            <a:ext cx="1945172" cy="177403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504;p9">
            <a:extLst>
              <a:ext uri="{FF2B5EF4-FFF2-40B4-BE49-F238E27FC236}">
                <a16:creationId xmlns:a16="http://schemas.microsoft.com/office/drawing/2014/main" id="{F4E3DF9D-50A6-A1B7-2EF5-49028D52BB39}"/>
              </a:ext>
            </a:extLst>
          </p:cNvPr>
          <p:cNvSpPr txBox="1"/>
          <p:nvPr/>
        </p:nvSpPr>
        <p:spPr>
          <a:xfrm>
            <a:off x="1187447" y="519898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 tu poema. </a:t>
            </a:r>
            <a:endParaRPr/>
          </a:p>
        </p:txBody>
      </p:sp>
      <p:sp>
        <p:nvSpPr>
          <p:cNvPr id="45" name="Google Shape;505;p9">
            <a:extLst>
              <a:ext uri="{FF2B5EF4-FFF2-40B4-BE49-F238E27FC236}">
                <a16:creationId xmlns:a16="http://schemas.microsoft.com/office/drawing/2014/main" id="{07ADD6A6-5C51-8EC7-8941-116CF58BD4C9}"/>
              </a:ext>
            </a:extLst>
          </p:cNvPr>
          <p:cNvSpPr/>
          <p:nvPr/>
        </p:nvSpPr>
        <p:spPr>
          <a:xfrm>
            <a:off x="4880824" y="1182076"/>
            <a:ext cx="1741841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506;p9">
            <a:extLst>
              <a:ext uri="{FF2B5EF4-FFF2-40B4-BE49-F238E27FC236}">
                <a16:creationId xmlns:a16="http://schemas.microsoft.com/office/drawing/2014/main" id="{7E3304D0-229D-8F89-E95F-7F20FAE35812}"/>
              </a:ext>
            </a:extLst>
          </p:cNvPr>
          <p:cNvSpPr/>
          <p:nvPr/>
        </p:nvSpPr>
        <p:spPr>
          <a:xfrm>
            <a:off x="4880823" y="3517024"/>
            <a:ext cx="1741841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507;p9">
            <a:extLst>
              <a:ext uri="{FF2B5EF4-FFF2-40B4-BE49-F238E27FC236}">
                <a16:creationId xmlns:a16="http://schemas.microsoft.com/office/drawing/2014/main" id="{2B476EC2-E93B-E832-9002-5A823D944D90}"/>
              </a:ext>
            </a:extLst>
          </p:cNvPr>
          <p:cNvGrpSpPr/>
          <p:nvPr/>
        </p:nvGrpSpPr>
        <p:grpSpPr>
          <a:xfrm>
            <a:off x="3874441" y="2961315"/>
            <a:ext cx="1062663" cy="564282"/>
            <a:chOff x="1977177" y="2766606"/>
            <a:chExt cx="1062663" cy="564282"/>
          </a:xfrm>
        </p:grpSpPr>
        <p:grpSp>
          <p:nvGrpSpPr>
            <p:cNvPr id="61" name="Google Shape;508;p9">
              <a:extLst>
                <a:ext uri="{FF2B5EF4-FFF2-40B4-BE49-F238E27FC236}">
                  <a16:creationId xmlns:a16="http://schemas.microsoft.com/office/drawing/2014/main" id="{38AD1D4E-06F3-75C0-DF23-1CE6E754345A}"/>
                </a:ext>
              </a:extLst>
            </p:cNvPr>
            <p:cNvGrpSpPr/>
            <p:nvPr/>
          </p:nvGrpSpPr>
          <p:grpSpPr>
            <a:xfrm>
              <a:off x="1977177" y="2766606"/>
              <a:ext cx="1062663" cy="554806"/>
              <a:chOff x="6265226" y="4628615"/>
              <a:chExt cx="1062663" cy="476146"/>
            </a:xfrm>
          </p:grpSpPr>
          <p:sp>
            <p:nvSpPr>
              <p:cNvPr id="2051" name="Google Shape;509;p9">
                <a:extLst>
                  <a:ext uri="{FF2B5EF4-FFF2-40B4-BE49-F238E27FC236}">
                    <a16:creationId xmlns:a16="http://schemas.microsoft.com/office/drawing/2014/main" id="{D2FE3885-A5C0-44DC-F032-3904B8A6E03D}"/>
                  </a:ext>
                </a:extLst>
              </p:cNvPr>
              <p:cNvSpPr/>
              <p:nvPr/>
            </p:nvSpPr>
            <p:spPr>
              <a:xfrm>
                <a:off x="6364403" y="4628615"/>
                <a:ext cx="713200" cy="476146"/>
              </a:xfrm>
              <a:prstGeom prst="foldedCorner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54" name="Google Shape;510;p9">
                <a:extLst>
                  <a:ext uri="{FF2B5EF4-FFF2-40B4-BE49-F238E27FC236}">
                    <a16:creationId xmlns:a16="http://schemas.microsoft.com/office/drawing/2014/main" id="{52AE92C6-CF28-1DBC-6AF0-AFED950FB4C4}"/>
                  </a:ext>
                </a:extLst>
              </p:cNvPr>
              <p:cNvSpPr txBox="1"/>
              <p:nvPr/>
            </p:nvSpPr>
            <p:spPr>
              <a:xfrm>
                <a:off x="6265226" y="4644553"/>
                <a:ext cx="1062663" cy="18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Rewrite</a:t>
                </a:r>
                <a:endParaRPr/>
              </a:p>
            </p:txBody>
          </p:sp>
        </p:grpSp>
        <p:pic>
          <p:nvPicPr>
            <p:cNvPr id="62" name="Google Shape;511;p9" descr="Free Icon Light illustration and picture">
              <a:extLst>
                <a:ext uri="{FF2B5EF4-FFF2-40B4-BE49-F238E27FC236}">
                  <a16:creationId xmlns:a16="http://schemas.microsoft.com/office/drawing/2014/main" id="{2CAA8F91-84F8-BA9F-BC5B-AD2C9755FB5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00745" y="2802940"/>
              <a:ext cx="201133" cy="179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Google Shape;512;p9">
              <a:extLst>
                <a:ext uri="{FF2B5EF4-FFF2-40B4-BE49-F238E27FC236}">
                  <a16:creationId xmlns:a16="http://schemas.microsoft.com/office/drawing/2014/main" id="{6A450355-75E8-3F8B-B46E-6F58070BC1DC}"/>
                </a:ext>
              </a:extLst>
            </p:cNvPr>
            <p:cNvSpPr txBox="1"/>
            <p:nvPr/>
          </p:nvSpPr>
          <p:spPr>
            <a:xfrm>
              <a:off x="1991466" y="2892626"/>
              <a:ext cx="860100" cy="438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your poem neatly here </a:t>
              </a:r>
              <a:endParaRPr/>
            </a:p>
          </p:txBody>
        </p:sp>
      </p:grpSp>
      <p:sp>
        <p:nvSpPr>
          <p:cNvPr id="2055" name="Google Shape;513;p9">
            <a:extLst>
              <a:ext uri="{FF2B5EF4-FFF2-40B4-BE49-F238E27FC236}">
                <a16:creationId xmlns:a16="http://schemas.microsoft.com/office/drawing/2014/main" id="{6248B535-E790-5DB7-DF93-AA15597A7E1E}"/>
              </a:ext>
            </a:extLst>
          </p:cNvPr>
          <p:cNvSpPr txBox="1"/>
          <p:nvPr/>
        </p:nvSpPr>
        <p:spPr>
          <a:xfrm>
            <a:off x="494268" y="5222012"/>
            <a:ext cx="757914" cy="307777"/>
          </a:xfrm>
          <a:prstGeom prst="rect">
            <a:avLst/>
          </a:prstGeom>
          <a:solidFill>
            <a:srgbClr val="FBA217"/>
          </a:solidFill>
          <a:ln w="9525" cap="flat" cmpd="sng">
            <a:solidFill>
              <a:srgbClr val="FBA2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crear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6" name="Google Shape;514;p9">
            <a:extLst>
              <a:ext uri="{FF2B5EF4-FFF2-40B4-BE49-F238E27FC236}">
                <a16:creationId xmlns:a16="http://schemas.microsoft.com/office/drawing/2014/main" id="{3BC96F89-01C3-B09B-CE10-89BF9E1290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70" y="5037302"/>
            <a:ext cx="553943" cy="574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8" name="Google Shape;515;p9">
            <a:extLst>
              <a:ext uri="{FF2B5EF4-FFF2-40B4-BE49-F238E27FC236}">
                <a16:creationId xmlns:a16="http://schemas.microsoft.com/office/drawing/2014/main" id="{B9B9934E-A189-63DA-780F-4C3852FC4C8A}"/>
              </a:ext>
            </a:extLst>
          </p:cNvPr>
          <p:cNvSpPr txBox="1"/>
          <p:nvPr/>
        </p:nvSpPr>
        <p:spPr>
          <a:xfrm>
            <a:off x="5266388" y="5278417"/>
            <a:ext cx="1526471" cy="461665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completar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to complete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own (m)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59" name="Google Shape;479;p9">
            <a:extLst>
              <a:ext uri="{FF2B5EF4-FFF2-40B4-BE49-F238E27FC236}">
                <a16:creationId xmlns:a16="http://schemas.microsoft.com/office/drawing/2014/main" id="{1346317F-8587-DD95-EF3E-CD172E6DA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379787"/>
              </p:ext>
            </p:extLst>
          </p:nvPr>
        </p:nvGraphicFramePr>
        <p:xfrm>
          <a:off x="130140" y="6296960"/>
          <a:ext cx="6332350" cy="35583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02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present, presenting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fun (f)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search, searching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river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cloud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60" name="Google Shape;480;p9">
            <a:extLst>
              <a:ext uri="{FF2B5EF4-FFF2-40B4-BE49-F238E27FC236}">
                <a16:creationId xmlns:a16="http://schemas.microsoft.com/office/drawing/2014/main" id="{3C1AB09C-1667-C3C9-9D7A-B949B2C3165D}"/>
              </a:ext>
            </a:extLst>
          </p:cNvPr>
          <p:cNvSpPr txBox="1"/>
          <p:nvPr/>
        </p:nvSpPr>
        <p:spPr>
          <a:xfrm>
            <a:off x="1387251" y="583091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2061" name="Google Shape;481;p9">
            <a:extLst>
              <a:ext uri="{FF2B5EF4-FFF2-40B4-BE49-F238E27FC236}">
                <a16:creationId xmlns:a16="http://schemas.microsoft.com/office/drawing/2014/main" id="{1D646AE4-387F-D66D-E262-F340E9D2D0E0}"/>
              </a:ext>
            </a:extLst>
          </p:cNvPr>
          <p:cNvGrpSpPr/>
          <p:nvPr/>
        </p:nvGrpSpPr>
        <p:grpSpPr>
          <a:xfrm>
            <a:off x="456150" y="5833103"/>
            <a:ext cx="962296" cy="307777"/>
            <a:chOff x="537508" y="810975"/>
            <a:chExt cx="505091" cy="307777"/>
          </a:xfrm>
        </p:grpSpPr>
        <p:sp>
          <p:nvSpPr>
            <p:cNvPr id="2062" name="Google Shape;482;p9">
              <a:extLst>
                <a:ext uri="{FF2B5EF4-FFF2-40B4-BE49-F238E27FC236}">
                  <a16:creationId xmlns:a16="http://schemas.microsoft.com/office/drawing/2014/main" id="{B3A7C01B-F7C7-4511-1CAC-FCF67C6560F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Google Shape;483;p9">
              <a:extLst>
                <a:ext uri="{FF2B5EF4-FFF2-40B4-BE49-F238E27FC236}">
                  <a16:creationId xmlns:a16="http://schemas.microsoft.com/office/drawing/2014/main" id="{B4BA0725-BBA3-C7F4-4D72-569D2308ECB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64" name="Google Shape;484;p9" descr="Pen, Write, Pencil, Writing Tool, Work, Message, Blue">
            <a:extLst>
              <a:ext uri="{FF2B5EF4-FFF2-40B4-BE49-F238E27FC236}">
                <a16:creationId xmlns:a16="http://schemas.microsoft.com/office/drawing/2014/main" id="{6C97C4B1-8978-A389-8322-8E536FE315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47" y="5701951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Google Shape;485;p9">
            <a:extLst>
              <a:ext uri="{FF2B5EF4-FFF2-40B4-BE49-F238E27FC236}">
                <a16:creationId xmlns:a16="http://schemas.microsoft.com/office/drawing/2014/main" id="{80DDD96D-3F58-B5BB-D7C7-DCBD1E58BA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037" y="825413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486;p9" descr="Icon&#10;&#10;Description automatically generated">
            <a:extLst>
              <a:ext uri="{FF2B5EF4-FFF2-40B4-BE49-F238E27FC236}">
                <a16:creationId xmlns:a16="http://schemas.microsoft.com/office/drawing/2014/main" id="{50F8B219-6C9E-76FE-CB64-3A2F6031CC3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493" y="7151787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Google Shape;487;p9">
            <a:extLst>
              <a:ext uri="{FF2B5EF4-FFF2-40B4-BE49-F238E27FC236}">
                <a16:creationId xmlns:a16="http://schemas.microsoft.com/office/drawing/2014/main" id="{8F086F37-8C27-B2D5-4D58-0C16AEE5A17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0509" y="9166537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488;p9">
            <a:extLst>
              <a:ext uri="{FF2B5EF4-FFF2-40B4-BE49-F238E27FC236}">
                <a16:creationId xmlns:a16="http://schemas.microsoft.com/office/drawing/2014/main" id="{30CE35BA-1AE4-3D04-2D4E-B53E1A2BFA62}"/>
              </a:ext>
            </a:extLst>
          </p:cNvPr>
          <p:cNvSpPr txBox="1"/>
          <p:nvPr/>
        </p:nvSpPr>
        <p:spPr>
          <a:xfrm>
            <a:off x="791676" y="760138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70" name="Google Shape;489;p9">
            <a:extLst>
              <a:ext uri="{FF2B5EF4-FFF2-40B4-BE49-F238E27FC236}">
                <a16:creationId xmlns:a16="http://schemas.microsoft.com/office/drawing/2014/main" id="{158BEAEE-1EEA-E1D0-7C5D-B85E7A16E9FC}"/>
              </a:ext>
            </a:extLst>
          </p:cNvPr>
          <p:cNvSpPr txBox="1"/>
          <p:nvPr/>
        </p:nvSpPr>
        <p:spPr>
          <a:xfrm>
            <a:off x="829657" y="860887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72" name="Google Shape;490;p9">
            <a:extLst>
              <a:ext uri="{FF2B5EF4-FFF2-40B4-BE49-F238E27FC236}">
                <a16:creationId xmlns:a16="http://schemas.microsoft.com/office/drawing/2014/main" id="{26B8E4D0-07F5-9AEB-4D2E-D1295BDBEB9C}"/>
              </a:ext>
            </a:extLst>
          </p:cNvPr>
          <p:cNvSpPr txBox="1"/>
          <p:nvPr/>
        </p:nvSpPr>
        <p:spPr>
          <a:xfrm>
            <a:off x="789849" y="955949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074" name="Google Shape;496;p9">
            <a:extLst>
              <a:ext uri="{FF2B5EF4-FFF2-40B4-BE49-F238E27FC236}">
                <a16:creationId xmlns:a16="http://schemas.microsoft.com/office/drawing/2014/main" id="{CD9A60C8-0C50-E054-B929-B5552EB5324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20477" y="6175604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4" descr="Free Watercolor Brushstroke illustration and picture">
            <a:extLst>
              <a:ext uri="{FF2B5EF4-FFF2-40B4-BE49-F238E27FC236}">
                <a16:creationId xmlns:a16="http://schemas.microsoft.com/office/drawing/2014/main" id="{4CA09D77-B3C0-DCCA-EA5B-55A4298E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78A1C99-2CA8-ABAB-D318-E90DF2352E8C}"/>
              </a:ext>
            </a:extLst>
          </p:cNvPr>
          <p:cNvSpPr txBox="1"/>
          <p:nvPr/>
        </p:nvSpPr>
        <p:spPr>
          <a:xfrm>
            <a:off x="6413989" y="9548675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365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17" name="Picture 4" descr="Free Watercolor Brushstroke illustration and picture">
            <a:extLst>
              <a:ext uri="{FF2B5EF4-FFF2-40B4-BE49-F238E27FC236}">
                <a16:creationId xmlns:a16="http://schemas.microsoft.com/office/drawing/2014/main" id="{BBAF6DAF-718A-F57C-F242-742353AB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D6BA8A-6946-691F-5898-FE0FCB583032}"/>
              </a:ext>
            </a:extLst>
          </p:cNvPr>
          <p:cNvSpPr txBox="1"/>
          <p:nvPr/>
        </p:nvSpPr>
        <p:spPr>
          <a:xfrm>
            <a:off x="6413989" y="954867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3352B-40B0-AFAF-D1CC-1E93D079DEC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521;p10">
            <a:extLst>
              <a:ext uri="{FF2B5EF4-FFF2-40B4-BE49-F238E27FC236}">
                <a16:creationId xmlns:a16="http://schemas.microsoft.com/office/drawing/2014/main" id="{EE70CA7E-B0CB-1450-EA4B-1033D326EDA3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Google Shape;527;p10">
            <a:extLst>
              <a:ext uri="{FF2B5EF4-FFF2-40B4-BE49-F238E27FC236}">
                <a16:creationId xmlns:a16="http://schemas.microsoft.com/office/drawing/2014/main" id="{E90042EA-836D-A127-626F-A46D9F93A1C1}"/>
              </a:ext>
            </a:extLst>
          </p:cNvPr>
          <p:cNvGraphicFramePr/>
          <p:nvPr/>
        </p:nvGraphicFramePr>
        <p:xfrm>
          <a:off x="369327" y="1496589"/>
          <a:ext cx="1129350" cy="1049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Google Shape;528;p10">
            <a:extLst>
              <a:ext uri="{FF2B5EF4-FFF2-40B4-BE49-F238E27FC236}">
                <a16:creationId xmlns:a16="http://schemas.microsoft.com/office/drawing/2014/main" id="{7E2F6740-32AE-2B7F-47FD-419979B14837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" name="Google Shape;529;p10">
            <a:extLst>
              <a:ext uri="{FF2B5EF4-FFF2-40B4-BE49-F238E27FC236}">
                <a16:creationId xmlns:a16="http://schemas.microsoft.com/office/drawing/2014/main" id="{17BFF635-2B64-0F85-EC87-7E970CE0EBF5}"/>
              </a:ext>
            </a:extLst>
          </p:cNvPr>
          <p:cNvGraphicFramePr/>
          <p:nvPr/>
        </p:nvGraphicFramePr>
        <p:xfrm>
          <a:off x="1787170" y="1511776"/>
          <a:ext cx="1129350" cy="1049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Google Shape;530;p10">
            <a:extLst>
              <a:ext uri="{FF2B5EF4-FFF2-40B4-BE49-F238E27FC236}">
                <a16:creationId xmlns:a16="http://schemas.microsoft.com/office/drawing/2014/main" id="{01D38459-BE4C-4ED9-AFB1-0152517DDA34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14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" name="Google Shape;532;p10">
            <a:extLst>
              <a:ext uri="{FF2B5EF4-FFF2-40B4-BE49-F238E27FC236}">
                <a16:creationId xmlns:a16="http://schemas.microsoft.com/office/drawing/2014/main" id="{689C9B79-E7D5-4634-EFFB-2947904ADE6D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2" name="Google Shape;533;p10">
              <a:extLst>
                <a:ext uri="{FF2B5EF4-FFF2-40B4-BE49-F238E27FC236}">
                  <a16:creationId xmlns:a16="http://schemas.microsoft.com/office/drawing/2014/main" id="{8B91B148-96D4-4C14-560E-9BF1F3729CE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Google Shape;534;p10" descr="Speech Icon, Voice, Talking, Audio, Speech">
              <a:extLst>
                <a:ext uri="{FF2B5EF4-FFF2-40B4-BE49-F238E27FC236}">
                  <a16:creationId xmlns:a16="http://schemas.microsoft.com/office/drawing/2014/main" id="{12CC8AA1-1722-81E7-91C0-EDA86C812D7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535;p10">
              <a:extLst>
                <a:ext uri="{FF2B5EF4-FFF2-40B4-BE49-F238E27FC236}">
                  <a16:creationId xmlns:a16="http://schemas.microsoft.com/office/drawing/2014/main" id="{48D0374E-D25B-681A-2F22-688FF6FD398D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5" name="Google Shape;543;p10">
            <a:extLst>
              <a:ext uri="{FF2B5EF4-FFF2-40B4-BE49-F238E27FC236}">
                <a16:creationId xmlns:a16="http://schemas.microsoft.com/office/drawing/2014/main" id="{2142A163-7B84-12EC-0D5C-56D8283AA66D}"/>
              </a:ext>
            </a:extLst>
          </p:cNvPr>
          <p:cNvGrpSpPr/>
          <p:nvPr/>
        </p:nvGrpSpPr>
        <p:grpSpPr>
          <a:xfrm>
            <a:off x="4884130" y="600761"/>
            <a:ext cx="1822690" cy="1778884"/>
            <a:chOff x="4876029" y="582476"/>
            <a:chExt cx="1822690" cy="1778884"/>
          </a:xfrm>
        </p:grpSpPr>
        <p:grpSp>
          <p:nvGrpSpPr>
            <p:cNvPr id="26" name="Google Shape;544;p10">
              <a:extLst>
                <a:ext uri="{FF2B5EF4-FFF2-40B4-BE49-F238E27FC236}">
                  <a16:creationId xmlns:a16="http://schemas.microsoft.com/office/drawing/2014/main" id="{48917756-3582-148E-EDFD-815E1C18EF4D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78884"/>
              <a:chOff x="4310576" y="875609"/>
              <a:chExt cx="2558030" cy="2407569"/>
            </a:xfrm>
          </p:grpSpPr>
          <p:sp>
            <p:nvSpPr>
              <p:cNvPr id="31" name="Google Shape;545;p10">
                <a:extLst>
                  <a:ext uri="{FF2B5EF4-FFF2-40B4-BE49-F238E27FC236}">
                    <a16:creationId xmlns:a16="http://schemas.microsoft.com/office/drawing/2014/main" id="{2849119C-B649-1101-E113-21D8284850A0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329753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546;p10">
                <a:extLst>
                  <a:ext uri="{FF2B5EF4-FFF2-40B4-BE49-F238E27FC236}">
                    <a16:creationId xmlns:a16="http://schemas.microsoft.com/office/drawing/2014/main" id="{47309B7C-73AA-5F0A-2A18-DE459514B106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" name="Google Shape;547;p10">
              <a:extLst>
                <a:ext uri="{FF2B5EF4-FFF2-40B4-BE49-F238E27FC236}">
                  <a16:creationId xmlns:a16="http://schemas.microsoft.com/office/drawing/2014/main" id="{E40C0ECF-0ABE-EFAA-7335-A900873B6278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548;p10">
              <a:extLst>
                <a:ext uri="{FF2B5EF4-FFF2-40B4-BE49-F238E27FC236}">
                  <a16:creationId xmlns:a16="http://schemas.microsoft.com/office/drawing/2014/main" id="{B801647F-D253-ADC1-ADF5-D5F6213787A0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sym typeface="Century Gothic"/>
                </a:rPr>
                <a:t>Using a word list for reference</a:t>
              </a:r>
            </a:p>
            <a:p>
              <a:pPr lvl="0">
                <a:buClr>
                  <a:srgbClr val="FFFFFF"/>
                </a:buClr>
                <a:buSzPts val="2800"/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sym typeface="Century Gothic"/>
                </a:rPr>
                <a:t>Revisit postnominal adjective </a:t>
              </a:r>
            </a:p>
            <a:p>
              <a:pPr lvl="0">
                <a:buClr>
                  <a:srgbClr val="FFFFFF"/>
                </a:buClr>
                <a:buSzPts val="2800"/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SSC [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</a:t>
              </a: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] [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gi</a:t>
              </a: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]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49;p10">
              <a:extLst>
                <a:ext uri="{FF2B5EF4-FFF2-40B4-BE49-F238E27FC236}">
                  <a16:creationId xmlns:a16="http://schemas.microsoft.com/office/drawing/2014/main" id="{70A63FC2-5CD6-30A2-036E-2782158CDF35}"/>
                </a:ext>
              </a:extLst>
            </p:cNvPr>
            <p:cNvSpPr/>
            <p:nvPr/>
          </p:nvSpPr>
          <p:spPr>
            <a:xfrm>
              <a:off x="4961913" y="1452805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Google Shape;550;p10" descr="Free target button icon illustration">
            <a:extLst>
              <a:ext uri="{FF2B5EF4-FFF2-40B4-BE49-F238E27FC236}">
                <a16:creationId xmlns:a16="http://schemas.microsoft.com/office/drawing/2014/main" id="{77E3662C-B10D-4209-121A-5C6CC71193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65;p10" descr="Gesto De La Mano, Mano, Iconos">
            <a:extLst>
              <a:ext uri="{FF2B5EF4-FFF2-40B4-BE49-F238E27FC236}">
                <a16:creationId xmlns:a16="http://schemas.microsoft.com/office/drawing/2014/main" id="{7464C410-2F8F-3EDA-315B-ACD8F80D45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472" y="1816202"/>
            <a:ext cx="440580" cy="43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66;p10">
            <a:extLst>
              <a:ext uri="{FF2B5EF4-FFF2-40B4-BE49-F238E27FC236}">
                <a16:creationId xmlns:a16="http://schemas.microsoft.com/office/drawing/2014/main" id="{524142CB-09D0-4D53-9393-ED9FFD1BF2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45238" y="1857972"/>
            <a:ext cx="755050" cy="37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67;p10">
            <a:extLst>
              <a:ext uri="{FF2B5EF4-FFF2-40B4-BE49-F238E27FC236}">
                <a16:creationId xmlns:a16="http://schemas.microsoft.com/office/drawing/2014/main" id="{C3D4A334-78D0-EDDF-FBC0-63CB173407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914" t="10929" r="17927"/>
          <a:stretch/>
        </p:blipFill>
        <p:spPr>
          <a:xfrm>
            <a:off x="3235493" y="1917783"/>
            <a:ext cx="1523057" cy="112533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568;p10">
            <a:extLst>
              <a:ext uri="{FF2B5EF4-FFF2-40B4-BE49-F238E27FC236}">
                <a16:creationId xmlns:a16="http://schemas.microsoft.com/office/drawing/2014/main" id="{7420A2CA-396E-17A3-36CD-7E11F5ED9EEE}"/>
              </a:ext>
            </a:extLst>
          </p:cNvPr>
          <p:cNvSpPr txBox="1"/>
          <p:nvPr/>
        </p:nvSpPr>
        <p:spPr>
          <a:xfrm>
            <a:off x="3244712" y="1230824"/>
            <a:ext cx="1513838" cy="584735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Gloria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Fuertes</a:t>
            </a:r>
            <a:endParaRPr dirty="0"/>
          </a:p>
        </p:txBody>
      </p:sp>
      <p:grpSp>
        <p:nvGrpSpPr>
          <p:cNvPr id="38" name="Google Shape;569;p10">
            <a:extLst>
              <a:ext uri="{FF2B5EF4-FFF2-40B4-BE49-F238E27FC236}">
                <a16:creationId xmlns:a16="http://schemas.microsoft.com/office/drawing/2014/main" id="{546B81CE-FC72-A629-3AB1-75B8B714A3B1}"/>
              </a:ext>
            </a:extLst>
          </p:cNvPr>
          <p:cNvGrpSpPr/>
          <p:nvPr/>
        </p:nvGrpSpPr>
        <p:grpSpPr>
          <a:xfrm>
            <a:off x="3169798" y="950902"/>
            <a:ext cx="389605" cy="374353"/>
            <a:chOff x="6210543" y="3764108"/>
            <a:chExt cx="819790" cy="775262"/>
          </a:xfrm>
        </p:grpSpPr>
        <p:sp>
          <p:nvSpPr>
            <p:cNvPr id="39" name="Google Shape;570;p10">
              <a:extLst>
                <a:ext uri="{FF2B5EF4-FFF2-40B4-BE49-F238E27FC236}">
                  <a16:creationId xmlns:a16="http://schemas.microsoft.com/office/drawing/2014/main" id="{95AB238E-A7FB-FD49-55D3-E2B714A61BA0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" name="Google Shape;571;p10">
              <a:extLst>
                <a:ext uri="{FF2B5EF4-FFF2-40B4-BE49-F238E27FC236}">
                  <a16:creationId xmlns:a16="http://schemas.microsoft.com/office/drawing/2014/main" id="{CF3BDEC5-0A26-AE5B-468D-1BCFC4F9A49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572;p1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7892ED2-9FF2-B5CA-BA64-AE871C090C1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Google Shape;549;p10">
            <a:extLst>
              <a:ext uri="{FF2B5EF4-FFF2-40B4-BE49-F238E27FC236}">
                <a16:creationId xmlns:a16="http://schemas.microsoft.com/office/drawing/2014/main" id="{91466B45-CDFF-A445-7C11-A08B237AE249}"/>
              </a:ext>
            </a:extLst>
          </p:cNvPr>
          <p:cNvSpPr/>
          <p:nvPr/>
        </p:nvSpPr>
        <p:spPr>
          <a:xfrm>
            <a:off x="4969690" y="2000017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602;p11">
            <a:extLst>
              <a:ext uri="{FF2B5EF4-FFF2-40B4-BE49-F238E27FC236}">
                <a16:creationId xmlns:a16="http://schemas.microsoft.com/office/drawing/2014/main" id="{7DCD7129-1298-46B9-EC73-D68953B2BDD3}"/>
              </a:ext>
            </a:extLst>
          </p:cNvPr>
          <p:cNvGrpSpPr/>
          <p:nvPr/>
        </p:nvGrpSpPr>
        <p:grpSpPr>
          <a:xfrm>
            <a:off x="113141" y="3137822"/>
            <a:ext cx="1801949" cy="492309"/>
            <a:chOff x="1639842" y="1416994"/>
            <a:chExt cx="1801949" cy="492309"/>
          </a:xfrm>
        </p:grpSpPr>
        <p:sp>
          <p:nvSpPr>
            <p:cNvPr id="15" name="Google Shape;603;p11">
              <a:extLst>
                <a:ext uri="{FF2B5EF4-FFF2-40B4-BE49-F238E27FC236}">
                  <a16:creationId xmlns:a16="http://schemas.microsoft.com/office/drawing/2014/main" id="{2E6939C1-6D5A-9C8F-57C6-E3B1EF5371D1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" name="Google Shape;604;p11" descr="Speech Icon, Voice, Talking, Audio, Speech">
              <a:extLst>
                <a:ext uri="{FF2B5EF4-FFF2-40B4-BE49-F238E27FC236}">
                  <a16:creationId xmlns:a16="http://schemas.microsoft.com/office/drawing/2014/main" id="{62DE558F-6C3A-1D0B-1421-EFB9741F79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605;p11">
              <a:extLst>
                <a:ext uri="{FF2B5EF4-FFF2-40B4-BE49-F238E27FC236}">
                  <a16:creationId xmlns:a16="http://schemas.microsoft.com/office/drawing/2014/main" id="{4920880E-677F-F812-CE9C-F0D178574E65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" name="Google Shape;606;p11">
            <a:extLst>
              <a:ext uri="{FF2B5EF4-FFF2-40B4-BE49-F238E27FC236}">
                <a16:creationId xmlns:a16="http://schemas.microsoft.com/office/drawing/2014/main" id="{B4C40035-F09F-7E7F-CFB5-BE8FA0641263}"/>
              </a:ext>
            </a:extLst>
          </p:cNvPr>
          <p:cNvSpPr txBox="1"/>
          <p:nvPr/>
        </p:nvSpPr>
        <p:spPr>
          <a:xfrm>
            <a:off x="1915090" y="3283800"/>
            <a:ext cx="50244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Practica.</a:t>
            </a:r>
            <a:endParaRPr/>
          </a:p>
        </p:txBody>
      </p:sp>
      <p:sp>
        <p:nvSpPr>
          <p:cNvPr id="21" name="Google Shape;607;p11">
            <a:extLst>
              <a:ext uri="{FF2B5EF4-FFF2-40B4-BE49-F238E27FC236}">
                <a16:creationId xmlns:a16="http://schemas.microsoft.com/office/drawing/2014/main" id="{F8A780C5-93FB-11F1-DFFC-60976E7AE738}"/>
              </a:ext>
            </a:extLst>
          </p:cNvPr>
          <p:cNvSpPr txBox="1"/>
          <p:nvPr/>
        </p:nvSpPr>
        <p:spPr>
          <a:xfrm>
            <a:off x="89357" y="3661284"/>
            <a:ext cx="33567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nio Eu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nio es muy in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609;p11">
            <a:extLst>
              <a:ext uri="{FF2B5EF4-FFF2-40B4-BE49-F238E27FC236}">
                <a16:creationId xmlns:a16="http://schemas.microsoft.com/office/drawing/2014/main" id="{3A7754DB-4BD0-9E92-15BD-5AD0EAA446B5}"/>
              </a:ext>
            </a:extLst>
          </p:cNvPr>
          <p:cNvSpPr txBox="1"/>
          <p:nvPr/>
        </p:nvSpPr>
        <p:spPr>
          <a:xfrm>
            <a:off x="3358949" y="3408841"/>
            <a:ext cx="33567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 un án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y el sol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 el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gante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el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rasol</a:t>
            </a:r>
            <a:endParaRPr/>
          </a:p>
        </p:txBody>
      </p:sp>
      <p:sp>
        <p:nvSpPr>
          <p:cNvPr id="42" name="Google Shape;611;p11">
            <a:extLst>
              <a:ext uri="{FF2B5EF4-FFF2-40B4-BE49-F238E27FC236}">
                <a16:creationId xmlns:a16="http://schemas.microsoft.com/office/drawing/2014/main" id="{7C99618B-93C7-BDCB-A685-372EA2D21316}"/>
              </a:ext>
            </a:extLst>
          </p:cNvPr>
          <p:cNvSpPr txBox="1"/>
          <p:nvPr/>
        </p:nvSpPr>
        <p:spPr>
          <a:xfrm>
            <a:off x="1787170" y="4077624"/>
            <a:ext cx="65002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(Above an angel and the sun,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 the giant and the sunflower)</a:t>
            </a:r>
            <a:endParaRPr/>
          </a:p>
        </p:txBody>
      </p:sp>
      <p:pic>
        <p:nvPicPr>
          <p:cNvPr id="44" name="Google Shape;612;p11">
            <a:extLst>
              <a:ext uri="{FF2B5EF4-FFF2-40B4-BE49-F238E27FC236}">
                <a16:creationId xmlns:a16="http://schemas.microsoft.com/office/drawing/2014/main" id="{26541E2C-0FD0-497C-5389-8E3084AEA27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29261" y="3105096"/>
            <a:ext cx="880379" cy="97469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552;p10">
            <a:extLst>
              <a:ext uri="{FF2B5EF4-FFF2-40B4-BE49-F238E27FC236}">
                <a16:creationId xmlns:a16="http://schemas.microsoft.com/office/drawing/2014/main" id="{21E7E7AE-E835-D239-22BE-429980666DFE}"/>
              </a:ext>
            </a:extLst>
          </p:cNvPr>
          <p:cNvSpPr/>
          <p:nvPr/>
        </p:nvSpPr>
        <p:spPr>
          <a:xfrm>
            <a:off x="133544" y="4903325"/>
            <a:ext cx="6539774" cy="4587115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553;p10">
            <a:extLst>
              <a:ext uri="{FF2B5EF4-FFF2-40B4-BE49-F238E27FC236}">
                <a16:creationId xmlns:a16="http://schemas.microsoft.com/office/drawing/2014/main" id="{CC425233-2085-CA07-AC35-2BC094FA5030}"/>
              </a:ext>
            </a:extLst>
          </p:cNvPr>
          <p:cNvSpPr txBox="1"/>
          <p:nvPr/>
        </p:nvSpPr>
        <p:spPr>
          <a:xfrm>
            <a:off x="187803" y="4966795"/>
            <a:ext cx="30187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" name="Google Shape;554;p10">
            <a:extLst>
              <a:ext uri="{FF2B5EF4-FFF2-40B4-BE49-F238E27FC236}">
                <a16:creationId xmlns:a16="http://schemas.microsoft.com/office/drawing/2014/main" id="{63BBDF23-0B88-52CE-DBE9-61459813BA5A}"/>
              </a:ext>
            </a:extLst>
          </p:cNvPr>
          <p:cNvGrpSpPr/>
          <p:nvPr/>
        </p:nvGrpSpPr>
        <p:grpSpPr>
          <a:xfrm>
            <a:off x="5316871" y="5261819"/>
            <a:ext cx="1403135" cy="343552"/>
            <a:chOff x="587619" y="6100165"/>
            <a:chExt cx="1403135" cy="343552"/>
          </a:xfrm>
        </p:grpSpPr>
        <p:sp>
          <p:nvSpPr>
            <p:cNvPr id="48" name="Google Shape;555;p10">
              <a:extLst>
                <a:ext uri="{FF2B5EF4-FFF2-40B4-BE49-F238E27FC236}">
                  <a16:creationId xmlns:a16="http://schemas.microsoft.com/office/drawing/2014/main" id="{280125D8-3EBC-C308-2F0D-E92159B65FA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F2D4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556;p10">
              <a:extLst>
                <a:ext uri="{FF2B5EF4-FFF2-40B4-BE49-F238E27FC236}">
                  <a16:creationId xmlns:a16="http://schemas.microsoft.com/office/drawing/2014/main" id="{34E35A15-0B35-97D4-6121-5AC887AF03E9}"/>
                </a:ext>
              </a:extLst>
            </p:cNvPr>
            <p:cNvSpPr txBox="1"/>
            <p:nvPr/>
          </p:nvSpPr>
          <p:spPr>
            <a:xfrm>
              <a:off x="706360" y="6100165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estrategias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57;p10">
            <a:extLst>
              <a:ext uri="{FF2B5EF4-FFF2-40B4-BE49-F238E27FC236}">
                <a16:creationId xmlns:a16="http://schemas.microsoft.com/office/drawing/2014/main" id="{2B931117-21A4-C57A-DBFE-632DD5218D73}"/>
              </a:ext>
            </a:extLst>
          </p:cNvPr>
          <p:cNvSpPr txBox="1"/>
          <p:nvPr/>
        </p:nvSpPr>
        <p:spPr>
          <a:xfrm>
            <a:off x="219113" y="5543254"/>
            <a:ext cx="4625347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dictionaries have symbols with useful information about the type of word, (e.g., noun, adjective) and noun gender (masculine or feminine). </a:t>
            </a:r>
            <a:endParaRPr/>
          </a:p>
        </p:txBody>
      </p:sp>
      <p:sp>
        <p:nvSpPr>
          <p:cNvPr id="51" name="Google Shape;558;p10">
            <a:extLst>
              <a:ext uri="{FF2B5EF4-FFF2-40B4-BE49-F238E27FC236}">
                <a16:creationId xmlns:a16="http://schemas.microsoft.com/office/drawing/2014/main" id="{76D8F5A0-D300-096D-2CBB-7C61262BA95E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59;p10">
            <a:extLst>
              <a:ext uri="{FF2B5EF4-FFF2-40B4-BE49-F238E27FC236}">
                <a16:creationId xmlns:a16="http://schemas.microsoft.com/office/drawing/2014/main" id="{EB726565-5AAF-FC3B-A138-52E80152E4CC}"/>
              </a:ext>
            </a:extLst>
          </p:cNvPr>
          <p:cNvGrpSpPr/>
          <p:nvPr/>
        </p:nvGrpSpPr>
        <p:grpSpPr>
          <a:xfrm>
            <a:off x="1295351" y="8066948"/>
            <a:ext cx="2253404" cy="1263934"/>
            <a:chOff x="-2782215" y="7852179"/>
            <a:chExt cx="1743707" cy="1119358"/>
          </a:xfrm>
        </p:grpSpPr>
        <p:sp>
          <p:nvSpPr>
            <p:cNvPr id="53" name="Google Shape;560;p10">
              <a:extLst>
                <a:ext uri="{FF2B5EF4-FFF2-40B4-BE49-F238E27FC236}">
                  <a16:creationId xmlns:a16="http://schemas.microsoft.com/office/drawing/2014/main" id="{34AA7061-0B80-6A53-6116-AB70ADFF46D5}"/>
                </a:ext>
              </a:extLst>
            </p:cNvPr>
            <p:cNvSpPr/>
            <p:nvPr/>
          </p:nvSpPr>
          <p:spPr>
            <a:xfrm>
              <a:off x="-2782215" y="7852179"/>
              <a:ext cx="1383887" cy="111935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" name="Google Shape;561;p10" descr="Free Icon Light illustration and picture">
              <a:extLst>
                <a:ext uri="{FF2B5EF4-FFF2-40B4-BE49-F238E27FC236}">
                  <a16:creationId xmlns:a16="http://schemas.microsoft.com/office/drawing/2014/main" id="{33FA82B3-B249-115C-4EFA-BE070D58AC51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2741444" y="7895857"/>
              <a:ext cx="249204" cy="224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62;p10">
              <a:extLst>
                <a:ext uri="{FF2B5EF4-FFF2-40B4-BE49-F238E27FC236}">
                  <a16:creationId xmlns:a16="http://schemas.microsoft.com/office/drawing/2014/main" id="{B7236415-0233-BCF2-19E4-BB3BB4324AF4}"/>
                </a:ext>
              </a:extLst>
            </p:cNvPr>
            <p:cNvSpPr txBox="1"/>
            <p:nvPr/>
          </p:nvSpPr>
          <p:spPr>
            <a:xfrm>
              <a:off x="-2456008" y="7910065"/>
              <a:ext cx="1417500" cy="24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63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Remember!</a:t>
              </a:r>
              <a:endParaRPr/>
            </a:p>
          </p:txBody>
        </p:sp>
        <p:sp>
          <p:nvSpPr>
            <p:cNvPr id="56" name="Google Shape;563;p10">
              <a:extLst>
                <a:ext uri="{FF2B5EF4-FFF2-40B4-BE49-F238E27FC236}">
                  <a16:creationId xmlns:a16="http://schemas.microsoft.com/office/drawing/2014/main" id="{654AA790-E7A9-D851-4BF9-50376CCE3145}"/>
                </a:ext>
              </a:extLst>
            </p:cNvPr>
            <p:cNvSpPr txBox="1"/>
            <p:nvPr/>
          </p:nvSpPr>
          <p:spPr>
            <a:xfrm>
              <a:off x="-2753405" y="8080825"/>
              <a:ext cx="1318844" cy="797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050"/>
                <a:buFont typeface="Century Gothic"/>
                <a:buNone/>
              </a:pPr>
              <a:r>
                <a:rPr lang="en-GB" sz="105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Nouns that end in –</a:t>
              </a:r>
              <a:r>
                <a:rPr lang="en-GB" sz="105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 </a:t>
              </a:r>
              <a:r>
                <a:rPr lang="en-GB" sz="105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could be masculine or feminine, so let’s use a dictionary to figure out the gender.</a:t>
              </a:r>
              <a:endParaRPr/>
            </a:p>
          </p:txBody>
        </p:sp>
      </p:grpSp>
      <p:sp>
        <p:nvSpPr>
          <p:cNvPr id="57" name="Google Shape;564;p10">
            <a:extLst>
              <a:ext uri="{FF2B5EF4-FFF2-40B4-BE49-F238E27FC236}">
                <a16:creationId xmlns:a16="http://schemas.microsoft.com/office/drawing/2014/main" id="{6D1B3694-3143-4E52-ADD0-95579D8D0F60}"/>
              </a:ext>
            </a:extLst>
          </p:cNvPr>
          <p:cNvSpPr txBox="1"/>
          <p:nvPr/>
        </p:nvSpPr>
        <p:spPr>
          <a:xfrm>
            <a:off x="199135" y="5237016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58" name="Google Shape;573;p10">
            <a:extLst>
              <a:ext uri="{FF2B5EF4-FFF2-40B4-BE49-F238E27FC236}">
                <a16:creationId xmlns:a16="http://schemas.microsoft.com/office/drawing/2014/main" id="{70A12776-763F-0A52-06DF-04FF9E3F0883}"/>
              </a:ext>
            </a:extLst>
          </p:cNvPr>
          <p:cNvSpPr txBox="1"/>
          <p:nvPr/>
        </p:nvSpPr>
        <p:spPr>
          <a:xfrm>
            <a:off x="173735" y="6283927"/>
            <a:ext cx="100059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noun</a:t>
            </a:r>
            <a:endParaRPr/>
          </a:p>
        </p:txBody>
      </p:sp>
      <p:sp>
        <p:nvSpPr>
          <p:cNvPr id="59" name="Google Shape;574;p10">
            <a:extLst>
              <a:ext uri="{FF2B5EF4-FFF2-40B4-BE49-F238E27FC236}">
                <a16:creationId xmlns:a16="http://schemas.microsoft.com/office/drawing/2014/main" id="{4285FBA5-0EE4-F915-1F80-505640D44D8C}"/>
              </a:ext>
            </a:extLst>
          </p:cNvPr>
          <p:cNvSpPr txBox="1"/>
          <p:nvPr/>
        </p:nvSpPr>
        <p:spPr>
          <a:xfrm>
            <a:off x="171977" y="6601159"/>
            <a:ext cx="15376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masculine</a:t>
            </a:r>
            <a:endParaRPr/>
          </a:p>
        </p:txBody>
      </p:sp>
      <p:sp>
        <p:nvSpPr>
          <p:cNvPr id="60" name="Google Shape;575;p10">
            <a:extLst>
              <a:ext uri="{FF2B5EF4-FFF2-40B4-BE49-F238E27FC236}">
                <a16:creationId xmlns:a16="http://schemas.microsoft.com/office/drawing/2014/main" id="{B72CA2AE-2317-95C7-14CA-708C10EA7FF9}"/>
              </a:ext>
            </a:extLst>
          </p:cNvPr>
          <p:cNvSpPr txBox="1"/>
          <p:nvPr/>
        </p:nvSpPr>
        <p:spPr>
          <a:xfrm>
            <a:off x="200063" y="6928767"/>
            <a:ext cx="126509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feminine</a:t>
            </a:r>
            <a:endParaRPr/>
          </a:p>
        </p:txBody>
      </p:sp>
      <p:sp>
        <p:nvSpPr>
          <p:cNvPr id="61" name="Google Shape;576;p10">
            <a:extLst>
              <a:ext uri="{FF2B5EF4-FFF2-40B4-BE49-F238E27FC236}">
                <a16:creationId xmlns:a16="http://schemas.microsoft.com/office/drawing/2014/main" id="{B2033198-E6C2-D397-70C8-805DBF4D89B2}"/>
              </a:ext>
            </a:extLst>
          </p:cNvPr>
          <p:cNvSpPr txBox="1"/>
          <p:nvPr/>
        </p:nvSpPr>
        <p:spPr>
          <a:xfrm>
            <a:off x="179550" y="7354742"/>
            <a:ext cx="33143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can help us find out the 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grammatical gender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a noun.</a:t>
            </a:r>
            <a:endParaRPr/>
          </a:p>
        </p:txBody>
      </p:sp>
      <p:sp>
        <p:nvSpPr>
          <p:cNvPr id="62" name="Google Shape;579;p10">
            <a:extLst>
              <a:ext uri="{FF2B5EF4-FFF2-40B4-BE49-F238E27FC236}">
                <a16:creationId xmlns:a16="http://schemas.microsoft.com/office/drawing/2014/main" id="{DC1D2EDA-CA51-1EAA-AB85-F9B0F61271E6}"/>
              </a:ext>
            </a:extLst>
          </p:cNvPr>
          <p:cNvSpPr txBox="1"/>
          <p:nvPr/>
        </p:nvSpPr>
        <p:spPr>
          <a:xfrm>
            <a:off x="3360611" y="8650786"/>
            <a:ext cx="25939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 nube [the cloud] </a:t>
            </a:r>
            <a:endParaRPr/>
          </a:p>
        </p:txBody>
      </p:sp>
      <p:sp>
        <p:nvSpPr>
          <p:cNvPr id="63" name="Google Shape;580;p10">
            <a:extLst>
              <a:ext uri="{FF2B5EF4-FFF2-40B4-BE49-F238E27FC236}">
                <a16:creationId xmlns:a16="http://schemas.microsoft.com/office/drawing/2014/main" id="{2E1AC0ED-6183-9EF5-37BF-650FE0CDB28C}"/>
              </a:ext>
            </a:extLst>
          </p:cNvPr>
          <p:cNvSpPr txBox="1"/>
          <p:nvPr/>
        </p:nvSpPr>
        <p:spPr>
          <a:xfrm>
            <a:off x="3360610" y="9019055"/>
            <a:ext cx="24064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 nube [a cloud] </a:t>
            </a:r>
            <a:endParaRPr/>
          </a:p>
        </p:txBody>
      </p:sp>
      <p:sp>
        <p:nvSpPr>
          <p:cNvPr id="64" name="Google Shape;581;p10">
            <a:extLst>
              <a:ext uri="{FF2B5EF4-FFF2-40B4-BE49-F238E27FC236}">
                <a16:creationId xmlns:a16="http://schemas.microsoft.com/office/drawing/2014/main" id="{90253FF3-9010-5DA0-FDF5-5E26F038390A}"/>
              </a:ext>
            </a:extLst>
          </p:cNvPr>
          <p:cNvSpPr txBox="1"/>
          <p:nvPr/>
        </p:nvSpPr>
        <p:spPr>
          <a:xfrm>
            <a:off x="3658925" y="8675787"/>
            <a:ext cx="364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Quattrocento Sans"/>
              <a:buNone/>
            </a:pPr>
            <a:r>
              <a:rPr lang="en-GB" sz="1600" b="0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</a:t>
            </a:r>
            <a:endParaRPr/>
          </a:p>
        </p:txBody>
      </p:sp>
      <p:sp>
        <p:nvSpPr>
          <p:cNvPr id="65" name="Google Shape;582;p10">
            <a:extLst>
              <a:ext uri="{FF2B5EF4-FFF2-40B4-BE49-F238E27FC236}">
                <a16:creationId xmlns:a16="http://schemas.microsoft.com/office/drawing/2014/main" id="{CF61A35F-CEF1-837A-DB4E-96BE2FDC4D17}"/>
              </a:ext>
            </a:extLst>
          </p:cNvPr>
          <p:cNvSpPr txBox="1"/>
          <p:nvPr/>
        </p:nvSpPr>
        <p:spPr>
          <a:xfrm>
            <a:off x="3562976" y="9002392"/>
            <a:ext cx="5661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Quattrocento Sans"/>
              <a:buNone/>
            </a:pPr>
            <a:r>
              <a:rPr lang="en-GB" sz="1600" b="0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una</a:t>
            </a:r>
            <a:endParaRPr sz="1600" b="0" i="0" u="none" strike="noStrike" cap="none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6" name="Google Shape;583;p10">
            <a:extLst>
              <a:ext uri="{FF2B5EF4-FFF2-40B4-BE49-F238E27FC236}">
                <a16:creationId xmlns:a16="http://schemas.microsoft.com/office/drawing/2014/main" id="{43AF1534-9CA5-5753-A2CC-5CB40DD83FC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81806" y="6964626"/>
            <a:ext cx="2954136" cy="171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584;p10" descr="Internet with solid fill">
            <a:extLst>
              <a:ext uri="{FF2B5EF4-FFF2-40B4-BE49-F238E27FC236}">
                <a16:creationId xmlns:a16="http://schemas.microsoft.com/office/drawing/2014/main" id="{27EB5D9B-C8D9-793C-1F51-9E984001454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810073" y="6046225"/>
            <a:ext cx="614297" cy="61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585;p10" descr="Free tool setting tools illustration">
            <a:extLst>
              <a:ext uri="{FF2B5EF4-FFF2-40B4-BE49-F238E27FC236}">
                <a16:creationId xmlns:a16="http://schemas.microsoft.com/office/drawing/2014/main" id="{3832B032-EB7D-0355-F08F-AC0622092E6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84541" y="5096502"/>
            <a:ext cx="604109" cy="60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87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solidFill>
            <a:srgbClr val="F7C903"/>
          </a:solidFill>
          <a:ln>
            <a:solidFill>
              <a:srgbClr val="F7C903"/>
            </a:solidFill>
          </a:ln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32" name="Picture 4" descr="Free Watercolor Brushstroke illustration and picture">
            <a:extLst>
              <a:ext uri="{FF2B5EF4-FFF2-40B4-BE49-F238E27FC236}">
                <a16:creationId xmlns:a16="http://schemas.microsoft.com/office/drawing/2014/main" id="{CB1205B7-E6F9-1729-55AF-34C1FC5C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FAD766-8576-E3CB-2199-A5C2D3E621BD}"/>
              </a:ext>
            </a:extLst>
          </p:cNvPr>
          <p:cNvSpPr txBox="1"/>
          <p:nvPr/>
        </p:nvSpPr>
        <p:spPr>
          <a:xfrm>
            <a:off x="6363189" y="95486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62BE4-B1AC-7659-1D64-0C9B465D8E92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" name="Google Shape;613;p11">
            <a:extLst>
              <a:ext uri="{FF2B5EF4-FFF2-40B4-BE49-F238E27FC236}">
                <a16:creationId xmlns:a16="http://schemas.microsoft.com/office/drawing/2014/main" id="{A5906C05-4353-4582-D775-45DD4699B6E9}"/>
              </a:ext>
            </a:extLst>
          </p:cNvPr>
          <p:cNvGrpSpPr/>
          <p:nvPr/>
        </p:nvGrpSpPr>
        <p:grpSpPr>
          <a:xfrm>
            <a:off x="188284" y="705243"/>
            <a:ext cx="1072125" cy="541432"/>
            <a:chOff x="85157" y="674113"/>
            <a:chExt cx="1072125" cy="541432"/>
          </a:xfrm>
        </p:grpSpPr>
        <p:sp>
          <p:nvSpPr>
            <p:cNvPr id="29" name="Google Shape;614;p11">
              <a:extLst>
                <a:ext uri="{FF2B5EF4-FFF2-40B4-BE49-F238E27FC236}">
                  <a16:creationId xmlns:a16="http://schemas.microsoft.com/office/drawing/2014/main" id="{EE367455-4A16-0B59-F7DD-F7A5A5A365D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Google Shape;615;p11">
              <a:extLst>
                <a:ext uri="{FF2B5EF4-FFF2-40B4-BE49-F238E27FC236}">
                  <a16:creationId xmlns:a16="http://schemas.microsoft.com/office/drawing/2014/main" id="{DCED41C9-0384-C729-8578-FF22EC6AF16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616;p11">
              <a:extLst>
                <a:ext uri="{FF2B5EF4-FFF2-40B4-BE49-F238E27FC236}">
                  <a16:creationId xmlns:a16="http://schemas.microsoft.com/office/drawing/2014/main" id="{AC75476A-C323-51D0-2F9B-ECF5543AA01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37" name="Google Shape;617;p11">
            <a:extLst>
              <a:ext uri="{FF2B5EF4-FFF2-40B4-BE49-F238E27FC236}">
                <a16:creationId xmlns:a16="http://schemas.microsoft.com/office/drawing/2014/main" id="{98B3A3EB-AD72-9EF7-86AD-E2DAD0370185}"/>
              </a:ext>
            </a:extLst>
          </p:cNvPr>
          <p:cNvSpPr txBox="1"/>
          <p:nvPr/>
        </p:nvSpPr>
        <p:spPr>
          <a:xfrm>
            <a:off x="1174176" y="854119"/>
            <a:ext cx="3273653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poema. ¿Qué artículo es? </a:t>
            </a:r>
            <a:endParaRPr/>
          </a:p>
        </p:txBody>
      </p:sp>
      <p:grpSp>
        <p:nvGrpSpPr>
          <p:cNvPr id="39" name="Google Shape;619;p11">
            <a:extLst>
              <a:ext uri="{FF2B5EF4-FFF2-40B4-BE49-F238E27FC236}">
                <a16:creationId xmlns:a16="http://schemas.microsoft.com/office/drawing/2014/main" id="{8061B49E-4573-4FF0-FD80-0EB202573E81}"/>
              </a:ext>
            </a:extLst>
          </p:cNvPr>
          <p:cNvGrpSpPr/>
          <p:nvPr/>
        </p:nvGrpSpPr>
        <p:grpSpPr>
          <a:xfrm>
            <a:off x="1969011" y="1536132"/>
            <a:ext cx="4556411" cy="1015622"/>
            <a:chOff x="1867960" y="3736123"/>
            <a:chExt cx="4556411" cy="1015622"/>
          </a:xfrm>
        </p:grpSpPr>
        <p:sp>
          <p:nvSpPr>
            <p:cNvPr id="48" name="Google Shape;620;p11">
              <a:extLst>
                <a:ext uri="{FF2B5EF4-FFF2-40B4-BE49-F238E27FC236}">
                  <a16:creationId xmlns:a16="http://schemas.microsoft.com/office/drawing/2014/main" id="{EDF6045C-839C-C6DC-780E-AA6F7AC61381}"/>
                </a:ext>
              </a:extLst>
            </p:cNvPr>
            <p:cNvSpPr txBox="1"/>
            <p:nvPr/>
          </p:nvSpPr>
          <p:spPr>
            <a:xfrm>
              <a:off x="4090855" y="4194703"/>
              <a:ext cx="2333516" cy="32316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     </a:t>
              </a:r>
              <a:endParaRPr/>
            </a:p>
          </p:txBody>
        </p:sp>
        <p:sp>
          <p:nvSpPr>
            <p:cNvPr id="49" name="Google Shape;621;p11">
              <a:extLst>
                <a:ext uri="{FF2B5EF4-FFF2-40B4-BE49-F238E27FC236}">
                  <a16:creationId xmlns:a16="http://schemas.microsoft.com/office/drawing/2014/main" id="{96FDF7BE-B84A-34D6-C29F-4BE7A991F01D}"/>
                </a:ext>
              </a:extLst>
            </p:cNvPr>
            <p:cNvSpPr txBox="1"/>
            <p:nvPr/>
          </p:nvSpPr>
          <p:spPr>
            <a:xfrm>
              <a:off x="1867960" y="3736123"/>
              <a:ext cx="3093141" cy="1015622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nube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arribe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gato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abajo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medio, ___ </a:t>
              </a:r>
              <a:r>
                <a:rPr lang="en-GB" sz="1500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casa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 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tejado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dirty="0"/>
            </a:p>
          </p:txBody>
        </p:sp>
      </p:grpSp>
      <p:graphicFrame>
        <p:nvGraphicFramePr>
          <p:cNvPr id="50" name="Google Shape;623;p11">
            <a:extLst>
              <a:ext uri="{FF2B5EF4-FFF2-40B4-BE49-F238E27FC236}">
                <a16:creationId xmlns:a16="http://schemas.microsoft.com/office/drawing/2014/main" id="{00803E98-C4A4-2D57-886B-F1252FEF5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409154"/>
              </p:ext>
            </p:extLst>
          </p:nvPr>
        </p:nvGraphicFramePr>
        <p:xfrm>
          <a:off x="1969011" y="1180528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Google Shape;625;p11">
            <a:extLst>
              <a:ext uri="{FF2B5EF4-FFF2-40B4-BE49-F238E27FC236}">
                <a16:creationId xmlns:a16="http://schemas.microsoft.com/office/drawing/2014/main" id="{AF3DAF0E-C9BC-9AF7-E1E6-162AABCAAE3C}"/>
              </a:ext>
            </a:extLst>
          </p:cNvPr>
          <p:cNvSpPr txBox="1"/>
          <p:nvPr/>
        </p:nvSpPr>
        <p:spPr>
          <a:xfrm>
            <a:off x="3605837" y="1536132"/>
            <a:ext cx="168921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cloud above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54" name="Google Shape;626;p11">
            <a:extLst>
              <a:ext uri="{FF2B5EF4-FFF2-40B4-BE49-F238E27FC236}">
                <a16:creationId xmlns:a16="http://schemas.microsoft.com/office/drawing/2014/main" id="{B6837B73-F160-0649-2B22-043259639A4C}"/>
              </a:ext>
            </a:extLst>
          </p:cNvPr>
          <p:cNvSpPr txBox="1"/>
          <p:nvPr/>
        </p:nvSpPr>
        <p:spPr>
          <a:xfrm>
            <a:off x="3577028" y="1797804"/>
            <a:ext cx="136444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cat below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55" name="Google Shape;627;p11">
            <a:extLst>
              <a:ext uri="{FF2B5EF4-FFF2-40B4-BE49-F238E27FC236}">
                <a16:creationId xmlns:a16="http://schemas.microsoft.com/office/drawing/2014/main" id="{56DF214D-4A99-DE77-9FC9-EACCF85C37BD}"/>
              </a:ext>
            </a:extLst>
          </p:cNvPr>
          <p:cNvSpPr txBox="1"/>
          <p:nvPr/>
        </p:nvSpPr>
        <p:spPr>
          <a:xfrm>
            <a:off x="4095315" y="2009438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house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627;p11">
            <a:extLst>
              <a:ext uri="{FF2B5EF4-FFF2-40B4-BE49-F238E27FC236}">
                <a16:creationId xmlns:a16="http://schemas.microsoft.com/office/drawing/2014/main" id="{E4000AE6-4DD2-C49F-A103-C1188EAF33A0}"/>
              </a:ext>
            </a:extLst>
          </p:cNvPr>
          <p:cNvSpPr txBox="1"/>
          <p:nvPr/>
        </p:nvSpPr>
        <p:spPr>
          <a:xfrm>
            <a:off x="3429000" y="2237787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roof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2051" descr="A drawing of a house&#10;&#10;AI-generated content may be incorrect.">
            <a:extLst>
              <a:ext uri="{FF2B5EF4-FFF2-40B4-BE49-F238E27FC236}">
                <a16:creationId xmlns:a16="http://schemas.microsoft.com/office/drawing/2014/main" id="{46BEC8A3-72D5-E683-1BE5-9F25A29F9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4" r="34146"/>
          <a:stretch>
            <a:fillRect/>
          </a:stretch>
        </p:blipFill>
        <p:spPr>
          <a:xfrm>
            <a:off x="5004858" y="496262"/>
            <a:ext cx="1710976" cy="1738595"/>
          </a:xfrm>
          <a:prstGeom prst="rect">
            <a:avLst/>
          </a:prstGeom>
        </p:spPr>
      </p:pic>
      <p:pic>
        <p:nvPicPr>
          <p:cNvPr id="2055" name="Google Shape;618;p11">
            <a:extLst>
              <a:ext uri="{FF2B5EF4-FFF2-40B4-BE49-F238E27FC236}">
                <a16:creationId xmlns:a16="http://schemas.microsoft.com/office/drawing/2014/main" id="{A3001C71-9377-FE07-80F2-80233360CF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343" t="851" r="62462"/>
          <a:stretch/>
        </p:blipFill>
        <p:spPr>
          <a:xfrm>
            <a:off x="8866" y="2525202"/>
            <a:ext cx="2070823" cy="1965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6" name="Google Shape;619;p11">
            <a:extLst>
              <a:ext uri="{FF2B5EF4-FFF2-40B4-BE49-F238E27FC236}">
                <a16:creationId xmlns:a16="http://schemas.microsoft.com/office/drawing/2014/main" id="{F25860C3-AB81-AF12-041B-4FAE04CD2543}"/>
              </a:ext>
            </a:extLst>
          </p:cNvPr>
          <p:cNvGrpSpPr/>
          <p:nvPr/>
        </p:nvGrpSpPr>
        <p:grpSpPr>
          <a:xfrm>
            <a:off x="1955642" y="3340161"/>
            <a:ext cx="4556411" cy="784830"/>
            <a:chOff x="1867960" y="3736123"/>
            <a:chExt cx="4556411" cy="784830"/>
          </a:xfrm>
        </p:grpSpPr>
        <p:sp>
          <p:nvSpPr>
            <p:cNvPr id="2058" name="Google Shape;620;p11">
              <a:extLst>
                <a:ext uri="{FF2B5EF4-FFF2-40B4-BE49-F238E27FC236}">
                  <a16:creationId xmlns:a16="http://schemas.microsoft.com/office/drawing/2014/main" id="{9037A86A-FBBF-B111-5EB8-FAC4148F6A1C}"/>
                </a:ext>
              </a:extLst>
            </p:cNvPr>
            <p:cNvSpPr txBox="1"/>
            <p:nvPr/>
          </p:nvSpPr>
          <p:spPr>
            <a:xfrm>
              <a:off x="4090855" y="4194703"/>
              <a:ext cx="2333516" cy="32316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     </a:t>
              </a:r>
              <a:endParaRPr/>
            </a:p>
          </p:txBody>
        </p:sp>
        <p:sp>
          <p:nvSpPr>
            <p:cNvPr id="2059" name="Google Shape;621;p11">
              <a:extLst>
                <a:ext uri="{FF2B5EF4-FFF2-40B4-BE49-F238E27FC236}">
                  <a16:creationId xmlns:a16="http://schemas.microsoft.com/office/drawing/2014/main" id="{EFF87AB8-B182-5740-070E-7481580086B5}"/>
                </a:ext>
              </a:extLst>
            </p:cNvPr>
            <p:cNvSpPr txBox="1"/>
            <p:nvPr/>
          </p:nvSpPr>
          <p:spPr>
            <a:xfrm>
              <a:off x="1867960" y="3736123"/>
              <a:ext cx="2919218" cy="784830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nieve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frío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y,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medio, 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río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 dirty="0"/>
            </a:p>
          </p:txBody>
        </p:sp>
      </p:grpSp>
      <p:pic>
        <p:nvPicPr>
          <p:cNvPr id="2060" name="Google Shape;622;p11">
            <a:extLst>
              <a:ext uri="{FF2B5EF4-FFF2-40B4-BE49-F238E27FC236}">
                <a16:creationId xmlns:a16="http://schemas.microsoft.com/office/drawing/2014/main" id="{E0E73AD6-76AB-40CD-1E08-F9C4F78BBF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390" t="4206" r="6625" b="9346"/>
          <a:stretch/>
        </p:blipFill>
        <p:spPr>
          <a:xfrm>
            <a:off x="4975210" y="2530518"/>
            <a:ext cx="1590083" cy="116219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2061" name="Google Shape;623;p11">
            <a:extLst>
              <a:ext uri="{FF2B5EF4-FFF2-40B4-BE49-F238E27FC236}">
                <a16:creationId xmlns:a16="http://schemas.microsoft.com/office/drawing/2014/main" id="{0006BE3D-F83E-DE38-E709-FD0F1B072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568527"/>
              </p:ext>
            </p:extLst>
          </p:nvPr>
        </p:nvGraphicFramePr>
        <p:xfrm>
          <a:off x="1955642" y="2984557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3" name="Google Shape;625;p11">
            <a:extLst>
              <a:ext uri="{FF2B5EF4-FFF2-40B4-BE49-F238E27FC236}">
                <a16:creationId xmlns:a16="http://schemas.microsoft.com/office/drawing/2014/main" id="{BD1EB8B2-6020-A802-FF7D-7951D58352FE}"/>
              </a:ext>
            </a:extLst>
          </p:cNvPr>
          <p:cNvSpPr txBox="1"/>
          <p:nvPr/>
        </p:nvSpPr>
        <p:spPr>
          <a:xfrm>
            <a:off x="3996757" y="3340161"/>
            <a:ext cx="9573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snow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064" name="Google Shape;626;p11">
            <a:extLst>
              <a:ext uri="{FF2B5EF4-FFF2-40B4-BE49-F238E27FC236}">
                <a16:creationId xmlns:a16="http://schemas.microsoft.com/office/drawing/2014/main" id="{97E559C7-F9D0-0D86-D558-69C3CF79A566}"/>
              </a:ext>
            </a:extLst>
          </p:cNvPr>
          <p:cNvSpPr txBox="1"/>
          <p:nvPr/>
        </p:nvSpPr>
        <p:spPr>
          <a:xfrm>
            <a:off x="4042850" y="3566225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cold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065" name="Google Shape;627;p11">
            <a:extLst>
              <a:ext uri="{FF2B5EF4-FFF2-40B4-BE49-F238E27FC236}">
                <a16:creationId xmlns:a16="http://schemas.microsoft.com/office/drawing/2014/main" id="{F995C77B-8E2D-0038-9A05-8D4E31006060}"/>
              </a:ext>
            </a:extLst>
          </p:cNvPr>
          <p:cNvSpPr txBox="1"/>
          <p:nvPr/>
        </p:nvSpPr>
        <p:spPr>
          <a:xfrm>
            <a:off x="4176960" y="3828116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river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7" name="Picture 2066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82375788-F050-F8EB-DF17-F23F7E011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6"/>
          <a:stretch>
            <a:fillRect/>
          </a:stretch>
        </p:blipFill>
        <p:spPr>
          <a:xfrm>
            <a:off x="-584618" y="928838"/>
            <a:ext cx="2475256" cy="1965147"/>
          </a:xfrm>
          <a:prstGeom prst="rect">
            <a:avLst/>
          </a:prstGeom>
        </p:spPr>
      </p:pic>
      <p:grpSp>
        <p:nvGrpSpPr>
          <p:cNvPr id="2068" name="Google Shape;619;p11">
            <a:extLst>
              <a:ext uri="{FF2B5EF4-FFF2-40B4-BE49-F238E27FC236}">
                <a16:creationId xmlns:a16="http://schemas.microsoft.com/office/drawing/2014/main" id="{5DA4E62E-E501-FAB9-FB94-508F83F0647D}"/>
              </a:ext>
            </a:extLst>
          </p:cNvPr>
          <p:cNvGrpSpPr/>
          <p:nvPr/>
        </p:nvGrpSpPr>
        <p:grpSpPr>
          <a:xfrm>
            <a:off x="2008883" y="4879547"/>
            <a:ext cx="4556411" cy="784830"/>
            <a:chOff x="1867960" y="3736123"/>
            <a:chExt cx="4556411" cy="784830"/>
          </a:xfrm>
        </p:grpSpPr>
        <p:sp>
          <p:nvSpPr>
            <p:cNvPr id="2069" name="Google Shape;620;p11">
              <a:extLst>
                <a:ext uri="{FF2B5EF4-FFF2-40B4-BE49-F238E27FC236}">
                  <a16:creationId xmlns:a16="http://schemas.microsoft.com/office/drawing/2014/main" id="{8B677B6A-979D-9BAE-D310-C92FD4515B76}"/>
                </a:ext>
              </a:extLst>
            </p:cNvPr>
            <p:cNvSpPr txBox="1"/>
            <p:nvPr/>
          </p:nvSpPr>
          <p:spPr>
            <a:xfrm>
              <a:off x="4090855" y="4194703"/>
              <a:ext cx="2333516" cy="32316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     </a:t>
              </a:r>
              <a:endParaRPr/>
            </a:p>
          </p:txBody>
        </p:sp>
        <p:sp>
          <p:nvSpPr>
            <p:cNvPr id="2070" name="Google Shape;621;p11">
              <a:extLst>
                <a:ext uri="{FF2B5EF4-FFF2-40B4-BE49-F238E27FC236}">
                  <a16:creationId xmlns:a16="http://schemas.microsoft.com/office/drawing/2014/main" id="{296447B7-F2ED-2FB6-D733-061CAC997D61}"/>
                </a:ext>
              </a:extLst>
            </p:cNvPr>
            <p:cNvSpPr txBox="1"/>
            <p:nvPr/>
          </p:nvSpPr>
          <p:spPr>
            <a:xfrm>
              <a:off x="1867960" y="3736123"/>
              <a:ext cx="2919218" cy="784830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cielo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lago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y,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medio, 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pato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 dirty="0"/>
            </a:p>
          </p:txBody>
        </p:sp>
      </p:grpSp>
      <p:graphicFrame>
        <p:nvGraphicFramePr>
          <p:cNvPr id="2071" name="Google Shape;623;p11">
            <a:extLst>
              <a:ext uri="{FF2B5EF4-FFF2-40B4-BE49-F238E27FC236}">
                <a16:creationId xmlns:a16="http://schemas.microsoft.com/office/drawing/2014/main" id="{0613E0B2-975B-49AA-908C-EC9BC1C1A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292603"/>
              </p:ext>
            </p:extLst>
          </p:nvPr>
        </p:nvGraphicFramePr>
        <p:xfrm>
          <a:off x="2008883" y="4523943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2" name="Google Shape;625;p11">
            <a:extLst>
              <a:ext uri="{FF2B5EF4-FFF2-40B4-BE49-F238E27FC236}">
                <a16:creationId xmlns:a16="http://schemas.microsoft.com/office/drawing/2014/main" id="{5367D555-CF01-AC11-30F8-66703F544A7B}"/>
              </a:ext>
            </a:extLst>
          </p:cNvPr>
          <p:cNvSpPr txBox="1"/>
          <p:nvPr/>
        </p:nvSpPr>
        <p:spPr>
          <a:xfrm>
            <a:off x="4049998" y="4879547"/>
            <a:ext cx="9573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sky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073" name="Google Shape;626;p11">
            <a:extLst>
              <a:ext uri="{FF2B5EF4-FFF2-40B4-BE49-F238E27FC236}">
                <a16:creationId xmlns:a16="http://schemas.microsoft.com/office/drawing/2014/main" id="{94127E67-604C-4B40-8663-26AB896AE00E}"/>
              </a:ext>
            </a:extLst>
          </p:cNvPr>
          <p:cNvSpPr txBox="1"/>
          <p:nvPr/>
        </p:nvSpPr>
        <p:spPr>
          <a:xfrm>
            <a:off x="4096091" y="5105611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lake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074" name="Google Shape;627;p11">
            <a:extLst>
              <a:ext uri="{FF2B5EF4-FFF2-40B4-BE49-F238E27FC236}">
                <a16:creationId xmlns:a16="http://schemas.microsoft.com/office/drawing/2014/main" id="{9281DF9E-9F6B-4ED5-AF42-A5EF7F911A78}"/>
              </a:ext>
            </a:extLst>
          </p:cNvPr>
          <p:cNvSpPr txBox="1"/>
          <p:nvPr/>
        </p:nvSpPr>
        <p:spPr>
          <a:xfrm>
            <a:off x="4330409" y="5367502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duck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5" name="Picture 2">
            <a:extLst>
              <a:ext uri="{FF2B5EF4-FFF2-40B4-BE49-F238E27FC236}">
                <a16:creationId xmlns:a16="http://schemas.microsoft.com/office/drawing/2014/main" id="{D1C591BC-0893-F895-723E-EDA978AE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52" y="4135165"/>
            <a:ext cx="1132866" cy="1134066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07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A80BA2-3224-EE1F-6BB8-6A73F9A86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8"/>
          <a:stretch>
            <a:fillRect/>
          </a:stretch>
        </p:blipFill>
        <p:spPr>
          <a:xfrm>
            <a:off x="-441239" y="4115740"/>
            <a:ext cx="2331877" cy="2021079"/>
          </a:xfrm>
          <a:prstGeom prst="rect">
            <a:avLst/>
          </a:prstGeom>
        </p:spPr>
      </p:pic>
      <p:pic>
        <p:nvPicPr>
          <p:cNvPr id="2077" name="Google Shape;624;p11">
            <a:extLst>
              <a:ext uri="{FF2B5EF4-FFF2-40B4-BE49-F238E27FC236}">
                <a16:creationId xmlns:a16="http://schemas.microsoft.com/office/drawing/2014/main" id="{5D80E163-EFBB-C797-3EE9-F53F50D6E7D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r="64657"/>
          <a:stretch/>
        </p:blipFill>
        <p:spPr>
          <a:xfrm>
            <a:off x="-468100" y="5746775"/>
            <a:ext cx="2423742" cy="2063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Google Shape;628;p11">
            <a:extLst>
              <a:ext uri="{FF2B5EF4-FFF2-40B4-BE49-F238E27FC236}">
                <a16:creationId xmlns:a16="http://schemas.microsoft.com/office/drawing/2014/main" id="{AD8B6FD4-E1C2-970E-1C0A-9D8B3C4F9085}"/>
              </a:ext>
            </a:extLst>
          </p:cNvPr>
          <p:cNvSpPr txBox="1"/>
          <p:nvPr/>
        </p:nvSpPr>
        <p:spPr>
          <a:xfrm>
            <a:off x="1960554" y="6673990"/>
            <a:ext cx="2832477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prado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montaña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caña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9" name="Google Shape;629;p11">
            <a:extLst>
              <a:ext uri="{FF2B5EF4-FFF2-40B4-BE49-F238E27FC236}">
                <a16:creationId xmlns:a16="http://schemas.microsoft.com/office/drawing/2014/main" id="{2F36578C-C36A-39B8-EE74-4362D76A1A7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6256" t="13009" r="8245" b="7836"/>
          <a:stretch/>
        </p:blipFill>
        <p:spPr>
          <a:xfrm>
            <a:off x="4867886" y="5866816"/>
            <a:ext cx="1301959" cy="121760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80" name="Google Shape;630;p11">
            <a:extLst>
              <a:ext uri="{FF2B5EF4-FFF2-40B4-BE49-F238E27FC236}">
                <a16:creationId xmlns:a16="http://schemas.microsoft.com/office/drawing/2014/main" id="{5A305A53-5D7F-5E19-8152-408DBB55F02D}"/>
              </a:ext>
            </a:extLst>
          </p:cNvPr>
          <p:cNvSpPr txBox="1"/>
          <p:nvPr/>
        </p:nvSpPr>
        <p:spPr>
          <a:xfrm>
            <a:off x="4525681" y="7176257"/>
            <a:ext cx="1986371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2081" name="Google Shape;631;p11">
            <a:extLst>
              <a:ext uri="{FF2B5EF4-FFF2-40B4-BE49-F238E27FC236}">
                <a16:creationId xmlns:a16="http://schemas.microsoft.com/office/drawing/2014/main" id="{2A97BBBE-3D7C-EDC3-966F-DE7914EBEEA4}"/>
              </a:ext>
            </a:extLst>
          </p:cNvPr>
          <p:cNvSpPr txBox="1"/>
          <p:nvPr/>
        </p:nvSpPr>
        <p:spPr>
          <a:xfrm>
            <a:off x="3580098" y="6673291"/>
            <a:ext cx="13019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meadow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082" name="Google Shape;632;p11">
            <a:extLst>
              <a:ext uri="{FF2B5EF4-FFF2-40B4-BE49-F238E27FC236}">
                <a16:creationId xmlns:a16="http://schemas.microsoft.com/office/drawing/2014/main" id="{C9C20CA4-5C5F-019A-642D-9E5D13919491}"/>
              </a:ext>
            </a:extLst>
          </p:cNvPr>
          <p:cNvSpPr txBox="1"/>
          <p:nvPr/>
        </p:nvSpPr>
        <p:spPr>
          <a:xfrm>
            <a:off x="3594441" y="6899355"/>
            <a:ext cx="1290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083" name="Google Shape;633;p11">
            <a:extLst>
              <a:ext uri="{FF2B5EF4-FFF2-40B4-BE49-F238E27FC236}">
                <a16:creationId xmlns:a16="http://schemas.microsoft.com/office/drawing/2014/main" id="{716F4B25-27AE-E067-86F7-9B23F1B201D1}"/>
              </a:ext>
            </a:extLst>
          </p:cNvPr>
          <p:cNvSpPr txBox="1"/>
          <p:nvPr/>
        </p:nvSpPr>
        <p:spPr>
          <a:xfrm>
            <a:off x="4272436" y="7156205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84" name="Google Shape;639;p11">
            <a:extLst>
              <a:ext uri="{FF2B5EF4-FFF2-40B4-BE49-F238E27FC236}">
                <a16:creationId xmlns:a16="http://schemas.microsoft.com/office/drawing/2014/main" id="{862B648C-73FE-987D-3721-A0BAF21AB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057460"/>
              </p:ext>
            </p:extLst>
          </p:nvPr>
        </p:nvGraphicFramePr>
        <p:xfrm>
          <a:off x="1985679" y="6282700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85" name="Google Shape;593;p11">
            <a:extLst>
              <a:ext uri="{FF2B5EF4-FFF2-40B4-BE49-F238E27FC236}">
                <a16:creationId xmlns:a16="http://schemas.microsoft.com/office/drawing/2014/main" id="{DC489427-BCFA-4C43-9403-7E6282447B46}"/>
              </a:ext>
            </a:extLst>
          </p:cNvPr>
          <p:cNvSpPr txBox="1"/>
          <p:nvPr/>
        </p:nvSpPr>
        <p:spPr>
          <a:xfrm>
            <a:off x="4468676" y="8954509"/>
            <a:ext cx="2234904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2086" name="Google Shape;634;p11">
            <a:extLst>
              <a:ext uri="{FF2B5EF4-FFF2-40B4-BE49-F238E27FC236}">
                <a16:creationId xmlns:a16="http://schemas.microsoft.com/office/drawing/2014/main" id="{86C5B76E-25A6-1EBA-8AD7-8CBBEE04111C}"/>
              </a:ext>
            </a:extLst>
          </p:cNvPr>
          <p:cNvSpPr txBox="1"/>
          <p:nvPr/>
        </p:nvSpPr>
        <p:spPr>
          <a:xfrm>
            <a:off x="2018298" y="8489788"/>
            <a:ext cx="2875069" cy="78479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mar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2087" name="Google Shape;635;p11">
            <a:extLst>
              <a:ext uri="{FF2B5EF4-FFF2-40B4-BE49-F238E27FC236}">
                <a16:creationId xmlns:a16="http://schemas.microsoft.com/office/drawing/2014/main" id="{ED534DF5-8BA5-D781-BF70-BAA7EC30C13C}"/>
              </a:ext>
            </a:extLst>
          </p:cNvPr>
          <p:cNvSpPr txBox="1"/>
          <p:nvPr/>
        </p:nvSpPr>
        <p:spPr>
          <a:xfrm>
            <a:off x="4446656" y="8984701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1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1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boat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88" name="Google Shape;640;p11">
            <a:extLst>
              <a:ext uri="{FF2B5EF4-FFF2-40B4-BE49-F238E27FC236}">
                <a16:creationId xmlns:a16="http://schemas.microsoft.com/office/drawing/2014/main" id="{47CBFB5D-C445-AA97-A590-DEE39D367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182934"/>
              </p:ext>
            </p:extLst>
          </p:nvPr>
        </p:nvGraphicFramePr>
        <p:xfrm>
          <a:off x="2006540" y="8109509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89" name="Google Shape;641;p11">
            <a:extLst>
              <a:ext uri="{FF2B5EF4-FFF2-40B4-BE49-F238E27FC236}">
                <a16:creationId xmlns:a16="http://schemas.microsoft.com/office/drawing/2014/main" id="{89D7621A-4A79-1CD3-9718-09A33BD66515}"/>
              </a:ext>
            </a:extLst>
          </p:cNvPr>
          <p:cNvSpPr txBox="1"/>
          <p:nvPr/>
        </p:nvSpPr>
        <p:spPr>
          <a:xfrm>
            <a:off x="3435177" y="8486732"/>
            <a:ext cx="13235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sun </a:t>
            </a:r>
            <a:r>
              <a:rPr lang="en-GB" sz="1200" b="0" i="1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abve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090" name="Google Shape;642;p11">
            <a:extLst>
              <a:ext uri="{FF2B5EF4-FFF2-40B4-BE49-F238E27FC236}">
                <a16:creationId xmlns:a16="http://schemas.microsoft.com/office/drawing/2014/main" id="{F25CFC5F-5E21-BC98-5714-2109A3E1BCFB}"/>
              </a:ext>
            </a:extLst>
          </p:cNvPr>
          <p:cNvSpPr txBox="1"/>
          <p:nvPr/>
        </p:nvSpPr>
        <p:spPr>
          <a:xfrm>
            <a:off x="3487098" y="8725322"/>
            <a:ext cx="151085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sea below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pic>
        <p:nvPicPr>
          <p:cNvPr id="2091" name="Picture 209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0BE8DA2-4662-0AD1-3D83-7A45E10297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51"/>
          <a:stretch>
            <a:fillRect/>
          </a:stretch>
        </p:blipFill>
        <p:spPr>
          <a:xfrm>
            <a:off x="-441239" y="7423570"/>
            <a:ext cx="2383105" cy="2021079"/>
          </a:xfrm>
          <a:prstGeom prst="rect">
            <a:avLst/>
          </a:prstGeom>
        </p:spPr>
      </p:pic>
      <p:pic>
        <p:nvPicPr>
          <p:cNvPr id="2092" name="Picture 2">
            <a:extLst>
              <a:ext uri="{FF2B5EF4-FFF2-40B4-BE49-F238E27FC236}">
                <a16:creationId xmlns:a16="http://schemas.microsoft.com/office/drawing/2014/main" id="{84DA9A01-80A1-A84D-085D-E25545DF8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4875889" y="7635650"/>
            <a:ext cx="1357912" cy="1291082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31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03ABBA9-0AF4-8E18-6AC6-F6374D2EA913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Google Shape;593;p11">
            <a:extLst>
              <a:ext uri="{FF2B5EF4-FFF2-40B4-BE49-F238E27FC236}">
                <a16:creationId xmlns:a16="http://schemas.microsoft.com/office/drawing/2014/main" id="{118EC782-7B67-DABD-172F-F592845FD5DE}"/>
              </a:ext>
            </a:extLst>
          </p:cNvPr>
          <p:cNvSpPr txBox="1"/>
          <p:nvPr/>
        </p:nvSpPr>
        <p:spPr>
          <a:xfrm>
            <a:off x="4483120" y="2116072"/>
            <a:ext cx="2234904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18" name="Google Shape;634;p11">
            <a:extLst>
              <a:ext uri="{FF2B5EF4-FFF2-40B4-BE49-F238E27FC236}">
                <a16:creationId xmlns:a16="http://schemas.microsoft.com/office/drawing/2014/main" id="{0AB13F42-9041-4052-DA50-DBFA22E615F1}"/>
              </a:ext>
            </a:extLst>
          </p:cNvPr>
          <p:cNvSpPr txBox="1"/>
          <p:nvPr/>
        </p:nvSpPr>
        <p:spPr>
          <a:xfrm>
            <a:off x="2032742" y="1651351"/>
            <a:ext cx="2699763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selva,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palmera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pantera. </a:t>
            </a:r>
            <a:endParaRPr dirty="0"/>
          </a:p>
        </p:txBody>
      </p:sp>
      <p:sp>
        <p:nvSpPr>
          <p:cNvPr id="19" name="Google Shape;635;p11">
            <a:extLst>
              <a:ext uri="{FF2B5EF4-FFF2-40B4-BE49-F238E27FC236}">
                <a16:creationId xmlns:a16="http://schemas.microsoft.com/office/drawing/2014/main" id="{7C0197B1-457F-9492-0C79-A1256B50ACDA}"/>
              </a:ext>
            </a:extLst>
          </p:cNvPr>
          <p:cNvSpPr txBox="1"/>
          <p:nvPr/>
        </p:nvSpPr>
        <p:spPr>
          <a:xfrm>
            <a:off x="4461100" y="2146264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panther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636;p11">
            <a:extLst>
              <a:ext uri="{FF2B5EF4-FFF2-40B4-BE49-F238E27FC236}">
                <a16:creationId xmlns:a16="http://schemas.microsoft.com/office/drawing/2014/main" id="{7D614058-B23E-8940-89FA-E13FC085B0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8754"/>
          <a:stretch/>
        </p:blipFill>
        <p:spPr>
          <a:xfrm>
            <a:off x="-594076" y="377564"/>
            <a:ext cx="2624362" cy="223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37;p11">
            <a:extLst>
              <a:ext uri="{FF2B5EF4-FFF2-40B4-BE49-F238E27FC236}">
                <a16:creationId xmlns:a16="http://schemas.microsoft.com/office/drawing/2014/main" id="{C08934A3-7BC1-3F0A-D445-17E503DBD7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16" r="1641" b="3033"/>
          <a:stretch/>
        </p:blipFill>
        <p:spPr>
          <a:xfrm>
            <a:off x="4867132" y="745729"/>
            <a:ext cx="1333092" cy="124924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22" name="Google Shape;640;p11">
            <a:extLst>
              <a:ext uri="{FF2B5EF4-FFF2-40B4-BE49-F238E27FC236}">
                <a16:creationId xmlns:a16="http://schemas.microsoft.com/office/drawing/2014/main" id="{C24119B9-483E-90B1-CF2E-286106F48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85147"/>
              </p:ext>
            </p:extLst>
          </p:nvPr>
        </p:nvGraphicFramePr>
        <p:xfrm>
          <a:off x="2020984" y="1271072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Google Shape;641;p11">
            <a:extLst>
              <a:ext uri="{FF2B5EF4-FFF2-40B4-BE49-F238E27FC236}">
                <a16:creationId xmlns:a16="http://schemas.microsoft.com/office/drawing/2014/main" id="{B4FA70E8-095F-6680-1709-4FDC04F9CEEE}"/>
              </a:ext>
            </a:extLst>
          </p:cNvPr>
          <p:cNvSpPr txBox="1"/>
          <p:nvPr/>
        </p:nvSpPr>
        <p:spPr>
          <a:xfrm>
            <a:off x="3449621" y="1648295"/>
            <a:ext cx="10711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jungle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4" name="Google Shape;642;p11">
            <a:extLst>
              <a:ext uri="{FF2B5EF4-FFF2-40B4-BE49-F238E27FC236}">
                <a16:creationId xmlns:a16="http://schemas.microsoft.com/office/drawing/2014/main" id="{448AA185-FB12-E3AA-05EA-E9DFAAD459BE}"/>
              </a:ext>
            </a:extLst>
          </p:cNvPr>
          <p:cNvSpPr txBox="1"/>
          <p:nvPr/>
        </p:nvSpPr>
        <p:spPr>
          <a:xfrm>
            <a:off x="3463964" y="1874359"/>
            <a:ext cx="13003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palm tree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33" name="Google Shape;592;p11">
            <a:extLst>
              <a:ext uri="{FF2B5EF4-FFF2-40B4-BE49-F238E27FC236}">
                <a16:creationId xmlns:a16="http://schemas.microsoft.com/office/drawing/2014/main" id="{ABB414B6-3240-395F-9FA4-0D8C896651F5}"/>
              </a:ext>
            </a:extLst>
          </p:cNvPr>
          <p:cNvSpPr txBox="1"/>
          <p:nvPr/>
        </p:nvSpPr>
        <p:spPr>
          <a:xfrm>
            <a:off x="1858330" y="3410351"/>
            <a:ext cx="4797338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sol arriba,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 nube abajo,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 ___ trigo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____ espantapájaros. </a:t>
            </a:r>
            <a:endParaRPr/>
          </a:p>
        </p:txBody>
      </p:sp>
      <p:pic>
        <p:nvPicPr>
          <p:cNvPr id="40" name="Google Shape;638;p11">
            <a:extLst>
              <a:ext uri="{FF2B5EF4-FFF2-40B4-BE49-F238E27FC236}">
                <a16:creationId xmlns:a16="http://schemas.microsoft.com/office/drawing/2014/main" id="{DFEEBD3A-09DB-11CB-6D5C-912DB2A542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8716"/>
          <a:stretch/>
        </p:blipFill>
        <p:spPr>
          <a:xfrm>
            <a:off x="4426765" y="2080413"/>
            <a:ext cx="2431235" cy="201157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43;p11">
            <a:extLst>
              <a:ext uri="{FF2B5EF4-FFF2-40B4-BE49-F238E27FC236}">
                <a16:creationId xmlns:a16="http://schemas.microsoft.com/office/drawing/2014/main" id="{5D055AE7-7B4D-7647-ACB3-F6DC36C43570}"/>
              </a:ext>
            </a:extLst>
          </p:cNvPr>
          <p:cNvSpPr txBox="1"/>
          <p:nvPr/>
        </p:nvSpPr>
        <p:spPr>
          <a:xfrm>
            <a:off x="3661582" y="3410351"/>
            <a:ext cx="15183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sun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2" name="Google Shape;644;p11">
            <a:extLst>
              <a:ext uri="{FF2B5EF4-FFF2-40B4-BE49-F238E27FC236}">
                <a16:creationId xmlns:a16="http://schemas.microsoft.com/office/drawing/2014/main" id="{B4CAB1A4-0C69-F617-11C6-862181B824EC}"/>
              </a:ext>
            </a:extLst>
          </p:cNvPr>
          <p:cNvSpPr txBox="1"/>
          <p:nvPr/>
        </p:nvSpPr>
        <p:spPr>
          <a:xfrm>
            <a:off x="3660395" y="3638931"/>
            <a:ext cx="167866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cloud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3" name="Google Shape;645;p11">
            <a:extLst>
              <a:ext uri="{FF2B5EF4-FFF2-40B4-BE49-F238E27FC236}">
                <a16:creationId xmlns:a16="http://schemas.microsoft.com/office/drawing/2014/main" id="{D9497FBE-2371-B04D-E075-A689A9B0F65F}"/>
              </a:ext>
            </a:extLst>
          </p:cNvPr>
          <p:cNvSpPr txBox="1"/>
          <p:nvPr/>
        </p:nvSpPr>
        <p:spPr>
          <a:xfrm>
            <a:off x="4335046" y="3882361"/>
            <a:ext cx="2393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________,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wheat]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646;p11">
            <a:extLst>
              <a:ext uri="{FF2B5EF4-FFF2-40B4-BE49-F238E27FC236}">
                <a16:creationId xmlns:a16="http://schemas.microsoft.com/office/drawing/2014/main" id="{4C6A8D92-4F55-EF74-B2DD-AFCAB1037812}"/>
              </a:ext>
            </a:extLst>
          </p:cNvPr>
          <p:cNvSpPr txBox="1"/>
          <p:nvPr/>
        </p:nvSpPr>
        <p:spPr>
          <a:xfrm>
            <a:off x="4897068" y="4116684"/>
            <a:ext cx="144783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scarecrow]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" name="Google Shape;647;p11">
            <a:extLst>
              <a:ext uri="{FF2B5EF4-FFF2-40B4-BE49-F238E27FC236}">
                <a16:creationId xmlns:a16="http://schemas.microsoft.com/office/drawing/2014/main" id="{F25F1CC8-F6CE-FFD3-4E83-A26C6C93D1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19" y="2495855"/>
            <a:ext cx="1588597" cy="183094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46" name="Google Shape;648;p11">
            <a:extLst>
              <a:ext uri="{FF2B5EF4-FFF2-40B4-BE49-F238E27FC236}">
                <a16:creationId xmlns:a16="http://schemas.microsoft.com/office/drawing/2014/main" id="{31ED6026-E97F-90A8-A1F8-C6C3F4D0B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600108"/>
              </p:ext>
            </p:extLst>
          </p:nvPr>
        </p:nvGraphicFramePr>
        <p:xfrm>
          <a:off x="1855144" y="3058024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1C8E98E8-DF41-F1F3-D21C-876D7F490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05" y="5005152"/>
            <a:ext cx="1454713" cy="71487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F80A7F-56D9-C96C-AA4C-9334B1A17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048" y="4924119"/>
            <a:ext cx="885522" cy="77464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56EC166-44A4-CCCA-B699-FAA85D66807B}"/>
              </a:ext>
            </a:extLst>
          </p:cNvPr>
          <p:cNvSpPr txBox="1"/>
          <p:nvPr/>
        </p:nvSpPr>
        <p:spPr>
          <a:xfrm>
            <a:off x="288614" y="5787735"/>
            <a:ext cx="218918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_ _ 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1D0FA77-629D-FE6E-AC13-18D4EE0E6217}"/>
              </a:ext>
            </a:extLst>
          </p:cNvPr>
          <p:cNvSpPr txBox="1"/>
          <p:nvPr/>
        </p:nvSpPr>
        <p:spPr>
          <a:xfrm>
            <a:off x="4115882" y="5744045"/>
            <a:ext cx="218918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 _ _ _</a:t>
            </a:r>
          </a:p>
        </p:txBody>
      </p:sp>
      <p:pic>
        <p:nvPicPr>
          <p:cNvPr id="2049" name="Picture 2" descr="Free vector graphics of Paint pot">
            <a:extLst>
              <a:ext uri="{FF2B5EF4-FFF2-40B4-BE49-F238E27FC236}">
                <a16:creationId xmlns:a16="http://schemas.microsoft.com/office/drawing/2014/main" id="{3C0F7AE8-ECDA-2908-F51D-1D1C6C60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11" y="6154893"/>
            <a:ext cx="706519" cy="7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Free vector graphics of Paint roller">
            <a:extLst>
              <a:ext uri="{FF2B5EF4-FFF2-40B4-BE49-F238E27FC236}">
                <a16:creationId xmlns:a16="http://schemas.microsoft.com/office/drawing/2014/main" id="{EF942672-59BB-5D75-25B9-803B73C6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90" y="6130172"/>
            <a:ext cx="760782" cy="7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Paint pot">
            <a:extLst>
              <a:ext uri="{FF2B5EF4-FFF2-40B4-BE49-F238E27FC236}">
                <a16:creationId xmlns:a16="http://schemas.microsoft.com/office/drawing/2014/main" id="{698E9621-6CC1-F3D3-CD8E-347D4C88F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84" y="5616110"/>
            <a:ext cx="818919" cy="8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5702528F-1680-8B21-F155-084E88B80619}"/>
              </a:ext>
            </a:extLst>
          </p:cNvPr>
          <p:cNvSpPr txBox="1"/>
          <p:nvPr/>
        </p:nvSpPr>
        <p:spPr>
          <a:xfrm>
            <a:off x="208429" y="6838845"/>
            <a:ext cx="239803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b_ _ _ c_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EE20C1BC-8DBA-5A79-92FD-2EF1BF92DD95}"/>
              </a:ext>
            </a:extLst>
          </p:cNvPr>
          <p:cNvSpPr txBox="1"/>
          <p:nvPr/>
        </p:nvSpPr>
        <p:spPr>
          <a:xfrm>
            <a:off x="2117291" y="6585842"/>
            <a:ext cx="239803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n_ _ _o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6345EB1B-A272-DE18-7E67-60B3ED6D883D}"/>
              </a:ext>
            </a:extLst>
          </p:cNvPr>
          <p:cNvSpPr txBox="1"/>
          <p:nvPr/>
        </p:nvSpPr>
        <p:spPr>
          <a:xfrm>
            <a:off x="4011457" y="6890947"/>
            <a:ext cx="239803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v_ _ _e</a:t>
            </a:r>
          </a:p>
        </p:txBody>
      </p:sp>
      <p:grpSp>
        <p:nvGrpSpPr>
          <p:cNvPr id="2060" name="Google Shape;698;p12">
            <a:extLst>
              <a:ext uri="{FF2B5EF4-FFF2-40B4-BE49-F238E27FC236}">
                <a16:creationId xmlns:a16="http://schemas.microsoft.com/office/drawing/2014/main" id="{E1F06095-752E-6C79-1EA8-DB456939F277}"/>
              </a:ext>
            </a:extLst>
          </p:cNvPr>
          <p:cNvGrpSpPr/>
          <p:nvPr/>
        </p:nvGrpSpPr>
        <p:grpSpPr>
          <a:xfrm>
            <a:off x="442820" y="4588952"/>
            <a:ext cx="1145825" cy="308790"/>
            <a:chOff x="455220" y="4435599"/>
            <a:chExt cx="1145825" cy="308790"/>
          </a:xfrm>
        </p:grpSpPr>
        <p:sp>
          <p:nvSpPr>
            <p:cNvPr id="2061" name="Google Shape;699;p12">
              <a:extLst>
                <a:ext uri="{FF2B5EF4-FFF2-40B4-BE49-F238E27FC236}">
                  <a16:creationId xmlns:a16="http://schemas.microsoft.com/office/drawing/2014/main" id="{FC85BA4C-3F51-D78B-8D50-67B1C889714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2" name="Google Shape;700;p12">
              <a:extLst>
                <a:ext uri="{FF2B5EF4-FFF2-40B4-BE49-F238E27FC236}">
                  <a16:creationId xmlns:a16="http://schemas.microsoft.com/office/drawing/2014/main" id="{D9F23291-61C9-350F-044F-430486AF4D5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063" name="Google Shape;701;p12">
            <a:extLst>
              <a:ext uri="{FF2B5EF4-FFF2-40B4-BE49-F238E27FC236}">
                <a16:creationId xmlns:a16="http://schemas.microsoft.com/office/drawing/2014/main" id="{90E34B8E-0820-BBA8-097D-F443681F456F}"/>
              </a:ext>
            </a:extLst>
          </p:cNvPr>
          <p:cNvGrpSpPr/>
          <p:nvPr/>
        </p:nvGrpSpPr>
        <p:grpSpPr>
          <a:xfrm>
            <a:off x="110619" y="4443044"/>
            <a:ext cx="511630" cy="532686"/>
            <a:chOff x="11059045" y="145038"/>
            <a:chExt cx="945328" cy="980949"/>
          </a:xfrm>
        </p:grpSpPr>
        <p:sp>
          <p:nvSpPr>
            <p:cNvPr id="2064" name="Google Shape;702;p12">
              <a:extLst>
                <a:ext uri="{FF2B5EF4-FFF2-40B4-BE49-F238E27FC236}">
                  <a16:creationId xmlns:a16="http://schemas.microsoft.com/office/drawing/2014/main" id="{D824925F-1E26-40DA-BB0A-5157E1BC081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65" name="Google Shape;703;p12" descr="Free speaker sound loud vector">
              <a:extLst>
                <a:ext uri="{FF2B5EF4-FFF2-40B4-BE49-F238E27FC236}">
                  <a16:creationId xmlns:a16="http://schemas.microsoft.com/office/drawing/2014/main" id="{B1B62BC4-E1C6-8110-EC56-246A5608D2A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6" name="Google Shape;704;p12">
            <a:extLst>
              <a:ext uri="{FF2B5EF4-FFF2-40B4-BE49-F238E27FC236}">
                <a16:creationId xmlns:a16="http://schemas.microsoft.com/office/drawing/2014/main" id="{2EB10B57-EB93-BDBA-835C-DDEB4E3B63D3}"/>
              </a:ext>
            </a:extLst>
          </p:cNvPr>
          <p:cNvSpPr txBox="1"/>
          <p:nvPr/>
        </p:nvSpPr>
        <p:spPr>
          <a:xfrm>
            <a:off x="1551063" y="4607176"/>
            <a:ext cx="6303806" cy="33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55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55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repite</a:t>
            </a:r>
            <a:endParaRPr dirty="0"/>
          </a:p>
        </p:txBody>
      </p:sp>
      <p:graphicFrame>
        <p:nvGraphicFramePr>
          <p:cNvPr id="2067" name="Google Shape;531;p10">
            <a:extLst>
              <a:ext uri="{FF2B5EF4-FFF2-40B4-BE49-F238E27FC236}">
                <a16:creationId xmlns:a16="http://schemas.microsoft.com/office/drawing/2014/main" id="{7275FAF7-CA48-9E9F-63D6-D010F7843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260763"/>
              </p:ext>
            </p:extLst>
          </p:nvPr>
        </p:nvGraphicFramePr>
        <p:xfrm>
          <a:off x="141142" y="7775913"/>
          <a:ext cx="6539775" cy="19053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49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viejo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blanca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nuevo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raro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interesante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divertida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338842"/>
                  </a:ext>
                </a:extLst>
              </a:tr>
              <a:tr h="387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705467"/>
                  </a:ext>
                </a:extLst>
              </a:tr>
              <a:tr h="387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alto</a:t>
                      </a: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624727"/>
                  </a:ext>
                </a:extLst>
              </a:tr>
            </a:tbl>
          </a:graphicData>
        </a:graphic>
      </p:graphicFrame>
      <p:sp>
        <p:nvSpPr>
          <p:cNvPr id="2068" name="Google Shape;540;p10">
            <a:extLst>
              <a:ext uri="{FF2B5EF4-FFF2-40B4-BE49-F238E27FC236}">
                <a16:creationId xmlns:a16="http://schemas.microsoft.com/office/drawing/2014/main" id="{DD9CE979-2F22-E9FA-C985-CC586EA44171}"/>
              </a:ext>
            </a:extLst>
          </p:cNvPr>
          <p:cNvSpPr txBox="1"/>
          <p:nvPr/>
        </p:nvSpPr>
        <p:spPr>
          <a:xfrm>
            <a:off x="44042" y="7289659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9" name="Google Shape;536;p10">
            <a:extLst>
              <a:ext uri="{FF2B5EF4-FFF2-40B4-BE49-F238E27FC236}">
                <a16:creationId xmlns:a16="http://schemas.microsoft.com/office/drawing/2014/main" id="{63537FED-8550-D72F-FD82-616A94F76464}"/>
              </a:ext>
            </a:extLst>
          </p:cNvPr>
          <p:cNvGrpSpPr/>
          <p:nvPr/>
        </p:nvGrpSpPr>
        <p:grpSpPr>
          <a:xfrm>
            <a:off x="5062152" y="7305466"/>
            <a:ext cx="1879161" cy="369332"/>
            <a:chOff x="4495800" y="3728776"/>
            <a:chExt cx="1879161" cy="369332"/>
          </a:xfrm>
        </p:grpSpPr>
        <p:sp>
          <p:nvSpPr>
            <p:cNvPr id="2070" name="Google Shape;537;p10">
              <a:extLst>
                <a:ext uri="{FF2B5EF4-FFF2-40B4-BE49-F238E27FC236}">
                  <a16:creationId xmlns:a16="http://schemas.microsoft.com/office/drawing/2014/main" id="{91A794AC-444A-902D-3565-0738CFF15419}"/>
                </a:ext>
              </a:extLst>
            </p:cNvPr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1" name="Google Shape;538;p10">
              <a:extLst>
                <a:ext uri="{FF2B5EF4-FFF2-40B4-BE49-F238E27FC236}">
                  <a16:creationId xmlns:a16="http://schemas.microsoft.com/office/drawing/2014/main" id="{52C8E6C6-3DCB-D853-A959-345857A02D9D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2" name="Google Shape;551;p10">
            <a:extLst>
              <a:ext uri="{FF2B5EF4-FFF2-40B4-BE49-F238E27FC236}">
                <a16:creationId xmlns:a16="http://schemas.microsoft.com/office/drawing/2014/main" id="{4E99ED6E-F04D-9746-A3EF-94EBA75ADB6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77333" y="7174681"/>
            <a:ext cx="707513" cy="53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27C8A5B8-EDD3-D893-6FC3-A32B3284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B06C6-DCE3-BC87-0656-9A769F6F1EB7}"/>
              </a:ext>
            </a:extLst>
          </p:cNvPr>
          <p:cNvSpPr txBox="1"/>
          <p:nvPr/>
        </p:nvSpPr>
        <p:spPr>
          <a:xfrm>
            <a:off x="6375889" y="956137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2978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38" name="Picture 37" descr="Free Watercolor Brushstroke illustration and picture">
            <a:extLst>
              <a:ext uri="{FF2B5EF4-FFF2-40B4-BE49-F238E27FC236}">
                <a16:creationId xmlns:a16="http://schemas.microsoft.com/office/drawing/2014/main" id="{9957AA1C-D181-1FCF-ECCC-33EAD7E9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3EFCAD7-2368-3D25-73B9-00C19ECFBF3B}"/>
              </a:ext>
            </a:extLst>
          </p:cNvPr>
          <p:cNvSpPr txBox="1"/>
          <p:nvPr/>
        </p:nvSpPr>
        <p:spPr>
          <a:xfrm>
            <a:off x="6375889" y="9561375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91322-1726-DF47-0926-C5CDE4B041C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662;p12">
            <a:extLst>
              <a:ext uri="{FF2B5EF4-FFF2-40B4-BE49-F238E27FC236}">
                <a16:creationId xmlns:a16="http://schemas.microsoft.com/office/drawing/2014/main" id="{F54C2B7C-8520-E78A-BF57-7CF6167002F8}"/>
              </a:ext>
            </a:extLst>
          </p:cNvPr>
          <p:cNvSpPr/>
          <p:nvPr/>
        </p:nvSpPr>
        <p:spPr>
          <a:xfrm>
            <a:off x="130140" y="792261"/>
            <a:ext cx="6578697" cy="3163223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663;p12">
            <a:extLst>
              <a:ext uri="{FF2B5EF4-FFF2-40B4-BE49-F238E27FC236}">
                <a16:creationId xmlns:a16="http://schemas.microsoft.com/office/drawing/2014/main" id="{23C19B34-B3B1-FEF1-F993-64C643B6C06C}"/>
              </a:ext>
            </a:extLst>
          </p:cNvPr>
          <p:cNvSpPr txBox="1"/>
          <p:nvPr/>
        </p:nvSpPr>
        <p:spPr>
          <a:xfrm>
            <a:off x="149137" y="892280"/>
            <a:ext cx="39725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sz="18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" name="Google Shape;664;p12">
            <a:extLst>
              <a:ext uri="{FF2B5EF4-FFF2-40B4-BE49-F238E27FC236}">
                <a16:creationId xmlns:a16="http://schemas.microsoft.com/office/drawing/2014/main" id="{3034FD50-FE21-41D8-CA23-9414F06A53EC}"/>
              </a:ext>
            </a:extLst>
          </p:cNvPr>
          <p:cNvGrpSpPr/>
          <p:nvPr/>
        </p:nvGrpSpPr>
        <p:grpSpPr>
          <a:xfrm>
            <a:off x="5048383" y="871237"/>
            <a:ext cx="1735712" cy="513606"/>
            <a:chOff x="179584" y="5917195"/>
            <a:chExt cx="1862209" cy="588990"/>
          </a:xfrm>
        </p:grpSpPr>
        <p:sp>
          <p:nvSpPr>
            <p:cNvPr id="50" name="Google Shape;665;p12">
              <a:extLst>
                <a:ext uri="{FF2B5EF4-FFF2-40B4-BE49-F238E27FC236}">
                  <a16:creationId xmlns:a16="http://schemas.microsoft.com/office/drawing/2014/main" id="{EA6D7E7F-CF56-A1CD-AE9F-385B523262E2}"/>
                </a:ext>
              </a:extLst>
            </p:cNvPr>
            <p:cNvSpPr txBox="1"/>
            <p:nvPr/>
          </p:nvSpPr>
          <p:spPr>
            <a:xfrm>
              <a:off x="597144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Google Shape;666;p12" descr="Jigsaw, Puzzle, Piece, Game, Concept, Solution">
              <a:extLst>
                <a:ext uri="{FF2B5EF4-FFF2-40B4-BE49-F238E27FC236}">
                  <a16:creationId xmlns:a16="http://schemas.microsoft.com/office/drawing/2014/main" id="{7851F529-78D7-4E09-4705-DDC8406913E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584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667;p12">
              <a:extLst>
                <a:ext uri="{FF2B5EF4-FFF2-40B4-BE49-F238E27FC236}">
                  <a16:creationId xmlns:a16="http://schemas.microsoft.com/office/drawing/2014/main" id="{E0A418C8-36E1-A26B-B636-439D78700FB2}"/>
                </a:ext>
              </a:extLst>
            </p:cNvPr>
            <p:cNvSpPr txBox="1"/>
            <p:nvPr/>
          </p:nvSpPr>
          <p:spPr>
            <a:xfrm>
              <a:off x="757398" y="6074957"/>
              <a:ext cx="1284395" cy="370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5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668;p12">
            <a:extLst>
              <a:ext uri="{FF2B5EF4-FFF2-40B4-BE49-F238E27FC236}">
                <a16:creationId xmlns:a16="http://schemas.microsoft.com/office/drawing/2014/main" id="{7D59218B-B22E-1CC8-7388-1FE312120559}"/>
              </a:ext>
            </a:extLst>
          </p:cNvPr>
          <p:cNvSpPr txBox="1"/>
          <p:nvPr/>
        </p:nvSpPr>
        <p:spPr>
          <a:xfrm>
            <a:off x="157912" y="725083"/>
            <a:ext cx="2910120" cy="2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669;p12">
            <a:extLst>
              <a:ext uri="{FF2B5EF4-FFF2-40B4-BE49-F238E27FC236}">
                <a16:creationId xmlns:a16="http://schemas.microsoft.com/office/drawing/2014/main" id="{F9865C19-4C1F-EA46-6161-FC07C9B05272}"/>
              </a:ext>
            </a:extLst>
          </p:cNvPr>
          <p:cNvSpPr txBox="1"/>
          <p:nvPr/>
        </p:nvSpPr>
        <p:spPr>
          <a:xfrm>
            <a:off x="130140" y="1425251"/>
            <a:ext cx="611617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learnt that many adjectives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noun:</a:t>
            </a:r>
            <a:endParaRPr/>
          </a:p>
        </p:txBody>
      </p:sp>
      <p:sp>
        <p:nvSpPr>
          <p:cNvPr id="61" name="Google Shape;670;p12">
            <a:extLst>
              <a:ext uri="{FF2B5EF4-FFF2-40B4-BE49-F238E27FC236}">
                <a16:creationId xmlns:a16="http://schemas.microsoft.com/office/drawing/2014/main" id="{1A1007A6-1FAC-A450-97F6-D147BC738D8F}"/>
              </a:ext>
            </a:extLst>
          </p:cNvPr>
          <p:cNvSpPr txBox="1"/>
          <p:nvPr/>
        </p:nvSpPr>
        <p:spPr>
          <a:xfrm>
            <a:off x="-269567" y="1757395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caballo </a:t>
            </a:r>
            <a:r>
              <a:rPr lang="en-GB" sz="14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negro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71;p12">
            <a:extLst>
              <a:ext uri="{FF2B5EF4-FFF2-40B4-BE49-F238E27FC236}">
                <a16:creationId xmlns:a16="http://schemas.microsoft.com/office/drawing/2014/main" id="{A16CE7DE-89E3-563B-68FF-5EA052081562}"/>
              </a:ext>
            </a:extLst>
          </p:cNvPr>
          <p:cNvSpPr txBox="1"/>
          <p:nvPr/>
        </p:nvSpPr>
        <p:spPr>
          <a:xfrm>
            <a:off x="97811" y="2101087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black 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horse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8" name="Google Shape;672;p12">
            <a:extLst>
              <a:ext uri="{FF2B5EF4-FFF2-40B4-BE49-F238E27FC236}">
                <a16:creationId xmlns:a16="http://schemas.microsoft.com/office/drawing/2014/main" id="{80A8E35A-6B21-BDCC-2EAA-A873027A4D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657" y="1999544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1" name="Google Shape;673;p12">
            <a:extLst>
              <a:ext uri="{FF2B5EF4-FFF2-40B4-BE49-F238E27FC236}">
                <a16:creationId xmlns:a16="http://schemas.microsoft.com/office/drawing/2014/main" id="{CAA6EEBD-5A6F-8F11-DA89-456777D9BDDC}"/>
              </a:ext>
            </a:extLst>
          </p:cNvPr>
          <p:cNvGrpSpPr/>
          <p:nvPr/>
        </p:nvGrpSpPr>
        <p:grpSpPr>
          <a:xfrm>
            <a:off x="5573330" y="1681085"/>
            <a:ext cx="1195673" cy="1007771"/>
            <a:chOff x="290454" y="8659805"/>
            <a:chExt cx="1046207" cy="845279"/>
          </a:xfrm>
        </p:grpSpPr>
        <p:sp>
          <p:nvSpPr>
            <p:cNvPr id="2053" name="Google Shape;674;p12">
              <a:extLst>
                <a:ext uri="{FF2B5EF4-FFF2-40B4-BE49-F238E27FC236}">
                  <a16:creationId xmlns:a16="http://schemas.microsoft.com/office/drawing/2014/main" id="{C9DAE7A2-8D92-5B4B-1D71-705B20194780}"/>
                </a:ext>
              </a:extLst>
            </p:cNvPr>
            <p:cNvSpPr/>
            <p:nvPr/>
          </p:nvSpPr>
          <p:spPr>
            <a:xfrm>
              <a:off x="333483" y="8659805"/>
              <a:ext cx="885717" cy="810173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4" name="Google Shape;675;p12" descr="Free Icon Light illustration and picture">
              <a:extLst>
                <a:ext uri="{FF2B5EF4-FFF2-40B4-BE49-F238E27FC236}">
                  <a16:creationId xmlns:a16="http://schemas.microsoft.com/office/drawing/2014/main" id="{D048A2F2-5371-36FB-3C02-101C8D3B719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965" y="8685961"/>
              <a:ext cx="237688" cy="200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5" name="Google Shape;676;p12">
              <a:extLst>
                <a:ext uri="{FF2B5EF4-FFF2-40B4-BE49-F238E27FC236}">
                  <a16:creationId xmlns:a16="http://schemas.microsoft.com/office/drawing/2014/main" id="{6DD5BCA7-BEFB-229C-52F9-248249664FB8}"/>
                </a:ext>
              </a:extLst>
            </p:cNvPr>
            <p:cNvSpPr txBox="1"/>
            <p:nvPr/>
          </p:nvSpPr>
          <p:spPr>
            <a:xfrm>
              <a:off x="540927" y="8720634"/>
              <a:ext cx="795734" cy="180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Spanish tells</a:t>
              </a:r>
              <a:endParaRPr sz="8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Google Shape;677;p12">
              <a:extLst>
                <a:ext uri="{FF2B5EF4-FFF2-40B4-BE49-F238E27FC236}">
                  <a16:creationId xmlns:a16="http://schemas.microsoft.com/office/drawing/2014/main" id="{86E27BED-0C6B-C999-C725-E4F3C9D8BC08}"/>
                </a:ext>
              </a:extLst>
            </p:cNvPr>
            <p:cNvSpPr txBox="1"/>
            <p:nvPr/>
          </p:nvSpPr>
          <p:spPr>
            <a:xfrm>
              <a:off x="290454" y="8846799"/>
              <a:ext cx="937433" cy="65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what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 is, and then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how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it is. In English the adjective comes </a:t>
              </a:r>
              <a:r>
                <a:rPr lang="en-GB" sz="750" b="1" i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before</a:t>
              </a:r>
              <a:r>
                <a:rPr lang="en-GB" sz="750" i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noun.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5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58" name="Google Shape;679;p12">
            <a:extLst>
              <a:ext uri="{FF2B5EF4-FFF2-40B4-BE49-F238E27FC236}">
                <a16:creationId xmlns:a16="http://schemas.microsoft.com/office/drawing/2014/main" id="{1DCE648D-74E6-6B6D-6269-EC2C9EABEE2C}"/>
              </a:ext>
            </a:extLst>
          </p:cNvPr>
          <p:cNvSpPr txBox="1"/>
          <p:nvPr/>
        </p:nvSpPr>
        <p:spPr>
          <a:xfrm>
            <a:off x="2434118" y="1756391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alta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9" name="Google Shape;680;p12">
            <a:extLst>
              <a:ext uri="{FF2B5EF4-FFF2-40B4-BE49-F238E27FC236}">
                <a16:creationId xmlns:a16="http://schemas.microsoft.com/office/drawing/2014/main" id="{7BA6C576-B865-EE11-3453-DF87F6D67455}"/>
              </a:ext>
            </a:extLst>
          </p:cNvPr>
          <p:cNvSpPr txBox="1"/>
          <p:nvPr/>
        </p:nvSpPr>
        <p:spPr>
          <a:xfrm>
            <a:off x="2703194" y="2133172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 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church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0" name="Google Shape;681;p12">
            <a:extLst>
              <a:ext uri="{FF2B5EF4-FFF2-40B4-BE49-F238E27FC236}">
                <a16:creationId xmlns:a16="http://schemas.microsoft.com/office/drawing/2014/main" id="{BE55AA5C-40F2-8D79-6C69-AE6C67270D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8290" y="199607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685;p12">
            <a:extLst>
              <a:ext uri="{FF2B5EF4-FFF2-40B4-BE49-F238E27FC236}">
                <a16:creationId xmlns:a16="http://schemas.microsoft.com/office/drawing/2014/main" id="{AF0E30AF-DC0A-9225-2BD1-E594C3637828}"/>
              </a:ext>
            </a:extLst>
          </p:cNvPr>
          <p:cNvSpPr txBox="1"/>
          <p:nvPr/>
        </p:nvSpPr>
        <p:spPr>
          <a:xfrm>
            <a:off x="185110" y="2575868"/>
            <a:ext cx="634289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change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depending on whether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noun (person, animal, place or thing) they describe is masculine or feminine.</a:t>
            </a:r>
            <a:endParaRPr/>
          </a:p>
        </p:txBody>
      </p:sp>
      <p:pic>
        <p:nvPicPr>
          <p:cNvPr id="2065" name="Google Shape;686;p12">
            <a:extLst>
              <a:ext uri="{FF2B5EF4-FFF2-40B4-BE49-F238E27FC236}">
                <a16:creationId xmlns:a16="http://schemas.microsoft.com/office/drawing/2014/main" id="{80C54F3F-1F16-C323-584D-05D1DA68D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859" y="2541873"/>
            <a:ext cx="302044" cy="2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Google Shape;687;p12">
            <a:extLst>
              <a:ext uri="{FF2B5EF4-FFF2-40B4-BE49-F238E27FC236}">
                <a16:creationId xmlns:a16="http://schemas.microsoft.com/office/drawing/2014/main" id="{EE3BB9EC-504E-7AA9-157A-4342295D083C}"/>
              </a:ext>
            </a:extLst>
          </p:cNvPr>
          <p:cNvSpPr txBox="1"/>
          <p:nvPr/>
        </p:nvSpPr>
        <p:spPr>
          <a:xfrm>
            <a:off x="536961" y="3185117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planta </a:t>
            </a:r>
            <a:r>
              <a:rPr lang="en-GB" sz="14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verde</a:t>
            </a:r>
            <a:endParaRPr dirty="0"/>
          </a:p>
        </p:txBody>
      </p:sp>
      <p:sp>
        <p:nvSpPr>
          <p:cNvPr id="2068" name="Google Shape;688;p12">
            <a:extLst>
              <a:ext uri="{FF2B5EF4-FFF2-40B4-BE49-F238E27FC236}">
                <a16:creationId xmlns:a16="http://schemas.microsoft.com/office/drawing/2014/main" id="{2AA14608-46F4-7E23-9F2C-AFBD402A7572}"/>
              </a:ext>
            </a:extLst>
          </p:cNvPr>
          <p:cNvSpPr txBox="1"/>
          <p:nvPr/>
        </p:nvSpPr>
        <p:spPr>
          <a:xfrm>
            <a:off x="963061" y="3518851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9" name="Google Shape;689;p12">
            <a:extLst>
              <a:ext uri="{FF2B5EF4-FFF2-40B4-BE49-F238E27FC236}">
                <a16:creationId xmlns:a16="http://schemas.microsoft.com/office/drawing/2014/main" id="{14BBE5DB-A040-8663-F606-5AFF477D20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473" y="344277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690;p12">
            <a:extLst>
              <a:ext uri="{FF2B5EF4-FFF2-40B4-BE49-F238E27FC236}">
                <a16:creationId xmlns:a16="http://schemas.microsoft.com/office/drawing/2014/main" id="{D5901AB8-E72E-D3BA-DE8F-F61516E38825}"/>
              </a:ext>
            </a:extLst>
          </p:cNvPr>
          <p:cNvSpPr txBox="1"/>
          <p:nvPr/>
        </p:nvSpPr>
        <p:spPr>
          <a:xfrm>
            <a:off x="2670520" y="3191795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40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verde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1" name="Google Shape;691;p12">
            <a:extLst>
              <a:ext uri="{FF2B5EF4-FFF2-40B4-BE49-F238E27FC236}">
                <a16:creationId xmlns:a16="http://schemas.microsoft.com/office/drawing/2014/main" id="{5F969BA3-C7A9-B6C4-B108-B9017A016ACB}"/>
              </a:ext>
            </a:extLst>
          </p:cNvPr>
          <p:cNvSpPr txBox="1"/>
          <p:nvPr/>
        </p:nvSpPr>
        <p:spPr>
          <a:xfrm>
            <a:off x="3096620" y="3525529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</a:t>
            </a:r>
            <a:r>
              <a:rPr lang="en-GB" sz="14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monster</a:t>
            </a:r>
            <a:endParaRPr sz="1400" b="1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2" name="Google Shape;692;p12">
            <a:extLst>
              <a:ext uri="{FF2B5EF4-FFF2-40B4-BE49-F238E27FC236}">
                <a16:creationId xmlns:a16="http://schemas.microsoft.com/office/drawing/2014/main" id="{8D6C55C3-994B-E50A-55BD-29A6B9F816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8032" y="3449451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3" name="Google Shape;693;p12">
            <a:extLst>
              <a:ext uri="{FF2B5EF4-FFF2-40B4-BE49-F238E27FC236}">
                <a16:creationId xmlns:a16="http://schemas.microsoft.com/office/drawing/2014/main" id="{1167EB1B-7D25-3E10-4BDF-C7D41DA2B47A}"/>
              </a:ext>
            </a:extLst>
          </p:cNvPr>
          <p:cNvGrpSpPr/>
          <p:nvPr/>
        </p:nvGrpSpPr>
        <p:grpSpPr>
          <a:xfrm>
            <a:off x="5239087" y="3058402"/>
            <a:ext cx="1195673" cy="965916"/>
            <a:chOff x="290454" y="8659805"/>
            <a:chExt cx="1046207" cy="810173"/>
          </a:xfrm>
        </p:grpSpPr>
        <p:sp>
          <p:nvSpPr>
            <p:cNvPr id="2074" name="Google Shape;694;p12">
              <a:extLst>
                <a:ext uri="{FF2B5EF4-FFF2-40B4-BE49-F238E27FC236}">
                  <a16:creationId xmlns:a16="http://schemas.microsoft.com/office/drawing/2014/main" id="{99261C5F-A1F9-148A-0D1F-9F956740493A}"/>
                </a:ext>
              </a:extLst>
            </p:cNvPr>
            <p:cNvSpPr/>
            <p:nvPr/>
          </p:nvSpPr>
          <p:spPr>
            <a:xfrm>
              <a:off x="333483" y="8659805"/>
              <a:ext cx="885717" cy="810173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5" name="Google Shape;695;p12" descr="Free Icon Light illustration and picture">
              <a:extLst>
                <a:ext uri="{FF2B5EF4-FFF2-40B4-BE49-F238E27FC236}">
                  <a16:creationId xmlns:a16="http://schemas.microsoft.com/office/drawing/2014/main" id="{8B1996C3-9AE0-E39A-486F-E1BA42DF7B6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965" y="8685961"/>
              <a:ext cx="237688" cy="200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6" name="Google Shape;696;p12">
              <a:extLst>
                <a:ext uri="{FF2B5EF4-FFF2-40B4-BE49-F238E27FC236}">
                  <a16:creationId xmlns:a16="http://schemas.microsoft.com/office/drawing/2014/main" id="{7025D0C8-E410-29EC-A9BE-679C0D70160C}"/>
                </a:ext>
              </a:extLst>
            </p:cNvPr>
            <p:cNvSpPr txBox="1"/>
            <p:nvPr/>
          </p:nvSpPr>
          <p:spPr>
            <a:xfrm>
              <a:off x="540927" y="8720634"/>
              <a:ext cx="795734" cy="180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When an</a:t>
              </a:r>
              <a:endParaRPr sz="8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7" name="Google Shape;697;p12">
              <a:extLst>
                <a:ext uri="{FF2B5EF4-FFF2-40B4-BE49-F238E27FC236}">
                  <a16:creationId xmlns:a16="http://schemas.microsoft.com/office/drawing/2014/main" id="{7A0852C1-A7BA-69B1-3AAF-D7D42A40F40B}"/>
                </a:ext>
              </a:extLst>
            </p:cNvPr>
            <p:cNvSpPr txBox="1"/>
            <p:nvPr/>
          </p:nvSpPr>
          <p:spPr>
            <a:xfrm>
              <a:off x="290454" y="8846799"/>
              <a:ext cx="937433" cy="561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adjective ends in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–e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or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consonant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it can describe a feminine or masculine noun.</a:t>
              </a:r>
              <a:endParaRPr sz="75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078" name="Picture 2077" descr="Free vector graphics of Horse">
            <a:extLst>
              <a:ext uri="{FF2B5EF4-FFF2-40B4-BE49-F238E27FC236}">
                <a16:creationId xmlns:a16="http://schemas.microsoft.com/office/drawing/2014/main" id="{39BDB74F-96C4-CBF0-C4BF-2A8DC022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81" y="1814211"/>
            <a:ext cx="617405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4" descr="Free vector graphics of Church">
            <a:extLst>
              <a:ext uri="{FF2B5EF4-FFF2-40B4-BE49-F238E27FC236}">
                <a16:creationId xmlns:a16="http://schemas.microsoft.com/office/drawing/2014/main" id="{1CC2F06C-5532-A483-265A-2BB99233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1701843"/>
            <a:ext cx="378340" cy="6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0" name="Google Shape;698;p12">
            <a:extLst>
              <a:ext uri="{FF2B5EF4-FFF2-40B4-BE49-F238E27FC236}">
                <a16:creationId xmlns:a16="http://schemas.microsoft.com/office/drawing/2014/main" id="{F6815574-D65B-C37B-0141-BA9B75D9D028}"/>
              </a:ext>
            </a:extLst>
          </p:cNvPr>
          <p:cNvGrpSpPr/>
          <p:nvPr/>
        </p:nvGrpSpPr>
        <p:grpSpPr>
          <a:xfrm>
            <a:off x="462341" y="4157305"/>
            <a:ext cx="1145825" cy="308790"/>
            <a:chOff x="455220" y="4435599"/>
            <a:chExt cx="1145825" cy="308790"/>
          </a:xfrm>
        </p:grpSpPr>
        <p:sp>
          <p:nvSpPr>
            <p:cNvPr id="2081" name="Google Shape;699;p12">
              <a:extLst>
                <a:ext uri="{FF2B5EF4-FFF2-40B4-BE49-F238E27FC236}">
                  <a16:creationId xmlns:a16="http://schemas.microsoft.com/office/drawing/2014/main" id="{5CA136BF-E76E-5FB6-B8AE-88020115644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2" name="Google Shape;700;p12">
              <a:extLst>
                <a:ext uri="{FF2B5EF4-FFF2-40B4-BE49-F238E27FC236}">
                  <a16:creationId xmlns:a16="http://schemas.microsoft.com/office/drawing/2014/main" id="{342B825E-3C76-B883-13BB-AB542C4A62C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084" name="Google Shape;701;p12">
            <a:extLst>
              <a:ext uri="{FF2B5EF4-FFF2-40B4-BE49-F238E27FC236}">
                <a16:creationId xmlns:a16="http://schemas.microsoft.com/office/drawing/2014/main" id="{9A86136F-C484-9E72-3F2C-2B968BF9CE90}"/>
              </a:ext>
            </a:extLst>
          </p:cNvPr>
          <p:cNvGrpSpPr/>
          <p:nvPr/>
        </p:nvGrpSpPr>
        <p:grpSpPr>
          <a:xfrm>
            <a:off x="130140" y="4011397"/>
            <a:ext cx="511630" cy="532686"/>
            <a:chOff x="11059045" y="145038"/>
            <a:chExt cx="945328" cy="980949"/>
          </a:xfrm>
        </p:grpSpPr>
        <p:sp>
          <p:nvSpPr>
            <p:cNvPr id="2085" name="Google Shape;702;p12">
              <a:extLst>
                <a:ext uri="{FF2B5EF4-FFF2-40B4-BE49-F238E27FC236}">
                  <a16:creationId xmlns:a16="http://schemas.microsoft.com/office/drawing/2014/main" id="{5F8FF7CF-7C38-2064-157B-FD2BC8B003D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86" name="Google Shape;703;p12" descr="Free speaker sound loud vector">
              <a:extLst>
                <a:ext uri="{FF2B5EF4-FFF2-40B4-BE49-F238E27FC236}">
                  <a16:creationId xmlns:a16="http://schemas.microsoft.com/office/drawing/2014/main" id="{1B9E9F07-6CB8-00EA-155A-9B6D497D417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7" name="Google Shape;704;p12">
            <a:extLst>
              <a:ext uri="{FF2B5EF4-FFF2-40B4-BE49-F238E27FC236}">
                <a16:creationId xmlns:a16="http://schemas.microsoft.com/office/drawing/2014/main" id="{6A4C602A-316D-D695-4ACA-582ED7DADA5D}"/>
              </a:ext>
            </a:extLst>
          </p:cNvPr>
          <p:cNvSpPr txBox="1"/>
          <p:nvPr/>
        </p:nvSpPr>
        <p:spPr>
          <a:xfrm>
            <a:off x="1570584" y="4175529"/>
            <a:ext cx="6303806" cy="33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¿Cómo es? </a:t>
            </a:r>
            <a:endParaRPr/>
          </a:p>
        </p:txBody>
      </p:sp>
      <p:sp>
        <p:nvSpPr>
          <p:cNvPr id="2088" name="Google Shape;705;p12">
            <a:extLst>
              <a:ext uri="{FF2B5EF4-FFF2-40B4-BE49-F238E27FC236}">
                <a16:creationId xmlns:a16="http://schemas.microsoft.com/office/drawing/2014/main" id="{E01798E0-0501-2C53-DB76-2055F5BDD7FC}"/>
              </a:ext>
            </a:extLst>
          </p:cNvPr>
          <p:cNvSpPr txBox="1"/>
          <p:nvPr/>
        </p:nvSpPr>
        <p:spPr>
          <a:xfrm>
            <a:off x="216084" y="4546256"/>
            <a:ext cx="29191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Rodea el adjetivo correcto.</a:t>
            </a:r>
            <a:endParaRPr/>
          </a:p>
        </p:txBody>
      </p:sp>
      <p:graphicFrame>
        <p:nvGraphicFramePr>
          <p:cNvPr id="2089" name="Google Shape;706;p12">
            <a:extLst>
              <a:ext uri="{FF2B5EF4-FFF2-40B4-BE49-F238E27FC236}">
                <a16:creationId xmlns:a16="http://schemas.microsoft.com/office/drawing/2014/main" id="{023E4315-7F18-7CB0-D81E-BE3942C306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318764"/>
              </p:ext>
            </p:extLst>
          </p:nvPr>
        </p:nvGraphicFramePr>
        <p:xfrm>
          <a:off x="224600" y="4947241"/>
          <a:ext cx="3105742" cy="1347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48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r>
                        <a:rPr lang="en-GB" sz="14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endParaRPr sz="14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/ alta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blanco</a:t>
                      </a:r>
                      <a:r>
                        <a:rPr lang="en-GB" sz="14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blanca</a:t>
                      </a:r>
                      <a:endParaRPr sz="14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90" name="Google Shape;707;p12">
            <a:extLst>
              <a:ext uri="{FF2B5EF4-FFF2-40B4-BE49-F238E27FC236}">
                <a16:creationId xmlns:a16="http://schemas.microsoft.com/office/drawing/2014/main" id="{F4B7F417-6585-D8BD-6568-B4B7010369C0}"/>
              </a:ext>
            </a:extLst>
          </p:cNvPr>
          <p:cNvSpPr/>
          <p:nvPr/>
        </p:nvSpPr>
        <p:spPr>
          <a:xfrm>
            <a:off x="111649" y="5343374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091" name="Google Shape;708;p12">
            <a:extLst>
              <a:ext uri="{FF2B5EF4-FFF2-40B4-BE49-F238E27FC236}">
                <a16:creationId xmlns:a16="http://schemas.microsoft.com/office/drawing/2014/main" id="{D226E4CA-62E7-FEBA-DF7F-5F27C9FDA72B}"/>
              </a:ext>
            </a:extLst>
          </p:cNvPr>
          <p:cNvSpPr/>
          <p:nvPr/>
        </p:nvSpPr>
        <p:spPr>
          <a:xfrm>
            <a:off x="101306" y="5678032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092" name="Google Shape;709;p12">
            <a:extLst>
              <a:ext uri="{FF2B5EF4-FFF2-40B4-BE49-F238E27FC236}">
                <a16:creationId xmlns:a16="http://schemas.microsoft.com/office/drawing/2014/main" id="{5A64B488-1699-1B8F-A513-30414EB66EA5}"/>
              </a:ext>
            </a:extLst>
          </p:cNvPr>
          <p:cNvSpPr/>
          <p:nvPr/>
        </p:nvSpPr>
        <p:spPr>
          <a:xfrm>
            <a:off x="101305" y="6013318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096" name="Google Shape;713;p12">
            <a:extLst>
              <a:ext uri="{FF2B5EF4-FFF2-40B4-BE49-F238E27FC236}">
                <a16:creationId xmlns:a16="http://schemas.microsoft.com/office/drawing/2014/main" id="{7FB0EB4A-993F-0411-DD93-1F4AF4699CFB}"/>
              </a:ext>
            </a:extLst>
          </p:cNvPr>
          <p:cNvSpPr txBox="1"/>
          <p:nvPr/>
        </p:nvSpPr>
        <p:spPr>
          <a:xfrm>
            <a:off x="3159035" y="4561152"/>
            <a:ext cx="3698965" cy="33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qué describe en inglés      .</a:t>
            </a:r>
            <a:endParaRPr/>
          </a:p>
        </p:txBody>
      </p:sp>
      <p:pic>
        <p:nvPicPr>
          <p:cNvPr id="2097" name="Google Shape;714;p12" descr="United, Flag, Kingdom, British, Great, Britain">
            <a:extLst>
              <a:ext uri="{FF2B5EF4-FFF2-40B4-BE49-F238E27FC236}">
                <a16:creationId xmlns:a16="http://schemas.microsoft.com/office/drawing/2014/main" id="{DC4E2B95-B8C0-0A40-79E9-43AAE00B999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6310" y="4646934"/>
            <a:ext cx="211664" cy="1656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aphicFrame>
        <p:nvGraphicFramePr>
          <p:cNvPr id="2105" name="Google Shape;706;p12">
            <a:extLst>
              <a:ext uri="{FF2B5EF4-FFF2-40B4-BE49-F238E27FC236}">
                <a16:creationId xmlns:a16="http://schemas.microsoft.com/office/drawing/2014/main" id="{F93E2C16-2838-6F33-FAD6-55B945C3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830588"/>
              </p:ext>
            </p:extLst>
          </p:nvPr>
        </p:nvGraphicFramePr>
        <p:xfrm>
          <a:off x="3625373" y="4932016"/>
          <a:ext cx="3105742" cy="1347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48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negro / </a:t>
                      </a: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negra</a:t>
                      </a:r>
                      <a:endParaRPr sz="14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verde</a:t>
                      </a:r>
                      <a:r>
                        <a:rPr lang="en-GB" sz="14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negro</a:t>
                      </a:r>
                      <a:endParaRPr sz="14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140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sz="14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6" name="Google Shape;710;p12">
            <a:extLst>
              <a:ext uri="{FF2B5EF4-FFF2-40B4-BE49-F238E27FC236}">
                <a16:creationId xmlns:a16="http://schemas.microsoft.com/office/drawing/2014/main" id="{55081E9E-221F-4E0A-A21D-2723B47086DF}"/>
              </a:ext>
            </a:extLst>
          </p:cNvPr>
          <p:cNvSpPr/>
          <p:nvPr/>
        </p:nvSpPr>
        <p:spPr>
          <a:xfrm>
            <a:off x="3392681" y="5284506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107" name="Google Shape;711;p12">
            <a:extLst>
              <a:ext uri="{FF2B5EF4-FFF2-40B4-BE49-F238E27FC236}">
                <a16:creationId xmlns:a16="http://schemas.microsoft.com/office/drawing/2014/main" id="{1641086A-7851-A182-A52F-E7901D1B361A}"/>
              </a:ext>
            </a:extLst>
          </p:cNvPr>
          <p:cNvSpPr/>
          <p:nvPr/>
        </p:nvSpPr>
        <p:spPr>
          <a:xfrm>
            <a:off x="3383906" y="5625124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108" name="Google Shape;712;p12">
            <a:extLst>
              <a:ext uri="{FF2B5EF4-FFF2-40B4-BE49-F238E27FC236}">
                <a16:creationId xmlns:a16="http://schemas.microsoft.com/office/drawing/2014/main" id="{D492DB05-2ED9-394B-3048-886E7EFD3FDD}"/>
              </a:ext>
            </a:extLst>
          </p:cNvPr>
          <p:cNvSpPr/>
          <p:nvPr/>
        </p:nvSpPr>
        <p:spPr>
          <a:xfrm>
            <a:off x="3392680" y="5972719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9" name="Google Shape;722;p12">
            <a:extLst>
              <a:ext uri="{FF2B5EF4-FFF2-40B4-BE49-F238E27FC236}">
                <a16:creationId xmlns:a16="http://schemas.microsoft.com/office/drawing/2014/main" id="{1333D1B8-AED9-5804-DCA5-C597410D7CA0}"/>
              </a:ext>
            </a:extLst>
          </p:cNvPr>
          <p:cNvSpPr txBox="1"/>
          <p:nvPr/>
        </p:nvSpPr>
        <p:spPr>
          <a:xfrm>
            <a:off x="1692055" y="6583030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sonido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 .</a:t>
            </a:r>
            <a:endParaRPr sz="1600" b="1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0" name="Google Shape;723;p12">
            <a:extLst>
              <a:ext uri="{FF2B5EF4-FFF2-40B4-BE49-F238E27FC236}">
                <a16:creationId xmlns:a16="http://schemas.microsoft.com/office/drawing/2014/main" id="{04B5A38B-3772-7A55-81D9-C03F26AF94EE}"/>
              </a:ext>
            </a:extLst>
          </p:cNvPr>
          <p:cNvGrpSpPr/>
          <p:nvPr/>
        </p:nvGrpSpPr>
        <p:grpSpPr>
          <a:xfrm>
            <a:off x="545439" y="6564527"/>
            <a:ext cx="1145825" cy="308790"/>
            <a:chOff x="455220" y="4435599"/>
            <a:chExt cx="1145825" cy="308790"/>
          </a:xfrm>
        </p:grpSpPr>
        <p:sp>
          <p:nvSpPr>
            <p:cNvPr id="2111" name="Google Shape;724;p12">
              <a:extLst>
                <a:ext uri="{FF2B5EF4-FFF2-40B4-BE49-F238E27FC236}">
                  <a16:creationId xmlns:a16="http://schemas.microsoft.com/office/drawing/2014/main" id="{15B14ED3-4ECE-4E90-2D0A-49B0FB4EB5C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2" name="Google Shape;725;p12">
              <a:extLst>
                <a:ext uri="{FF2B5EF4-FFF2-40B4-BE49-F238E27FC236}">
                  <a16:creationId xmlns:a16="http://schemas.microsoft.com/office/drawing/2014/main" id="{2486680B-44B8-0FF4-856D-F478DCF2615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113" name="Google Shape;726;p12">
            <a:extLst>
              <a:ext uri="{FF2B5EF4-FFF2-40B4-BE49-F238E27FC236}">
                <a16:creationId xmlns:a16="http://schemas.microsoft.com/office/drawing/2014/main" id="{E10494FC-64FD-D885-CDAA-0268D4AA4CFC}"/>
              </a:ext>
            </a:extLst>
          </p:cNvPr>
          <p:cNvGrpSpPr/>
          <p:nvPr/>
        </p:nvGrpSpPr>
        <p:grpSpPr>
          <a:xfrm>
            <a:off x="213238" y="6418619"/>
            <a:ext cx="511630" cy="532686"/>
            <a:chOff x="11059045" y="145038"/>
            <a:chExt cx="945328" cy="980949"/>
          </a:xfrm>
        </p:grpSpPr>
        <p:sp>
          <p:nvSpPr>
            <p:cNvPr id="2114" name="Google Shape;727;p12">
              <a:extLst>
                <a:ext uri="{FF2B5EF4-FFF2-40B4-BE49-F238E27FC236}">
                  <a16:creationId xmlns:a16="http://schemas.microsoft.com/office/drawing/2014/main" id="{36A4FFF7-D444-DA72-67C9-BBA7FE12809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5" name="Google Shape;728;p12" descr="Free speaker sound loud vector">
              <a:extLst>
                <a:ext uri="{FF2B5EF4-FFF2-40B4-BE49-F238E27FC236}">
                  <a16:creationId xmlns:a16="http://schemas.microsoft.com/office/drawing/2014/main" id="{4ECA56AD-2536-83C9-7CD0-3C981C689C0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116" name="Google Shape;729;p12">
            <a:extLst>
              <a:ext uri="{FF2B5EF4-FFF2-40B4-BE49-F238E27FC236}">
                <a16:creationId xmlns:a16="http://schemas.microsoft.com/office/drawing/2014/main" id="{EF4E6DF4-7EA5-016D-2EE7-F9C68DD70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851122"/>
              </p:ext>
            </p:extLst>
          </p:nvPr>
        </p:nvGraphicFramePr>
        <p:xfrm>
          <a:off x="269521" y="7032512"/>
          <a:ext cx="2668075" cy="1394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17" name="Google Shape;730;p12">
            <a:extLst>
              <a:ext uri="{FF2B5EF4-FFF2-40B4-BE49-F238E27FC236}">
                <a16:creationId xmlns:a16="http://schemas.microsoft.com/office/drawing/2014/main" id="{4EA6EABE-C3DE-3661-DA4C-4EDF503C7BBF}"/>
              </a:ext>
            </a:extLst>
          </p:cNvPr>
          <p:cNvSpPr/>
          <p:nvPr/>
        </p:nvSpPr>
        <p:spPr>
          <a:xfrm>
            <a:off x="149121" y="7431342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118" name="Google Shape;731;p12">
            <a:extLst>
              <a:ext uri="{FF2B5EF4-FFF2-40B4-BE49-F238E27FC236}">
                <a16:creationId xmlns:a16="http://schemas.microsoft.com/office/drawing/2014/main" id="{7C21907E-9DF1-47B7-77F3-95CED1D787CD}"/>
              </a:ext>
            </a:extLst>
          </p:cNvPr>
          <p:cNvSpPr/>
          <p:nvPr/>
        </p:nvSpPr>
        <p:spPr>
          <a:xfrm>
            <a:off x="149121" y="7787026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119" name="Google Shape;732;p12">
            <a:extLst>
              <a:ext uri="{FF2B5EF4-FFF2-40B4-BE49-F238E27FC236}">
                <a16:creationId xmlns:a16="http://schemas.microsoft.com/office/drawing/2014/main" id="{85545175-31B6-BED2-972C-3456CA00AD06}"/>
              </a:ext>
            </a:extLst>
          </p:cNvPr>
          <p:cNvSpPr/>
          <p:nvPr/>
        </p:nvSpPr>
        <p:spPr>
          <a:xfrm>
            <a:off x="149121" y="8130447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pic>
        <p:nvPicPr>
          <p:cNvPr id="2120" name="Google Shape;733;p12">
            <a:extLst>
              <a:ext uri="{FF2B5EF4-FFF2-40B4-BE49-F238E27FC236}">
                <a16:creationId xmlns:a16="http://schemas.microsoft.com/office/drawing/2014/main" id="{FAAFD08B-EA08-3DE8-50DE-2ABF2F72BA1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59208" y="6591295"/>
            <a:ext cx="228026" cy="2392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21" name="Google Shape;734;p12">
            <a:extLst>
              <a:ext uri="{FF2B5EF4-FFF2-40B4-BE49-F238E27FC236}">
                <a16:creationId xmlns:a16="http://schemas.microsoft.com/office/drawing/2014/main" id="{C12503C0-FE9B-EA26-169D-022F9A33E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437963"/>
              </p:ext>
            </p:extLst>
          </p:nvPr>
        </p:nvGraphicFramePr>
        <p:xfrm>
          <a:off x="3237800" y="7032512"/>
          <a:ext cx="2668075" cy="1394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22" name="Google Shape;735;p12">
            <a:extLst>
              <a:ext uri="{FF2B5EF4-FFF2-40B4-BE49-F238E27FC236}">
                <a16:creationId xmlns:a16="http://schemas.microsoft.com/office/drawing/2014/main" id="{8BB7781E-87A5-5CE8-24CD-D917EFE93D63}"/>
              </a:ext>
            </a:extLst>
          </p:cNvPr>
          <p:cNvSpPr/>
          <p:nvPr/>
        </p:nvSpPr>
        <p:spPr>
          <a:xfrm>
            <a:off x="3123046" y="7440091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123" name="Google Shape;736;p12">
            <a:extLst>
              <a:ext uri="{FF2B5EF4-FFF2-40B4-BE49-F238E27FC236}">
                <a16:creationId xmlns:a16="http://schemas.microsoft.com/office/drawing/2014/main" id="{56950FAB-E454-7E0E-2526-82618A871761}"/>
              </a:ext>
            </a:extLst>
          </p:cNvPr>
          <p:cNvSpPr/>
          <p:nvPr/>
        </p:nvSpPr>
        <p:spPr>
          <a:xfrm>
            <a:off x="3123046" y="779577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124" name="Google Shape;737;p12">
            <a:extLst>
              <a:ext uri="{FF2B5EF4-FFF2-40B4-BE49-F238E27FC236}">
                <a16:creationId xmlns:a16="http://schemas.microsoft.com/office/drawing/2014/main" id="{5FBD8EF3-F8C2-5B76-0A2E-21C95B064B3B}"/>
              </a:ext>
            </a:extLst>
          </p:cNvPr>
          <p:cNvSpPr/>
          <p:nvPr/>
        </p:nvSpPr>
        <p:spPr>
          <a:xfrm>
            <a:off x="3123046" y="8139196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2125" name="Google Shape;738;p12" descr="Desarrollo, Germinando, Germinación">
            <a:extLst>
              <a:ext uri="{FF2B5EF4-FFF2-40B4-BE49-F238E27FC236}">
                <a16:creationId xmlns:a16="http://schemas.microsoft.com/office/drawing/2014/main" id="{CCC24E82-9032-6416-75E3-0881C331C93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43344" y="7694203"/>
            <a:ext cx="705260" cy="70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739;p12" descr="Girasol, Flor, El Verano, Planta">
            <a:extLst>
              <a:ext uri="{FF2B5EF4-FFF2-40B4-BE49-F238E27FC236}">
                <a16:creationId xmlns:a16="http://schemas.microsoft.com/office/drawing/2014/main" id="{483D14C1-87F9-0213-E0E3-411D1988F0F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961802" y="6867076"/>
            <a:ext cx="516417" cy="753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69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27600E-A16B-4EAF-6619-A57F98CA8548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B577C-1588-5151-3F58-AD369106076E}"/>
              </a:ext>
            </a:extLst>
          </p:cNvPr>
          <p:cNvSpPr txBox="1"/>
          <p:nvPr/>
        </p:nvSpPr>
        <p:spPr>
          <a:xfrm>
            <a:off x="5034128" y="1131394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8FFEB-B256-7200-CE4F-A4CA73C95624}"/>
              </a:ext>
            </a:extLst>
          </p:cNvPr>
          <p:cNvSpPr txBox="1"/>
          <p:nvPr/>
        </p:nvSpPr>
        <p:spPr>
          <a:xfrm>
            <a:off x="206288" y="1212024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504A7-708E-0E14-5846-34ECCE2D37D8}"/>
              </a:ext>
            </a:extLst>
          </p:cNvPr>
          <p:cNvSpPr txBox="1"/>
          <p:nvPr/>
        </p:nvSpPr>
        <p:spPr>
          <a:xfrm>
            <a:off x="1906136" y="1661722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a_ _ 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76AB87-3727-9E2A-DF89-5676C71BFB81}"/>
              </a:ext>
            </a:extLst>
          </p:cNvPr>
          <p:cNvSpPr txBox="1"/>
          <p:nvPr/>
        </p:nvSpPr>
        <p:spPr>
          <a:xfrm>
            <a:off x="5609752" y="2154046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m _ _ _ 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C928B-798C-A5A6-97D7-078974945B93}"/>
              </a:ext>
            </a:extLst>
          </p:cNvPr>
          <p:cNvSpPr txBox="1"/>
          <p:nvPr/>
        </p:nvSpPr>
        <p:spPr>
          <a:xfrm>
            <a:off x="189329" y="1492176"/>
            <a:ext cx="2168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a_ _ _ _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4F14E-CED5-FF07-39F6-D92B5ADA6A7D}"/>
              </a:ext>
            </a:extLst>
          </p:cNvPr>
          <p:cNvSpPr txBox="1"/>
          <p:nvPr/>
        </p:nvSpPr>
        <p:spPr>
          <a:xfrm>
            <a:off x="4994816" y="1467700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a_ _ _ 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23A69-077B-7BFE-ACE6-7AEB3D8CB0BB}"/>
              </a:ext>
            </a:extLst>
          </p:cNvPr>
          <p:cNvSpPr txBox="1"/>
          <p:nvPr/>
        </p:nvSpPr>
        <p:spPr>
          <a:xfrm>
            <a:off x="5400769" y="3161763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b_ j 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BA8739-523D-1D50-A630-27AA37CD1A6A}"/>
              </a:ext>
            </a:extLst>
          </p:cNvPr>
          <p:cNvSpPr txBox="1"/>
          <p:nvPr/>
        </p:nvSpPr>
        <p:spPr>
          <a:xfrm>
            <a:off x="3808632" y="1714738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n _ _ _ 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ED6F10-D5D4-E82E-1F8E-B8523EB2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168" y="1136115"/>
            <a:ext cx="1121475" cy="551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A77962-1E7A-AE89-29D9-6CA04DBF1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823" y="2477810"/>
            <a:ext cx="841727" cy="7363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134536-7B47-DADD-F22C-FE737A96C170}"/>
              </a:ext>
            </a:extLst>
          </p:cNvPr>
          <p:cNvSpPr txBox="1"/>
          <p:nvPr/>
        </p:nvSpPr>
        <p:spPr>
          <a:xfrm>
            <a:off x="2587407" y="2326774"/>
            <a:ext cx="206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b_ _ _ c_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116059-3B6F-D2F0-DD40-4482A4117CC3}"/>
              </a:ext>
            </a:extLst>
          </p:cNvPr>
          <p:cNvSpPr txBox="1"/>
          <p:nvPr/>
        </p:nvSpPr>
        <p:spPr>
          <a:xfrm>
            <a:off x="3247385" y="3146811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v_ _ d _</a:t>
            </a:r>
          </a:p>
        </p:txBody>
      </p:sp>
      <p:pic>
        <p:nvPicPr>
          <p:cNvPr id="21" name="Picture 2" descr="Free vector graphics of Paint pot">
            <a:extLst>
              <a:ext uri="{FF2B5EF4-FFF2-40B4-BE49-F238E27FC236}">
                <a16:creationId xmlns:a16="http://schemas.microsoft.com/office/drawing/2014/main" id="{22EA35F5-040C-7F3E-8F1E-F3ACAF27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66" y="1783751"/>
            <a:ext cx="696212" cy="70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vector graphics of Paint roller">
            <a:extLst>
              <a:ext uri="{FF2B5EF4-FFF2-40B4-BE49-F238E27FC236}">
                <a16:creationId xmlns:a16="http://schemas.microsoft.com/office/drawing/2014/main" id="{D5CC4147-A4D2-1A1C-0E60-834DE17D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56" y="2582161"/>
            <a:ext cx="617998" cy="5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ree vector graphics of Paint pot">
            <a:extLst>
              <a:ext uri="{FF2B5EF4-FFF2-40B4-BE49-F238E27FC236}">
                <a16:creationId xmlns:a16="http://schemas.microsoft.com/office/drawing/2014/main" id="{EF393366-FB59-E461-B90C-297481F4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02" y="1070620"/>
            <a:ext cx="666015" cy="6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Free vector graphics of Cloudy">
            <a:extLst>
              <a:ext uri="{FF2B5EF4-FFF2-40B4-BE49-F238E27FC236}">
                <a16:creationId xmlns:a16="http://schemas.microsoft.com/office/drawing/2014/main" id="{5C6EE337-9231-A6BD-5CF0-5866D1A3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6" y="1304493"/>
            <a:ext cx="1501327" cy="150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BFD52E-919E-58FC-64D9-70F5FA15DF32}"/>
              </a:ext>
            </a:extLst>
          </p:cNvPr>
          <p:cNvSpPr txBox="1"/>
          <p:nvPr/>
        </p:nvSpPr>
        <p:spPr>
          <a:xfrm>
            <a:off x="4486887" y="2775422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r_ _</a:t>
            </a:r>
          </a:p>
        </p:txBody>
      </p:sp>
      <p:pic>
        <p:nvPicPr>
          <p:cNvPr id="26" name="Picture 2" descr="Free vector graphics of Abstract">
            <a:extLst>
              <a:ext uri="{FF2B5EF4-FFF2-40B4-BE49-F238E27FC236}">
                <a16:creationId xmlns:a16="http://schemas.microsoft.com/office/drawing/2014/main" id="{74D099F1-8C2F-B40F-06BD-FB949A92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0" y="2117580"/>
            <a:ext cx="562454" cy="7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86C568-CFD4-CDE6-C1BB-9879212E2CC0}"/>
              </a:ext>
            </a:extLst>
          </p:cNvPr>
          <p:cNvSpPr txBox="1"/>
          <p:nvPr/>
        </p:nvSpPr>
        <p:spPr>
          <a:xfrm>
            <a:off x="25920" y="3191230"/>
            <a:ext cx="2202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p_ _ q_ _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849DB5-99FA-F2DB-0210-E37384155ACD}"/>
              </a:ext>
            </a:extLst>
          </p:cNvPr>
          <p:cNvSpPr txBox="1"/>
          <p:nvPr/>
        </p:nvSpPr>
        <p:spPr>
          <a:xfrm>
            <a:off x="1638205" y="3161763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 _ _ _ _ _</a:t>
            </a:r>
          </a:p>
        </p:txBody>
      </p:sp>
      <p:pic>
        <p:nvPicPr>
          <p:cNvPr id="29" name="Picture 8" descr="Free vector graphics of Church">
            <a:extLst>
              <a:ext uri="{FF2B5EF4-FFF2-40B4-BE49-F238E27FC236}">
                <a16:creationId xmlns:a16="http://schemas.microsoft.com/office/drawing/2014/main" id="{D202C337-9D35-B1AC-F1B6-7F885358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74" y="2425028"/>
            <a:ext cx="612327" cy="7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rque, Parque De La Ciudad, Gente">
            <a:extLst>
              <a:ext uri="{FF2B5EF4-FFF2-40B4-BE49-F238E27FC236}">
                <a16:creationId xmlns:a16="http://schemas.microsoft.com/office/drawing/2014/main" id="{1795CC03-93E7-C7EC-8F7C-68CAF3AF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2" y="2439826"/>
            <a:ext cx="727922" cy="7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9CC98B-D28C-AB77-8C3E-162DC386A58C}"/>
              </a:ext>
            </a:extLst>
          </p:cNvPr>
          <p:cNvSpPr txBox="1"/>
          <p:nvPr/>
        </p:nvSpPr>
        <p:spPr>
          <a:xfrm>
            <a:off x="1051622" y="2269636"/>
            <a:ext cx="194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n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1DAA63-F07E-8952-65AD-2EC788A0E729}"/>
              </a:ext>
            </a:extLst>
          </p:cNvPr>
          <p:cNvSpPr txBox="1"/>
          <p:nvPr/>
        </p:nvSpPr>
        <p:spPr>
          <a:xfrm>
            <a:off x="5631275" y="1815492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699524-3D4E-8A2A-2F8D-73ACEF25C8DA}"/>
              </a:ext>
            </a:extLst>
          </p:cNvPr>
          <p:cNvSpPr txBox="1"/>
          <p:nvPr/>
        </p:nvSpPr>
        <p:spPr>
          <a:xfrm>
            <a:off x="6124656" y="2416911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A71E94-0125-AEC3-B6EC-E08157EA6B6A}"/>
              </a:ext>
            </a:extLst>
          </p:cNvPr>
          <p:cNvSpPr txBox="1"/>
          <p:nvPr/>
        </p:nvSpPr>
        <p:spPr>
          <a:xfrm>
            <a:off x="2753956" y="1019577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[m]</a:t>
            </a:r>
          </a:p>
        </p:txBody>
      </p:sp>
      <p:grpSp>
        <p:nvGrpSpPr>
          <p:cNvPr id="35" name="Google Shape;774;p13">
            <a:extLst>
              <a:ext uri="{FF2B5EF4-FFF2-40B4-BE49-F238E27FC236}">
                <a16:creationId xmlns:a16="http://schemas.microsoft.com/office/drawing/2014/main" id="{B898D6E5-9AFF-4A72-8A3F-461333516CB2}"/>
              </a:ext>
            </a:extLst>
          </p:cNvPr>
          <p:cNvGrpSpPr/>
          <p:nvPr/>
        </p:nvGrpSpPr>
        <p:grpSpPr>
          <a:xfrm>
            <a:off x="130140" y="595772"/>
            <a:ext cx="1843266" cy="685238"/>
            <a:chOff x="8628009" y="141486"/>
            <a:chExt cx="1843266" cy="685238"/>
          </a:xfrm>
        </p:grpSpPr>
        <p:sp>
          <p:nvSpPr>
            <p:cNvPr id="36" name="Google Shape;775;p13">
              <a:extLst>
                <a:ext uri="{FF2B5EF4-FFF2-40B4-BE49-F238E27FC236}">
                  <a16:creationId xmlns:a16="http://schemas.microsoft.com/office/drawing/2014/main" id="{47BAFD4D-1810-0901-E453-ACD38C516177}"/>
                </a:ext>
              </a:extLst>
            </p:cNvPr>
            <p:cNvSpPr txBox="1"/>
            <p:nvPr/>
          </p:nvSpPr>
          <p:spPr>
            <a:xfrm>
              <a:off x="9030464" y="400028"/>
              <a:ext cx="1440811" cy="306892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vocabulario</a:t>
              </a:r>
              <a:endParaRPr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776;p13" descr="Brain, Idea, Think, Creativity">
              <a:extLst>
                <a:ext uri="{FF2B5EF4-FFF2-40B4-BE49-F238E27FC236}">
                  <a16:creationId xmlns:a16="http://schemas.microsoft.com/office/drawing/2014/main" id="{F28DCFA4-8AF6-D3D9-16FA-9F07CD8C778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2556" t="10325" r="10356" b="12587"/>
            <a:stretch/>
          </p:blipFill>
          <p:spPr>
            <a:xfrm>
              <a:off x="8628009" y="285292"/>
              <a:ext cx="624467" cy="541432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38" name="Google Shape;777;p13">
              <a:extLst>
                <a:ext uri="{FF2B5EF4-FFF2-40B4-BE49-F238E27FC236}">
                  <a16:creationId xmlns:a16="http://schemas.microsoft.com/office/drawing/2014/main" id="{17843EBB-9E66-E460-AAB5-37CB80183B34}"/>
                </a:ext>
              </a:extLst>
            </p:cNvPr>
            <p:cNvGrpSpPr/>
            <p:nvPr/>
          </p:nvGrpSpPr>
          <p:grpSpPr>
            <a:xfrm>
              <a:off x="8855554" y="141486"/>
              <a:ext cx="594887" cy="287244"/>
              <a:chOff x="9089225" y="1852816"/>
              <a:chExt cx="800066" cy="375257"/>
            </a:xfrm>
          </p:grpSpPr>
          <p:pic>
            <p:nvPicPr>
              <p:cNvPr id="40" name="Google Shape;778;p13" descr="Free Bubble Speech vector and picture">
                <a:extLst>
                  <a:ext uri="{FF2B5EF4-FFF2-40B4-BE49-F238E27FC236}">
                    <a16:creationId xmlns:a16="http://schemas.microsoft.com/office/drawing/2014/main" id="{39378EBC-B09F-AA9E-268D-47AFD2CA0DE0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9154892" y="1852816"/>
                <a:ext cx="539602" cy="3752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Google Shape;779;p13">
                <a:extLst>
                  <a:ext uri="{FF2B5EF4-FFF2-40B4-BE49-F238E27FC236}">
                    <a16:creationId xmlns:a16="http://schemas.microsoft.com/office/drawing/2014/main" id="{F87BC1DA-82BE-DFD9-A872-02F3B7D2F073}"/>
                  </a:ext>
                </a:extLst>
              </p:cNvPr>
              <p:cNvSpPr txBox="1"/>
              <p:nvPr/>
            </p:nvSpPr>
            <p:spPr>
              <a:xfrm>
                <a:off x="9089225" y="1856535"/>
                <a:ext cx="800066" cy="341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 b ñ</a:t>
                </a:r>
                <a:endParaRPr/>
              </a:p>
            </p:txBody>
          </p:sp>
        </p:grpSp>
      </p:grpSp>
      <p:grpSp>
        <p:nvGrpSpPr>
          <p:cNvPr id="42" name="Google Shape;751;p13">
            <a:extLst>
              <a:ext uri="{FF2B5EF4-FFF2-40B4-BE49-F238E27FC236}">
                <a16:creationId xmlns:a16="http://schemas.microsoft.com/office/drawing/2014/main" id="{F444C297-B4F6-E0DC-EA2B-AAB88CCF7E36}"/>
              </a:ext>
            </a:extLst>
          </p:cNvPr>
          <p:cNvGrpSpPr/>
          <p:nvPr/>
        </p:nvGrpSpPr>
        <p:grpSpPr>
          <a:xfrm>
            <a:off x="137096" y="3458110"/>
            <a:ext cx="1072125" cy="541432"/>
            <a:chOff x="85157" y="674113"/>
            <a:chExt cx="1072125" cy="541432"/>
          </a:xfrm>
        </p:grpSpPr>
        <p:sp>
          <p:nvSpPr>
            <p:cNvPr id="44" name="Google Shape;752;p13">
              <a:extLst>
                <a:ext uri="{FF2B5EF4-FFF2-40B4-BE49-F238E27FC236}">
                  <a16:creationId xmlns:a16="http://schemas.microsoft.com/office/drawing/2014/main" id="{5AF8F584-2D21-EFC0-3CEF-1AA1D823CF8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" name="Google Shape;753;p13">
              <a:extLst>
                <a:ext uri="{FF2B5EF4-FFF2-40B4-BE49-F238E27FC236}">
                  <a16:creationId xmlns:a16="http://schemas.microsoft.com/office/drawing/2014/main" id="{9CFE1934-5CE0-CE6D-DCB4-27A8E781E604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754;p13">
              <a:extLst>
                <a:ext uri="{FF2B5EF4-FFF2-40B4-BE49-F238E27FC236}">
                  <a16:creationId xmlns:a16="http://schemas.microsoft.com/office/drawing/2014/main" id="{8AFCA9B3-F0A0-DFDA-C425-DF733E966C4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48" name="Google Shape;755;p13">
            <a:extLst>
              <a:ext uri="{FF2B5EF4-FFF2-40B4-BE49-F238E27FC236}">
                <a16:creationId xmlns:a16="http://schemas.microsoft.com/office/drawing/2014/main" id="{59448A1F-4B61-BFF8-F1E5-C8CFAE1133AA}"/>
              </a:ext>
            </a:extLst>
          </p:cNvPr>
          <p:cNvSpPr txBox="1"/>
          <p:nvPr/>
        </p:nvSpPr>
        <p:spPr>
          <a:xfrm>
            <a:off x="1097273" y="358158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Añade palabras a los poemas.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756;p13">
            <a:extLst>
              <a:ext uri="{FF2B5EF4-FFF2-40B4-BE49-F238E27FC236}">
                <a16:creationId xmlns:a16="http://schemas.microsoft.com/office/drawing/2014/main" id="{5A9FB759-3FF8-8579-9436-03935A20A253}"/>
              </a:ext>
            </a:extLst>
          </p:cNvPr>
          <p:cNvSpPr txBox="1"/>
          <p:nvPr/>
        </p:nvSpPr>
        <p:spPr>
          <a:xfrm>
            <a:off x="215387" y="4042377"/>
            <a:ext cx="3975179" cy="738623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arriba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abajo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espantapájaros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_____________. </a:t>
            </a:r>
          </a:p>
        </p:txBody>
      </p:sp>
      <p:sp>
        <p:nvSpPr>
          <p:cNvPr id="51" name="Google Shape;757;p13">
            <a:extLst>
              <a:ext uri="{FF2B5EF4-FFF2-40B4-BE49-F238E27FC236}">
                <a16:creationId xmlns:a16="http://schemas.microsoft.com/office/drawing/2014/main" id="{F78DFF7A-FDB4-0C6A-E914-0C0D72E2BDE1}"/>
              </a:ext>
            </a:extLst>
          </p:cNvPr>
          <p:cNvSpPr txBox="1"/>
          <p:nvPr/>
        </p:nvSpPr>
        <p:spPr>
          <a:xfrm>
            <a:off x="215387" y="4817347"/>
            <a:ext cx="3982919" cy="738623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nieve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 ,</a:t>
            </a:r>
          </a:p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frío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_____________,</a:t>
            </a:r>
          </a:p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medio,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_____________. </a:t>
            </a:r>
          </a:p>
        </p:txBody>
      </p:sp>
      <p:sp>
        <p:nvSpPr>
          <p:cNvPr id="52" name="Google Shape;758;p13">
            <a:extLst>
              <a:ext uri="{FF2B5EF4-FFF2-40B4-BE49-F238E27FC236}">
                <a16:creationId xmlns:a16="http://schemas.microsoft.com/office/drawing/2014/main" id="{5C910389-1434-EBC5-F79A-146BBC6B0277}"/>
              </a:ext>
            </a:extLst>
          </p:cNvPr>
          <p:cNvSpPr txBox="1"/>
          <p:nvPr/>
        </p:nvSpPr>
        <p:spPr>
          <a:xfrm>
            <a:off x="199826" y="5614100"/>
            <a:ext cx="3982919" cy="95406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sol _____________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arriba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 _____________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abajo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medio, </a:t>
            </a:r>
          </a:p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_____________.</a:t>
            </a:r>
          </a:p>
        </p:txBody>
      </p:sp>
      <p:sp>
        <p:nvSpPr>
          <p:cNvPr id="53" name="Google Shape;759;p13">
            <a:extLst>
              <a:ext uri="{FF2B5EF4-FFF2-40B4-BE49-F238E27FC236}">
                <a16:creationId xmlns:a16="http://schemas.microsoft.com/office/drawing/2014/main" id="{3D6A7FA3-5E3C-D27D-CE56-07756E7D38F3}"/>
              </a:ext>
            </a:extLst>
          </p:cNvPr>
          <p:cNvSpPr txBox="1"/>
          <p:nvPr/>
        </p:nvSpPr>
        <p:spPr>
          <a:xfrm>
            <a:off x="3431749" y="4005853"/>
            <a:ext cx="76655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[white]</a:t>
            </a:r>
            <a:endParaRPr dirty="0"/>
          </a:p>
        </p:txBody>
      </p:sp>
      <p:sp>
        <p:nvSpPr>
          <p:cNvPr id="54" name="Google Shape;760;p13">
            <a:extLst>
              <a:ext uri="{FF2B5EF4-FFF2-40B4-BE49-F238E27FC236}">
                <a16:creationId xmlns:a16="http://schemas.microsoft.com/office/drawing/2014/main" id="{1BCA6FF3-B432-EC1E-F085-927257D30F17}"/>
              </a:ext>
            </a:extLst>
          </p:cNvPr>
          <p:cNvSpPr txBox="1"/>
          <p:nvPr/>
        </p:nvSpPr>
        <p:spPr>
          <a:xfrm>
            <a:off x="3424010" y="4225828"/>
            <a:ext cx="76655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[green]</a:t>
            </a:r>
            <a:endParaRPr dirty="0"/>
          </a:p>
        </p:txBody>
      </p:sp>
      <p:sp>
        <p:nvSpPr>
          <p:cNvPr id="55" name="Google Shape;761;p13">
            <a:extLst>
              <a:ext uri="{FF2B5EF4-FFF2-40B4-BE49-F238E27FC236}">
                <a16:creationId xmlns:a16="http://schemas.microsoft.com/office/drawing/2014/main" id="{8F8A52BA-7DF0-21DA-DF4D-DB650F246097}"/>
              </a:ext>
            </a:extLst>
          </p:cNvPr>
          <p:cNvSpPr txBox="1"/>
          <p:nvPr/>
        </p:nvSpPr>
        <p:spPr>
          <a:xfrm>
            <a:off x="3337714" y="4475577"/>
            <a:ext cx="7665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[happy]</a:t>
            </a:r>
            <a:endParaRPr dirty="0"/>
          </a:p>
        </p:txBody>
      </p:sp>
      <p:sp>
        <p:nvSpPr>
          <p:cNvPr id="57" name="Google Shape;763;p13">
            <a:extLst>
              <a:ext uri="{FF2B5EF4-FFF2-40B4-BE49-F238E27FC236}">
                <a16:creationId xmlns:a16="http://schemas.microsoft.com/office/drawing/2014/main" id="{FBF7BD56-D970-650B-8683-DE1E4A989A46}"/>
              </a:ext>
            </a:extLst>
          </p:cNvPr>
          <p:cNvSpPr txBox="1"/>
          <p:nvPr/>
        </p:nvSpPr>
        <p:spPr>
          <a:xfrm>
            <a:off x="3431750" y="4818611"/>
            <a:ext cx="7152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[white]</a:t>
            </a:r>
            <a:endParaRPr dirty="0"/>
          </a:p>
        </p:txBody>
      </p:sp>
      <p:sp>
        <p:nvSpPr>
          <p:cNvPr id="58" name="Google Shape;764;p13">
            <a:extLst>
              <a:ext uri="{FF2B5EF4-FFF2-40B4-BE49-F238E27FC236}">
                <a16:creationId xmlns:a16="http://schemas.microsoft.com/office/drawing/2014/main" id="{5B34E998-E0EF-1A95-74C9-2D7385B8DF6B}"/>
              </a:ext>
            </a:extLst>
          </p:cNvPr>
          <p:cNvSpPr txBox="1"/>
          <p:nvPr/>
        </p:nvSpPr>
        <p:spPr>
          <a:xfrm>
            <a:off x="3531264" y="5038586"/>
            <a:ext cx="6126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[blue]</a:t>
            </a:r>
            <a:endParaRPr dirty="0"/>
          </a:p>
        </p:txBody>
      </p:sp>
      <p:sp>
        <p:nvSpPr>
          <p:cNvPr id="59" name="Google Shape;765;p13">
            <a:extLst>
              <a:ext uri="{FF2B5EF4-FFF2-40B4-BE49-F238E27FC236}">
                <a16:creationId xmlns:a16="http://schemas.microsoft.com/office/drawing/2014/main" id="{9EF51D7C-F695-8129-84B7-399CCDB37036}"/>
              </a:ext>
            </a:extLst>
          </p:cNvPr>
          <p:cNvSpPr txBox="1"/>
          <p:nvPr/>
        </p:nvSpPr>
        <p:spPr>
          <a:xfrm>
            <a:off x="3261636" y="5287958"/>
            <a:ext cx="11479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[incredible]</a:t>
            </a:r>
            <a:endParaRPr dirty="0"/>
          </a:p>
        </p:txBody>
      </p:sp>
      <p:sp>
        <p:nvSpPr>
          <p:cNvPr id="60" name="Google Shape;766;p13">
            <a:extLst>
              <a:ext uri="{FF2B5EF4-FFF2-40B4-BE49-F238E27FC236}">
                <a16:creationId xmlns:a16="http://schemas.microsoft.com/office/drawing/2014/main" id="{D1A75C20-94E0-D7CF-4702-3E5CFF052F7D}"/>
              </a:ext>
            </a:extLst>
          </p:cNvPr>
          <p:cNvSpPr txBox="1"/>
          <p:nvPr/>
        </p:nvSpPr>
        <p:spPr>
          <a:xfrm>
            <a:off x="3612168" y="5610438"/>
            <a:ext cx="5052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[tall]</a:t>
            </a:r>
            <a:endParaRPr dirty="0"/>
          </a:p>
        </p:txBody>
      </p:sp>
      <p:sp>
        <p:nvSpPr>
          <p:cNvPr id="61" name="Google Shape;767;p13">
            <a:extLst>
              <a:ext uri="{FF2B5EF4-FFF2-40B4-BE49-F238E27FC236}">
                <a16:creationId xmlns:a16="http://schemas.microsoft.com/office/drawing/2014/main" id="{5ABD5AAD-1865-FC99-9934-7B206840BEE0}"/>
              </a:ext>
            </a:extLst>
          </p:cNvPr>
          <p:cNvSpPr txBox="1"/>
          <p:nvPr/>
        </p:nvSpPr>
        <p:spPr>
          <a:xfrm>
            <a:off x="3569364" y="5830331"/>
            <a:ext cx="5325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[old]</a:t>
            </a:r>
            <a:endParaRPr dirty="0"/>
          </a:p>
        </p:txBody>
      </p:sp>
      <p:sp>
        <p:nvSpPr>
          <p:cNvPr id="63" name="Google Shape;768;p13">
            <a:extLst>
              <a:ext uri="{FF2B5EF4-FFF2-40B4-BE49-F238E27FC236}">
                <a16:creationId xmlns:a16="http://schemas.microsoft.com/office/drawing/2014/main" id="{AE2CC4B9-AD2A-46DD-F8C1-D3D34C0AE2A8}"/>
              </a:ext>
            </a:extLst>
          </p:cNvPr>
          <p:cNvSpPr txBox="1"/>
          <p:nvPr/>
        </p:nvSpPr>
        <p:spPr>
          <a:xfrm>
            <a:off x="3374169" y="6289184"/>
            <a:ext cx="7697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[new]</a:t>
            </a:r>
            <a:endParaRPr dirty="0"/>
          </a:p>
        </p:txBody>
      </p:sp>
      <p:graphicFrame>
        <p:nvGraphicFramePr>
          <p:cNvPr id="2049" name="Google Shape;769;p13">
            <a:extLst>
              <a:ext uri="{FF2B5EF4-FFF2-40B4-BE49-F238E27FC236}">
                <a16:creationId xmlns:a16="http://schemas.microsoft.com/office/drawing/2014/main" id="{9BBE624E-BBB5-655A-938B-FDA95231E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5584214"/>
              </p:ext>
            </p:extLst>
          </p:nvPr>
        </p:nvGraphicFramePr>
        <p:xfrm>
          <a:off x="4425064" y="3574734"/>
          <a:ext cx="2333650" cy="30176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cómodo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alta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bajo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baja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verde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blanco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negro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raro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rara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increíble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interesante</a:t>
                      </a:r>
                      <a:endParaRPr lang="en-GB"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01A04541-284B-54AF-FE2B-A5BD1379C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02848"/>
              </p:ext>
            </p:extLst>
          </p:nvPr>
        </p:nvGraphicFramePr>
        <p:xfrm>
          <a:off x="130140" y="7010703"/>
          <a:ext cx="6611010" cy="2766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6114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611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plaza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6114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boca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cabeza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611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6114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alto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medio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611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baja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blanca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</a:tbl>
          </a:graphicData>
        </a:graphic>
      </p:graphicFrame>
      <p:sp>
        <p:nvSpPr>
          <p:cNvPr id="2051" name="TextBox 2050">
            <a:extLst>
              <a:ext uri="{FF2B5EF4-FFF2-40B4-BE49-F238E27FC236}">
                <a16:creationId xmlns:a16="http://schemas.microsoft.com/office/drawing/2014/main" id="{D8A649D8-EF7E-B2F1-06AD-BC1633F4658A}"/>
              </a:ext>
            </a:extLst>
          </p:cNvPr>
          <p:cNvSpPr txBox="1"/>
          <p:nvPr/>
        </p:nvSpPr>
        <p:spPr>
          <a:xfrm>
            <a:off x="1147569" y="667489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1C6F99C-2314-2419-05A4-340BEA391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9702" y="8035702"/>
            <a:ext cx="631934" cy="581219"/>
          </a:xfrm>
          <a:prstGeom prst="rect">
            <a:avLst/>
          </a:prstGeom>
        </p:spPr>
      </p:pic>
      <p:pic>
        <p:nvPicPr>
          <p:cNvPr id="2054" name="Picture 2053" descr="Icon&#10;&#10;Description automatically generated">
            <a:extLst>
              <a:ext uri="{FF2B5EF4-FFF2-40B4-BE49-F238E27FC236}">
                <a16:creationId xmlns:a16="http://schemas.microsoft.com/office/drawing/2014/main" id="{702F044F-12C2-0F5E-B04B-331DF92772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7" y="7091918"/>
            <a:ext cx="667164" cy="667164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105ECEC6-0463-58D1-6C37-6D847A4D59F2}"/>
              </a:ext>
            </a:extLst>
          </p:cNvPr>
          <p:cNvSpPr txBox="1"/>
          <p:nvPr/>
        </p:nvSpPr>
        <p:spPr>
          <a:xfrm>
            <a:off x="758297" y="746468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7182524B-BF46-A1BA-35C8-805178A1FB2A}"/>
              </a:ext>
            </a:extLst>
          </p:cNvPr>
          <p:cNvSpPr txBox="1"/>
          <p:nvPr/>
        </p:nvSpPr>
        <p:spPr>
          <a:xfrm>
            <a:off x="724037" y="839961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71" name="Picture 2070">
            <a:extLst>
              <a:ext uri="{FF2B5EF4-FFF2-40B4-BE49-F238E27FC236}">
                <a16:creationId xmlns:a16="http://schemas.microsoft.com/office/drawing/2014/main" id="{A2C571D0-3C9C-B31F-BF90-CCD8234129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938" y="8936959"/>
            <a:ext cx="653860" cy="61944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B47E5DAF-3A48-5C90-F32E-97A6628E726C}"/>
              </a:ext>
            </a:extLst>
          </p:cNvPr>
          <p:cNvSpPr txBox="1"/>
          <p:nvPr/>
        </p:nvSpPr>
        <p:spPr>
          <a:xfrm>
            <a:off x="769857" y="926559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49CEDA55-7E8A-5B12-7180-D4E9241C8431}"/>
              </a:ext>
            </a:extLst>
          </p:cNvPr>
          <p:cNvGrpSpPr/>
          <p:nvPr/>
        </p:nvGrpSpPr>
        <p:grpSpPr>
          <a:xfrm>
            <a:off x="151670" y="6533581"/>
            <a:ext cx="1072125" cy="541432"/>
            <a:chOff x="85157" y="674113"/>
            <a:chExt cx="1072125" cy="541432"/>
          </a:xfrm>
        </p:grpSpPr>
        <p:sp>
          <p:nvSpPr>
            <p:cNvPr id="2075" name="Google Shape;206;p9">
              <a:extLst>
                <a:ext uri="{FF2B5EF4-FFF2-40B4-BE49-F238E27FC236}">
                  <a16:creationId xmlns:a16="http://schemas.microsoft.com/office/drawing/2014/main" id="{9A6510E1-19ED-0127-97DD-26BB4368613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6" name="Picture 2075">
              <a:extLst>
                <a:ext uri="{FF2B5EF4-FFF2-40B4-BE49-F238E27FC236}">
                  <a16:creationId xmlns:a16="http://schemas.microsoft.com/office/drawing/2014/main" id="{1DA47659-864E-80A7-BF68-49AE753EF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194AF6DD-998D-770E-4E49-F5AF8F03C50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78" name="Picture 2077">
            <a:extLst>
              <a:ext uri="{FF2B5EF4-FFF2-40B4-BE49-F238E27FC236}">
                <a16:creationId xmlns:a16="http://schemas.microsoft.com/office/drawing/2014/main" id="{19470661-689D-E533-3C32-AE9FEE18B0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06843" y="6641740"/>
            <a:ext cx="572382" cy="435249"/>
          </a:xfrm>
          <a:prstGeom prst="rect">
            <a:avLst/>
          </a:prstGeom>
        </p:spPr>
      </p:pic>
      <p:pic>
        <p:nvPicPr>
          <p:cNvPr id="2128" name="Picture 2127" descr="Free Watercolor Brushstroke illustration and picture">
            <a:extLst>
              <a:ext uri="{FF2B5EF4-FFF2-40B4-BE49-F238E27FC236}">
                <a16:creationId xmlns:a16="http://schemas.microsoft.com/office/drawing/2014/main" id="{4BC252BB-7AC7-F63C-3EE7-BDBCA2BC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375E18C4-CE20-0508-8084-A43FEE111715}"/>
              </a:ext>
            </a:extLst>
          </p:cNvPr>
          <p:cNvSpPr txBox="1"/>
          <p:nvPr/>
        </p:nvSpPr>
        <p:spPr>
          <a:xfrm>
            <a:off x="63758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546166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35" name="Picture 34" descr="Free Watercolor Brushstroke illustration and picture">
            <a:extLst>
              <a:ext uri="{FF2B5EF4-FFF2-40B4-BE49-F238E27FC236}">
                <a16:creationId xmlns:a16="http://schemas.microsoft.com/office/drawing/2014/main" id="{3E655446-0F6D-9019-D91B-FC0BD273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9D8F0F-BB1E-AA7D-C8FF-BA909C49CEE2}"/>
              </a:ext>
            </a:extLst>
          </p:cNvPr>
          <p:cNvSpPr txBox="1"/>
          <p:nvPr/>
        </p:nvSpPr>
        <p:spPr>
          <a:xfrm>
            <a:off x="6375889" y="956137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grpSp>
        <p:nvGrpSpPr>
          <p:cNvPr id="3" name="Google Shape;794;p14">
            <a:extLst>
              <a:ext uri="{FF2B5EF4-FFF2-40B4-BE49-F238E27FC236}">
                <a16:creationId xmlns:a16="http://schemas.microsoft.com/office/drawing/2014/main" id="{EC3844E3-9B7E-D646-710D-27C6B27AA1C5}"/>
              </a:ext>
            </a:extLst>
          </p:cNvPr>
          <p:cNvGrpSpPr/>
          <p:nvPr/>
        </p:nvGrpSpPr>
        <p:grpSpPr>
          <a:xfrm>
            <a:off x="532843" y="800347"/>
            <a:ext cx="962296" cy="307777"/>
            <a:chOff x="537508" y="810975"/>
            <a:chExt cx="505091" cy="307777"/>
          </a:xfrm>
        </p:grpSpPr>
        <p:sp>
          <p:nvSpPr>
            <p:cNvPr id="5" name="Google Shape;795;p14">
              <a:extLst>
                <a:ext uri="{FF2B5EF4-FFF2-40B4-BE49-F238E27FC236}">
                  <a16:creationId xmlns:a16="http://schemas.microsoft.com/office/drawing/2014/main" id="{AAB611C8-67EC-14E3-824E-B880DCFF27D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Google Shape;796;p14">
              <a:extLst>
                <a:ext uri="{FF2B5EF4-FFF2-40B4-BE49-F238E27FC236}">
                  <a16:creationId xmlns:a16="http://schemas.microsoft.com/office/drawing/2014/main" id="{3ADE7344-85AD-5A56-E727-F641D0791E6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 err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 dirty="0"/>
            </a:p>
          </p:txBody>
        </p:sp>
      </p:grpSp>
      <p:pic>
        <p:nvPicPr>
          <p:cNvPr id="7" name="Google Shape;797;p14" descr="Pen, Write, Pencil, Writing Tool, Work, Message, Blue">
            <a:extLst>
              <a:ext uri="{FF2B5EF4-FFF2-40B4-BE49-F238E27FC236}">
                <a16:creationId xmlns:a16="http://schemas.microsoft.com/office/drawing/2014/main" id="{4F31D6BD-3DE5-95D2-9C9E-0D0E570A9B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140" y="669195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98;p14">
            <a:extLst>
              <a:ext uri="{FF2B5EF4-FFF2-40B4-BE49-F238E27FC236}">
                <a16:creationId xmlns:a16="http://schemas.microsoft.com/office/drawing/2014/main" id="{943C296F-1E9D-7458-98AA-04DA857F6CE0}"/>
              </a:ext>
            </a:extLst>
          </p:cNvPr>
          <p:cNvSpPr txBox="1"/>
          <p:nvPr/>
        </p:nvSpPr>
        <p:spPr>
          <a:xfrm>
            <a:off x="202098" y="1486638"/>
            <a:ext cx="2765477" cy="147728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 [adjective] [position],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[adjective] [position],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[position], un _________[adjective]</a:t>
            </a:r>
            <a:endParaRPr dirty="0"/>
          </a:p>
        </p:txBody>
      </p:sp>
      <p:sp>
        <p:nvSpPr>
          <p:cNvPr id="12" name="Google Shape;800;p14">
            <a:extLst>
              <a:ext uri="{FF2B5EF4-FFF2-40B4-BE49-F238E27FC236}">
                <a16:creationId xmlns:a16="http://schemas.microsoft.com/office/drawing/2014/main" id="{F3A4E851-DD2D-6EC9-2FD5-7C88C2C23090}"/>
              </a:ext>
            </a:extLst>
          </p:cNvPr>
          <p:cNvSpPr/>
          <p:nvPr/>
        </p:nvSpPr>
        <p:spPr>
          <a:xfrm>
            <a:off x="3378961" y="3605908"/>
            <a:ext cx="3005773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801;p14">
            <a:extLst>
              <a:ext uri="{FF2B5EF4-FFF2-40B4-BE49-F238E27FC236}">
                <a16:creationId xmlns:a16="http://schemas.microsoft.com/office/drawing/2014/main" id="{E7F42876-D24C-E5BE-D11F-243269FB9984}"/>
              </a:ext>
            </a:extLst>
          </p:cNvPr>
          <p:cNvSpPr txBox="1"/>
          <p:nvPr/>
        </p:nvSpPr>
        <p:spPr>
          <a:xfrm>
            <a:off x="643896" y="3194275"/>
            <a:ext cx="757914" cy="307777"/>
          </a:xfrm>
          <a:prstGeom prst="rect">
            <a:avLst/>
          </a:prstGeom>
          <a:solidFill>
            <a:srgbClr val="FBA217"/>
          </a:solidFill>
          <a:ln w="9525" cap="flat" cmpd="sng">
            <a:solidFill>
              <a:srgbClr val="FBA2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crear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Google Shape;802;p14">
            <a:extLst>
              <a:ext uri="{FF2B5EF4-FFF2-40B4-BE49-F238E27FC236}">
                <a16:creationId xmlns:a16="http://schemas.microsoft.com/office/drawing/2014/main" id="{AB038F48-D04C-FAFD-78BC-BE68A8BAF5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098" y="3009565"/>
            <a:ext cx="553943" cy="57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16;p14">
            <a:extLst>
              <a:ext uri="{FF2B5EF4-FFF2-40B4-BE49-F238E27FC236}">
                <a16:creationId xmlns:a16="http://schemas.microsoft.com/office/drawing/2014/main" id="{C56F360A-9C5F-A5B9-F1D0-7861EBC977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96018" y="1195291"/>
            <a:ext cx="3349109" cy="2047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817;p14">
            <a:extLst>
              <a:ext uri="{FF2B5EF4-FFF2-40B4-BE49-F238E27FC236}">
                <a16:creationId xmlns:a16="http://schemas.microsoft.com/office/drawing/2014/main" id="{30C28F7E-0F37-97B5-A48A-727A03702FF3}"/>
              </a:ext>
            </a:extLst>
          </p:cNvPr>
          <p:cNvGrpSpPr/>
          <p:nvPr/>
        </p:nvGrpSpPr>
        <p:grpSpPr>
          <a:xfrm>
            <a:off x="2073976" y="2162001"/>
            <a:ext cx="1062663" cy="564282"/>
            <a:chOff x="1977177" y="2766606"/>
            <a:chExt cx="1062663" cy="564282"/>
          </a:xfrm>
        </p:grpSpPr>
        <p:grpSp>
          <p:nvGrpSpPr>
            <p:cNvPr id="18" name="Google Shape;818;p14">
              <a:extLst>
                <a:ext uri="{FF2B5EF4-FFF2-40B4-BE49-F238E27FC236}">
                  <a16:creationId xmlns:a16="http://schemas.microsoft.com/office/drawing/2014/main" id="{CB19C773-D3E0-04BE-72D7-F9614F1D134E}"/>
                </a:ext>
              </a:extLst>
            </p:cNvPr>
            <p:cNvGrpSpPr/>
            <p:nvPr/>
          </p:nvGrpSpPr>
          <p:grpSpPr>
            <a:xfrm>
              <a:off x="1977177" y="2766606"/>
              <a:ext cx="1062663" cy="554806"/>
              <a:chOff x="6265226" y="4628615"/>
              <a:chExt cx="1062663" cy="476146"/>
            </a:xfrm>
          </p:grpSpPr>
          <p:sp>
            <p:nvSpPr>
              <p:cNvPr id="21" name="Google Shape;819;p14">
                <a:extLst>
                  <a:ext uri="{FF2B5EF4-FFF2-40B4-BE49-F238E27FC236}">
                    <a16:creationId xmlns:a16="http://schemas.microsoft.com/office/drawing/2014/main" id="{7C6C2DB1-7F1F-E595-9ADE-CFAF69108393}"/>
                  </a:ext>
                </a:extLst>
              </p:cNvPr>
              <p:cNvSpPr/>
              <p:nvPr/>
            </p:nvSpPr>
            <p:spPr>
              <a:xfrm>
                <a:off x="6364403" y="4628615"/>
                <a:ext cx="713200" cy="476146"/>
              </a:xfrm>
              <a:prstGeom prst="foldedCorner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" name="Google Shape;820;p14">
                <a:extLst>
                  <a:ext uri="{FF2B5EF4-FFF2-40B4-BE49-F238E27FC236}">
                    <a16:creationId xmlns:a16="http://schemas.microsoft.com/office/drawing/2014/main" id="{AE81BFF2-8DB3-9839-2A95-61A822F8E7EC}"/>
                  </a:ext>
                </a:extLst>
              </p:cNvPr>
              <p:cNvSpPr txBox="1"/>
              <p:nvPr/>
            </p:nvSpPr>
            <p:spPr>
              <a:xfrm>
                <a:off x="6265226" y="4644553"/>
                <a:ext cx="1062663" cy="18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Rewrite</a:t>
                </a:r>
                <a:endParaRPr/>
              </a:p>
            </p:txBody>
          </p:sp>
        </p:grpSp>
        <p:pic>
          <p:nvPicPr>
            <p:cNvPr id="19" name="Google Shape;821;p14" descr="Free Icon Light illustration and picture">
              <a:extLst>
                <a:ext uri="{FF2B5EF4-FFF2-40B4-BE49-F238E27FC236}">
                  <a16:creationId xmlns:a16="http://schemas.microsoft.com/office/drawing/2014/main" id="{4D2F159C-4986-8F56-4941-BF083839CFA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00745" y="2802940"/>
              <a:ext cx="201133" cy="179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822;p14">
              <a:extLst>
                <a:ext uri="{FF2B5EF4-FFF2-40B4-BE49-F238E27FC236}">
                  <a16:creationId xmlns:a16="http://schemas.microsoft.com/office/drawing/2014/main" id="{030E386C-CBA6-11D9-3861-7F2A8C8874E9}"/>
                </a:ext>
              </a:extLst>
            </p:cNvPr>
            <p:cNvSpPr txBox="1"/>
            <p:nvPr/>
          </p:nvSpPr>
          <p:spPr>
            <a:xfrm>
              <a:off x="1991466" y="2892626"/>
              <a:ext cx="860100" cy="438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your poem neatly here </a:t>
              </a:r>
              <a:endParaRPr/>
            </a:p>
          </p:txBody>
        </p:sp>
      </p:grpSp>
      <p:pic>
        <p:nvPicPr>
          <p:cNvPr id="23" name="Google Shape;823;p14" descr="Free Arrow Upwards vector and picture">
            <a:extLst>
              <a:ext uri="{FF2B5EF4-FFF2-40B4-BE49-F238E27FC236}">
                <a16:creationId xmlns:a16="http://schemas.microsoft.com/office/drawing/2014/main" id="{4397F1C0-A06B-293F-8233-C8E3450C24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92443">
            <a:off x="2974873" y="2194598"/>
            <a:ext cx="189930" cy="3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824;p14">
            <a:extLst>
              <a:ext uri="{FF2B5EF4-FFF2-40B4-BE49-F238E27FC236}">
                <a16:creationId xmlns:a16="http://schemas.microsoft.com/office/drawing/2014/main" id="{B243CE09-3EE7-9B39-96CF-B8D55DB5ACDA}"/>
              </a:ext>
            </a:extLst>
          </p:cNvPr>
          <p:cNvSpPr txBox="1"/>
          <p:nvPr/>
        </p:nvSpPr>
        <p:spPr>
          <a:xfrm>
            <a:off x="4993608" y="752877"/>
            <a:ext cx="1526471" cy="461665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crear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to create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own (m)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825;p14">
            <a:extLst>
              <a:ext uri="{FF2B5EF4-FFF2-40B4-BE49-F238E27FC236}">
                <a16:creationId xmlns:a16="http://schemas.microsoft.com/office/drawing/2014/main" id="{4D48DCCF-7B73-70F7-2135-D791D6886327}"/>
              </a:ext>
            </a:extLst>
          </p:cNvPr>
          <p:cNvSpPr txBox="1"/>
          <p:nvPr/>
        </p:nvSpPr>
        <p:spPr>
          <a:xfrm>
            <a:off x="130141" y="3722357"/>
            <a:ext cx="2067404" cy="646331"/>
          </a:xfrm>
          <a:prstGeom prst="rect">
            <a:avLst/>
          </a:prstGeom>
          <a:solidFill>
            <a:srgbClr val="FCF5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look up any words in a dictionary?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them down!</a:t>
            </a:r>
            <a:endParaRPr/>
          </a:p>
        </p:txBody>
      </p:sp>
      <p:pic>
        <p:nvPicPr>
          <p:cNvPr id="26" name="Google Shape;827;p14" descr="Free tool setting tools illustration">
            <a:extLst>
              <a:ext uri="{FF2B5EF4-FFF2-40B4-BE49-F238E27FC236}">
                <a16:creationId xmlns:a16="http://schemas.microsoft.com/office/drawing/2014/main" id="{C24837EC-6CE9-C2CE-8B65-81636995AC4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82100" y="3621151"/>
            <a:ext cx="249391" cy="2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26;p1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A7F39CF-34A7-D2CB-E336-FCCACDE0B26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883992">
            <a:off x="585585" y="4028692"/>
            <a:ext cx="2641942" cy="12248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" name="Google Shape;479;p9">
            <a:extLst>
              <a:ext uri="{FF2B5EF4-FFF2-40B4-BE49-F238E27FC236}">
                <a16:creationId xmlns:a16="http://schemas.microsoft.com/office/drawing/2014/main" id="{C28DCA20-3157-6E1F-B324-D7016FA3C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714215"/>
              </p:ext>
            </p:extLst>
          </p:nvPr>
        </p:nvGraphicFramePr>
        <p:xfrm>
          <a:off x="130139" y="5996335"/>
          <a:ext cx="6565368" cy="354621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6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74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park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museum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square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9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eye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head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finger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mouth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9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tall (f)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9" name="Google Shape;481;p9">
            <a:extLst>
              <a:ext uri="{FF2B5EF4-FFF2-40B4-BE49-F238E27FC236}">
                <a16:creationId xmlns:a16="http://schemas.microsoft.com/office/drawing/2014/main" id="{43264021-712C-D916-8015-3345C231D680}"/>
              </a:ext>
            </a:extLst>
          </p:cNvPr>
          <p:cNvGrpSpPr/>
          <p:nvPr/>
        </p:nvGrpSpPr>
        <p:grpSpPr>
          <a:xfrm>
            <a:off x="456150" y="5532479"/>
            <a:ext cx="962296" cy="307777"/>
            <a:chOff x="537508" y="810975"/>
            <a:chExt cx="505091" cy="307777"/>
          </a:xfrm>
        </p:grpSpPr>
        <p:sp>
          <p:nvSpPr>
            <p:cNvPr id="50" name="Google Shape;482;p9">
              <a:extLst>
                <a:ext uri="{FF2B5EF4-FFF2-40B4-BE49-F238E27FC236}">
                  <a16:creationId xmlns:a16="http://schemas.microsoft.com/office/drawing/2014/main" id="{A8BBAF80-F535-F1FE-B66D-1CD0FC6BBEA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Google Shape;483;p9">
              <a:extLst>
                <a:ext uri="{FF2B5EF4-FFF2-40B4-BE49-F238E27FC236}">
                  <a16:creationId xmlns:a16="http://schemas.microsoft.com/office/drawing/2014/main" id="{13074F0F-EF2C-B01F-FC03-0F666C3176F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52" name="Google Shape;484;p9" descr="Pen, Write, Pencil, Writing Tool, Work, Message, Blue">
            <a:extLst>
              <a:ext uri="{FF2B5EF4-FFF2-40B4-BE49-F238E27FC236}">
                <a16:creationId xmlns:a16="http://schemas.microsoft.com/office/drawing/2014/main" id="{CA9021BC-0E54-46C9-BB6D-5F457128AA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47" y="5401327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485;p9">
            <a:extLst>
              <a:ext uri="{FF2B5EF4-FFF2-40B4-BE49-F238E27FC236}">
                <a16:creationId xmlns:a16="http://schemas.microsoft.com/office/drawing/2014/main" id="{6152C25F-EFE6-B04B-5150-993BE2FD55F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1037" y="7615310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486;p9" descr="Icon&#10;&#10;Description automatically generated">
            <a:extLst>
              <a:ext uri="{FF2B5EF4-FFF2-40B4-BE49-F238E27FC236}">
                <a16:creationId xmlns:a16="http://schemas.microsoft.com/office/drawing/2014/main" id="{16CE69AF-6CCD-6A44-C398-4EF0E38F5FF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2493" y="6274967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487;p9">
            <a:extLst>
              <a:ext uri="{FF2B5EF4-FFF2-40B4-BE49-F238E27FC236}">
                <a16:creationId xmlns:a16="http://schemas.microsoft.com/office/drawing/2014/main" id="{348402EC-F32E-0EE3-7D28-A3FA4AF2870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0509" y="8615393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488;p9">
            <a:extLst>
              <a:ext uri="{FF2B5EF4-FFF2-40B4-BE49-F238E27FC236}">
                <a16:creationId xmlns:a16="http://schemas.microsoft.com/office/drawing/2014/main" id="{D5CFE5E4-F5E4-95E2-2EC5-A00B7BED8865}"/>
              </a:ext>
            </a:extLst>
          </p:cNvPr>
          <p:cNvSpPr txBox="1"/>
          <p:nvPr/>
        </p:nvSpPr>
        <p:spPr>
          <a:xfrm>
            <a:off x="791676" y="672456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53" name="Google Shape;489;p9">
            <a:extLst>
              <a:ext uri="{FF2B5EF4-FFF2-40B4-BE49-F238E27FC236}">
                <a16:creationId xmlns:a16="http://schemas.microsoft.com/office/drawing/2014/main" id="{474E11DD-BA05-DE0C-F2C5-37A326FC5E9E}"/>
              </a:ext>
            </a:extLst>
          </p:cNvPr>
          <p:cNvSpPr txBox="1"/>
          <p:nvPr/>
        </p:nvSpPr>
        <p:spPr>
          <a:xfrm>
            <a:off x="829657" y="797004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77" name="Google Shape;490;p9">
            <a:extLst>
              <a:ext uri="{FF2B5EF4-FFF2-40B4-BE49-F238E27FC236}">
                <a16:creationId xmlns:a16="http://schemas.microsoft.com/office/drawing/2014/main" id="{F12F235C-E3D5-FDE6-F166-D4B2CA4BE221}"/>
              </a:ext>
            </a:extLst>
          </p:cNvPr>
          <p:cNvSpPr txBox="1"/>
          <p:nvPr/>
        </p:nvSpPr>
        <p:spPr>
          <a:xfrm>
            <a:off x="789849" y="900835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078" name="Google Shape;496;p9">
            <a:extLst>
              <a:ext uri="{FF2B5EF4-FFF2-40B4-BE49-F238E27FC236}">
                <a16:creationId xmlns:a16="http://schemas.microsoft.com/office/drawing/2014/main" id="{D4A82968-AE70-B866-A96B-1858C6AAE61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33003" y="5724668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Google Shape;480;p9">
            <a:extLst>
              <a:ext uri="{FF2B5EF4-FFF2-40B4-BE49-F238E27FC236}">
                <a16:creationId xmlns:a16="http://schemas.microsoft.com/office/drawing/2014/main" id="{01D2996C-4234-F97B-C5B1-B22207537616}"/>
              </a:ext>
            </a:extLst>
          </p:cNvPr>
          <p:cNvSpPr txBox="1"/>
          <p:nvPr/>
        </p:nvSpPr>
        <p:spPr>
          <a:xfrm>
            <a:off x="1308231" y="552857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1F989B0B-82C9-C751-412E-104E7D771DC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1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224DCA-F26E-0F71-5A80-D91409030335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oogle Shape;847;p15">
            <a:extLst>
              <a:ext uri="{FF2B5EF4-FFF2-40B4-BE49-F238E27FC236}">
                <a16:creationId xmlns:a16="http://schemas.microsoft.com/office/drawing/2014/main" id="{555CDCC8-08BE-8982-67C3-F1046A06CB54}"/>
              </a:ext>
            </a:extLst>
          </p:cNvPr>
          <p:cNvGrpSpPr/>
          <p:nvPr/>
        </p:nvGrpSpPr>
        <p:grpSpPr>
          <a:xfrm>
            <a:off x="4884130" y="600761"/>
            <a:ext cx="1822690" cy="1435947"/>
            <a:chOff x="4876029" y="582476"/>
            <a:chExt cx="1822690" cy="1435947"/>
          </a:xfrm>
        </p:grpSpPr>
        <p:grpSp>
          <p:nvGrpSpPr>
            <p:cNvPr id="15" name="Google Shape;848;p15">
              <a:extLst>
                <a:ext uri="{FF2B5EF4-FFF2-40B4-BE49-F238E27FC236}">
                  <a16:creationId xmlns:a16="http://schemas.microsoft.com/office/drawing/2014/main" id="{85D90BEE-1074-1F46-7A24-EF16E81621BA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35946"/>
              <a:chOff x="4310576" y="875609"/>
              <a:chExt cx="2558030" cy="1943432"/>
            </a:xfrm>
          </p:grpSpPr>
          <p:sp>
            <p:nvSpPr>
              <p:cNvPr id="18" name="Google Shape;849;p15">
                <a:extLst>
                  <a:ext uri="{FF2B5EF4-FFF2-40B4-BE49-F238E27FC236}">
                    <a16:creationId xmlns:a16="http://schemas.microsoft.com/office/drawing/2014/main" id="{C077D789-B657-B52F-154A-E5FCCAE4224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65617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850;p15">
                <a:extLst>
                  <a:ext uri="{FF2B5EF4-FFF2-40B4-BE49-F238E27FC236}">
                    <a16:creationId xmlns:a16="http://schemas.microsoft.com/office/drawing/2014/main" id="{7C29C5A9-99F4-BD36-A2D8-C51F177C941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851;p15">
              <a:extLst>
                <a:ext uri="{FF2B5EF4-FFF2-40B4-BE49-F238E27FC236}">
                  <a16:creationId xmlns:a16="http://schemas.microsoft.com/office/drawing/2014/main" id="{61F83124-4D77-0E71-9CC7-05244F1CA7A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52;p15">
              <a:extLst>
                <a:ext uri="{FF2B5EF4-FFF2-40B4-BE49-F238E27FC236}">
                  <a16:creationId xmlns:a16="http://schemas.microsoft.com/office/drawing/2014/main" id="{79D4106B-AB80-F105-D15F-3FDFE4FFCD91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chemeClr val="tx1">
                    <a:lumMod val="95000"/>
                    <a:lumOff val="5000"/>
                  </a:schemeClr>
                </a:buClr>
                <a:buSzPts val="2800"/>
              </a:pP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Los meses del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año</a:t>
              </a:r>
              <a:endParaRPr lang="en-GB" sz="12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endParaRPr>
            </a:p>
            <a:p>
              <a:pPr lvl="0">
                <a:buClr>
                  <a:schemeClr val="tx1">
                    <a:lumMod val="95000"/>
                    <a:lumOff val="5000"/>
                  </a:schemeClr>
                </a:buClr>
                <a:buSzPts val="2800"/>
              </a:pP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SSC [ga] [go] [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gu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] </a:t>
              </a:r>
              <a:b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[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] [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gi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]</a:t>
              </a:r>
            </a:p>
          </p:txBody>
        </p:sp>
      </p:grpSp>
      <p:pic>
        <p:nvPicPr>
          <p:cNvPr id="20" name="Google Shape;853;p15" descr="Free target button icon illustration">
            <a:extLst>
              <a:ext uri="{FF2B5EF4-FFF2-40B4-BE49-F238E27FC236}">
                <a16:creationId xmlns:a16="http://schemas.microsoft.com/office/drawing/2014/main" id="{A803CD2B-2E82-952D-5A9B-80034D948D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851;p15">
            <a:extLst>
              <a:ext uri="{FF2B5EF4-FFF2-40B4-BE49-F238E27FC236}">
                <a16:creationId xmlns:a16="http://schemas.microsoft.com/office/drawing/2014/main" id="{F431698E-F4AA-C73E-901C-6935C7B42DD7}"/>
              </a:ext>
            </a:extLst>
          </p:cNvPr>
          <p:cNvSpPr/>
          <p:nvPr/>
        </p:nvSpPr>
        <p:spPr>
          <a:xfrm>
            <a:off x="4972676" y="1428645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841;p15">
            <a:extLst>
              <a:ext uri="{FF2B5EF4-FFF2-40B4-BE49-F238E27FC236}">
                <a16:creationId xmlns:a16="http://schemas.microsoft.com/office/drawing/2014/main" id="{E3A9BEE9-0A68-B3A8-F1A7-41E61FB2A397}"/>
              </a:ext>
            </a:extLst>
          </p:cNvPr>
          <p:cNvSpPr/>
          <p:nvPr/>
        </p:nvSpPr>
        <p:spPr>
          <a:xfrm>
            <a:off x="146244" y="684624"/>
            <a:ext cx="4668552" cy="2363495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857;p15">
            <a:extLst>
              <a:ext uri="{FF2B5EF4-FFF2-40B4-BE49-F238E27FC236}">
                <a16:creationId xmlns:a16="http://schemas.microsoft.com/office/drawing/2014/main" id="{4091220A-76F5-4385-FD17-04CDA5C39099}"/>
              </a:ext>
            </a:extLst>
          </p:cNvPr>
          <p:cNvGrpSpPr/>
          <p:nvPr/>
        </p:nvGrpSpPr>
        <p:grpSpPr>
          <a:xfrm>
            <a:off x="3252850" y="695431"/>
            <a:ext cx="1553405" cy="409714"/>
            <a:chOff x="1639842" y="1416995"/>
            <a:chExt cx="1864905" cy="409714"/>
          </a:xfrm>
        </p:grpSpPr>
        <p:sp>
          <p:nvSpPr>
            <p:cNvPr id="24" name="Google Shape;858;p15">
              <a:extLst>
                <a:ext uri="{FF2B5EF4-FFF2-40B4-BE49-F238E27FC236}">
                  <a16:creationId xmlns:a16="http://schemas.microsoft.com/office/drawing/2014/main" id="{59702C53-C27C-AD0E-989A-F634C569EB02}"/>
                </a:ext>
              </a:extLst>
            </p:cNvPr>
            <p:cNvSpPr txBox="1"/>
            <p:nvPr/>
          </p:nvSpPr>
          <p:spPr>
            <a:xfrm>
              <a:off x="1862770" y="1463927"/>
              <a:ext cx="1504819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" name="Google Shape;859;p15" descr="Speech Icon, Voice, Talking, Audio, Speech">
              <a:extLst>
                <a:ext uri="{FF2B5EF4-FFF2-40B4-BE49-F238E27FC236}">
                  <a16:creationId xmlns:a16="http://schemas.microsoft.com/office/drawing/2014/main" id="{4B706D64-5860-C3AD-FD03-B2E4049CFAC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860;p15">
              <a:extLst>
                <a:ext uri="{FF2B5EF4-FFF2-40B4-BE49-F238E27FC236}">
                  <a16:creationId xmlns:a16="http://schemas.microsoft.com/office/drawing/2014/main" id="{4E8BE79E-E045-8D71-FED2-F389CCB8A969}"/>
                </a:ext>
              </a:extLst>
            </p:cNvPr>
            <p:cNvSpPr txBox="1"/>
            <p:nvPr/>
          </p:nvSpPr>
          <p:spPr>
            <a:xfrm>
              <a:off x="2081330" y="1472945"/>
              <a:ext cx="14234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 err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7" name="Picture 2" descr="Calendario, Mensual, Oficina, Mes, Fecha">
            <a:extLst>
              <a:ext uri="{FF2B5EF4-FFF2-40B4-BE49-F238E27FC236}">
                <a16:creationId xmlns:a16="http://schemas.microsoft.com/office/drawing/2014/main" id="{FFF95892-1F98-4315-028E-7A1EF5950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73" y="2094202"/>
            <a:ext cx="923475" cy="9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screenshot of a game&#10;&#10;AI-generated content may be incorrect.">
            <a:extLst>
              <a:ext uri="{FF2B5EF4-FFF2-40B4-BE49-F238E27FC236}">
                <a16:creationId xmlns:a16="http://schemas.microsoft.com/office/drawing/2014/main" id="{D985E539-0327-546A-C1B0-C72461F9C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5" y="1099382"/>
            <a:ext cx="3562877" cy="1998206"/>
          </a:xfrm>
          <a:prstGeom prst="rect">
            <a:avLst/>
          </a:prstGeom>
        </p:spPr>
      </p:pic>
      <p:pic>
        <p:nvPicPr>
          <p:cNvPr id="31" name="Picture 30" descr="A group of images of different months&#10;&#10;AI-generated content may be incorrect.">
            <a:extLst>
              <a:ext uri="{FF2B5EF4-FFF2-40B4-BE49-F238E27FC236}">
                <a16:creationId xmlns:a16="http://schemas.microsoft.com/office/drawing/2014/main" id="{77EDFB6B-92FA-DCB6-33CB-EA3E4189F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5" y="3520344"/>
            <a:ext cx="6579731" cy="3165705"/>
          </a:xfrm>
          <a:prstGeom prst="rect">
            <a:avLst/>
          </a:prstGeom>
        </p:spPr>
      </p:pic>
      <p:grpSp>
        <p:nvGrpSpPr>
          <p:cNvPr id="32" name="Google Shape;843;p15">
            <a:extLst>
              <a:ext uri="{FF2B5EF4-FFF2-40B4-BE49-F238E27FC236}">
                <a16:creationId xmlns:a16="http://schemas.microsoft.com/office/drawing/2014/main" id="{2C0965D4-C841-070C-1B19-4E32AA5854D3}"/>
              </a:ext>
            </a:extLst>
          </p:cNvPr>
          <p:cNvGrpSpPr/>
          <p:nvPr/>
        </p:nvGrpSpPr>
        <p:grpSpPr>
          <a:xfrm>
            <a:off x="5135855" y="3110468"/>
            <a:ext cx="1879161" cy="369332"/>
            <a:chOff x="4495800" y="3728776"/>
            <a:chExt cx="1879161" cy="369332"/>
          </a:xfrm>
        </p:grpSpPr>
        <p:sp>
          <p:nvSpPr>
            <p:cNvPr id="33" name="Google Shape;844;p15">
              <a:extLst>
                <a:ext uri="{FF2B5EF4-FFF2-40B4-BE49-F238E27FC236}">
                  <a16:creationId xmlns:a16="http://schemas.microsoft.com/office/drawing/2014/main" id="{52DA794C-F5BE-E3EB-E37E-0A542B68E54E}"/>
                </a:ext>
              </a:extLst>
            </p:cNvPr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845;p15">
              <a:extLst>
                <a:ext uri="{FF2B5EF4-FFF2-40B4-BE49-F238E27FC236}">
                  <a16:creationId xmlns:a16="http://schemas.microsoft.com/office/drawing/2014/main" id="{A7044981-56AD-48DC-6DA0-D02280AAFFB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846;p15">
            <a:extLst>
              <a:ext uri="{FF2B5EF4-FFF2-40B4-BE49-F238E27FC236}">
                <a16:creationId xmlns:a16="http://schemas.microsoft.com/office/drawing/2014/main" id="{86C5F7AE-ACB5-B1CF-1BBC-457EBF7BCA19}"/>
              </a:ext>
            </a:extLst>
          </p:cNvPr>
          <p:cNvSpPr txBox="1"/>
          <p:nvPr/>
        </p:nvSpPr>
        <p:spPr>
          <a:xfrm>
            <a:off x="44042" y="3099255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repite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Google Shape;854;p15">
            <a:extLst>
              <a:ext uri="{FF2B5EF4-FFF2-40B4-BE49-F238E27FC236}">
                <a16:creationId xmlns:a16="http://schemas.microsoft.com/office/drawing/2014/main" id="{E721E022-D272-C0CC-E198-0879E5E8626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51036" y="2979683"/>
            <a:ext cx="707513" cy="538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875;p15">
            <a:extLst>
              <a:ext uri="{FF2B5EF4-FFF2-40B4-BE49-F238E27FC236}">
                <a16:creationId xmlns:a16="http://schemas.microsoft.com/office/drawing/2014/main" id="{40C52B5C-DD66-51B0-0549-E34744998519}"/>
              </a:ext>
            </a:extLst>
          </p:cNvPr>
          <p:cNvGrpSpPr/>
          <p:nvPr/>
        </p:nvGrpSpPr>
        <p:grpSpPr>
          <a:xfrm>
            <a:off x="5204792" y="3617255"/>
            <a:ext cx="1447872" cy="657683"/>
            <a:chOff x="-2761050" y="7852179"/>
            <a:chExt cx="1120379" cy="582453"/>
          </a:xfrm>
        </p:grpSpPr>
        <p:sp>
          <p:nvSpPr>
            <p:cNvPr id="38" name="Google Shape;876;p15">
              <a:extLst>
                <a:ext uri="{FF2B5EF4-FFF2-40B4-BE49-F238E27FC236}">
                  <a16:creationId xmlns:a16="http://schemas.microsoft.com/office/drawing/2014/main" id="{687F679A-7015-0097-ACE0-8F87CAC38B3D}"/>
                </a:ext>
              </a:extLst>
            </p:cNvPr>
            <p:cNvSpPr/>
            <p:nvPr/>
          </p:nvSpPr>
          <p:spPr>
            <a:xfrm>
              <a:off x="-2702487" y="7852179"/>
              <a:ext cx="1030069" cy="582453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Google Shape;877;p15" descr="Free Icon Light illustration and picture">
              <a:extLst>
                <a:ext uri="{FF2B5EF4-FFF2-40B4-BE49-F238E27FC236}">
                  <a16:creationId xmlns:a16="http://schemas.microsoft.com/office/drawing/2014/main" id="{F1FED2B9-1C43-5B4B-D2FF-5BA2DA3D147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671247" y="7896234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878;p15">
              <a:extLst>
                <a:ext uri="{FF2B5EF4-FFF2-40B4-BE49-F238E27FC236}">
                  <a16:creationId xmlns:a16="http://schemas.microsoft.com/office/drawing/2014/main" id="{5D65C5D5-3205-6DF1-A7BC-9098029B00A3}"/>
                </a:ext>
              </a:extLst>
            </p:cNvPr>
            <p:cNvSpPr txBox="1"/>
            <p:nvPr/>
          </p:nvSpPr>
          <p:spPr>
            <a:xfrm>
              <a:off x="-2534188" y="7877489"/>
              <a:ext cx="893517" cy="490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defRPr/>
              </a:pP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En España, </a:t>
              </a:r>
              <a:r>
                <a:rPr lang="en-GB" sz="10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día del  padre 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es </a:t>
              </a:r>
              <a:r>
                <a:rPr lang="en-GB" sz="10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marzo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41" name="Google Shape;879;p15">
              <a:extLst>
                <a:ext uri="{FF2B5EF4-FFF2-40B4-BE49-F238E27FC236}">
                  <a16:creationId xmlns:a16="http://schemas.microsoft.com/office/drawing/2014/main" id="{6F13B73B-9767-22CC-1786-EB108231C236}"/>
                </a:ext>
              </a:extLst>
            </p:cNvPr>
            <p:cNvSpPr txBox="1"/>
            <p:nvPr/>
          </p:nvSpPr>
          <p:spPr>
            <a:xfrm>
              <a:off x="-2761050" y="8080141"/>
              <a:ext cx="1109797" cy="327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2DC7AC36-FB4A-A406-DED4-BA015641B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83683"/>
              </p:ext>
            </p:extLst>
          </p:nvPr>
        </p:nvGraphicFramePr>
        <p:xfrm>
          <a:off x="100469" y="7024399"/>
          <a:ext cx="6579731" cy="270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431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diciembre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octubre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noviembre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febrero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junio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agosto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abril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julio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abril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noviembre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octubre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45112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abril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junio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US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pic>
        <p:nvPicPr>
          <p:cNvPr id="6" name="Picture 5" descr="Free Watercolor Brushstroke illustration and picture">
            <a:extLst>
              <a:ext uri="{FF2B5EF4-FFF2-40B4-BE49-F238E27FC236}">
                <a16:creationId xmlns:a16="http://schemas.microsoft.com/office/drawing/2014/main" id="{4B0418FC-4D20-35A0-3A13-2DFA01A2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C0F0A-8888-2C7D-0CDB-30EA1859A604}"/>
              </a:ext>
            </a:extLst>
          </p:cNvPr>
          <p:cNvSpPr txBox="1"/>
          <p:nvPr/>
        </p:nvSpPr>
        <p:spPr>
          <a:xfrm>
            <a:off x="6375889" y="956137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sp>
        <p:nvSpPr>
          <p:cNvPr id="46" name="Google Shape;704;p12">
            <a:extLst>
              <a:ext uri="{FF2B5EF4-FFF2-40B4-BE49-F238E27FC236}">
                <a16:creationId xmlns:a16="http://schemas.microsoft.com/office/drawing/2014/main" id="{F2ECCA77-0BB4-8270-36A3-BED08F919E0A}"/>
              </a:ext>
            </a:extLst>
          </p:cNvPr>
          <p:cNvSpPr txBox="1"/>
          <p:nvPr/>
        </p:nvSpPr>
        <p:spPr>
          <a:xfrm>
            <a:off x="1628933" y="6583373"/>
            <a:ext cx="63038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: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¿Qué mes es?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Google Shape;723;p12">
            <a:extLst>
              <a:ext uri="{FF2B5EF4-FFF2-40B4-BE49-F238E27FC236}">
                <a16:creationId xmlns:a16="http://schemas.microsoft.com/office/drawing/2014/main" id="{E3C4A67F-74F6-B92F-6201-36B09B02C617}"/>
              </a:ext>
            </a:extLst>
          </p:cNvPr>
          <p:cNvGrpSpPr/>
          <p:nvPr/>
        </p:nvGrpSpPr>
        <p:grpSpPr>
          <a:xfrm>
            <a:off x="451002" y="6602251"/>
            <a:ext cx="1145825" cy="308790"/>
            <a:chOff x="455220" y="4435599"/>
            <a:chExt cx="1145825" cy="308790"/>
          </a:xfrm>
        </p:grpSpPr>
        <p:sp>
          <p:nvSpPr>
            <p:cNvPr id="48" name="Google Shape;724;p12">
              <a:extLst>
                <a:ext uri="{FF2B5EF4-FFF2-40B4-BE49-F238E27FC236}">
                  <a16:creationId xmlns:a16="http://schemas.microsoft.com/office/drawing/2014/main" id="{7AD2E494-A2E2-AE51-F0CD-51B867032EE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" name="Google Shape;725;p12">
              <a:extLst>
                <a:ext uri="{FF2B5EF4-FFF2-40B4-BE49-F238E27FC236}">
                  <a16:creationId xmlns:a16="http://schemas.microsoft.com/office/drawing/2014/main" id="{281A8510-3B74-F7DB-7BAE-9F2C533EC55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50" name="Google Shape;726;p12">
            <a:extLst>
              <a:ext uri="{FF2B5EF4-FFF2-40B4-BE49-F238E27FC236}">
                <a16:creationId xmlns:a16="http://schemas.microsoft.com/office/drawing/2014/main" id="{E3907D4C-F535-0B51-6610-B4D80BDDA2E7}"/>
              </a:ext>
            </a:extLst>
          </p:cNvPr>
          <p:cNvGrpSpPr/>
          <p:nvPr/>
        </p:nvGrpSpPr>
        <p:grpSpPr>
          <a:xfrm>
            <a:off x="100469" y="6513970"/>
            <a:ext cx="462873" cy="475349"/>
            <a:chOff x="11059045" y="145038"/>
            <a:chExt cx="945328" cy="980949"/>
          </a:xfrm>
        </p:grpSpPr>
        <p:sp>
          <p:nvSpPr>
            <p:cNvPr id="2058" name="Google Shape;727;p12">
              <a:extLst>
                <a:ext uri="{FF2B5EF4-FFF2-40B4-BE49-F238E27FC236}">
                  <a16:creationId xmlns:a16="http://schemas.microsoft.com/office/drawing/2014/main" id="{A36E0FE5-7DD6-530C-872A-620B46C649C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9" name="Google Shape;728;p12" descr="Free speaker sound loud vector">
              <a:extLst>
                <a:ext uri="{FF2B5EF4-FFF2-40B4-BE49-F238E27FC236}">
                  <a16:creationId xmlns:a16="http://schemas.microsoft.com/office/drawing/2014/main" id="{9800CCD7-A3CB-6398-B970-20A64B34477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4" name="Google Shape;707;p12">
            <a:extLst>
              <a:ext uri="{FF2B5EF4-FFF2-40B4-BE49-F238E27FC236}">
                <a16:creationId xmlns:a16="http://schemas.microsoft.com/office/drawing/2014/main" id="{313A0BA4-3918-C96E-1FDE-09991F7F36D7}"/>
              </a:ext>
            </a:extLst>
          </p:cNvPr>
          <p:cNvSpPr/>
          <p:nvPr/>
        </p:nvSpPr>
        <p:spPr>
          <a:xfrm>
            <a:off x="174458" y="7139601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066" name="Google Shape;708;p12">
            <a:extLst>
              <a:ext uri="{FF2B5EF4-FFF2-40B4-BE49-F238E27FC236}">
                <a16:creationId xmlns:a16="http://schemas.microsoft.com/office/drawing/2014/main" id="{39541731-E58F-B02D-289E-9EE8982A77E6}"/>
              </a:ext>
            </a:extLst>
          </p:cNvPr>
          <p:cNvSpPr/>
          <p:nvPr/>
        </p:nvSpPr>
        <p:spPr>
          <a:xfrm>
            <a:off x="164114" y="7553883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068" name="Google Shape;709;p12">
            <a:extLst>
              <a:ext uri="{FF2B5EF4-FFF2-40B4-BE49-F238E27FC236}">
                <a16:creationId xmlns:a16="http://schemas.microsoft.com/office/drawing/2014/main" id="{B9DCEB06-C097-9223-5F1E-5175405850AF}"/>
              </a:ext>
            </a:extLst>
          </p:cNvPr>
          <p:cNvSpPr/>
          <p:nvPr/>
        </p:nvSpPr>
        <p:spPr>
          <a:xfrm>
            <a:off x="164114" y="7984154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069" name="Google Shape;710;p12">
            <a:extLst>
              <a:ext uri="{FF2B5EF4-FFF2-40B4-BE49-F238E27FC236}">
                <a16:creationId xmlns:a16="http://schemas.microsoft.com/office/drawing/2014/main" id="{FF705DEF-BC74-F5D5-0F25-5D11D9C814A2}"/>
              </a:ext>
            </a:extLst>
          </p:cNvPr>
          <p:cNvSpPr/>
          <p:nvPr/>
        </p:nvSpPr>
        <p:spPr>
          <a:xfrm>
            <a:off x="159701" y="8452961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dirty="0"/>
          </a:p>
        </p:txBody>
      </p:sp>
      <p:sp>
        <p:nvSpPr>
          <p:cNvPr id="2070" name="Google Shape;711;p12">
            <a:extLst>
              <a:ext uri="{FF2B5EF4-FFF2-40B4-BE49-F238E27FC236}">
                <a16:creationId xmlns:a16="http://schemas.microsoft.com/office/drawing/2014/main" id="{8334E0BC-0176-ACE5-EB57-D3CB6179CAB4}"/>
              </a:ext>
            </a:extLst>
          </p:cNvPr>
          <p:cNvSpPr/>
          <p:nvPr/>
        </p:nvSpPr>
        <p:spPr>
          <a:xfrm>
            <a:off x="146244" y="8924401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dirty="0"/>
          </a:p>
        </p:txBody>
      </p:sp>
      <p:sp>
        <p:nvSpPr>
          <p:cNvPr id="2071" name="Google Shape;712;p12">
            <a:extLst>
              <a:ext uri="{FF2B5EF4-FFF2-40B4-BE49-F238E27FC236}">
                <a16:creationId xmlns:a16="http://schemas.microsoft.com/office/drawing/2014/main" id="{D79E9D26-F513-2CCE-B1E4-A6A78410B74E}"/>
              </a:ext>
            </a:extLst>
          </p:cNvPr>
          <p:cNvSpPr/>
          <p:nvPr/>
        </p:nvSpPr>
        <p:spPr>
          <a:xfrm>
            <a:off x="159701" y="9338683"/>
            <a:ext cx="253632" cy="300924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8593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A79DB946-4E6E-0CC7-2528-95244D370600}"/>
              </a:ext>
            </a:extLst>
          </p:cNvPr>
          <p:cNvSpPr txBox="1"/>
          <p:nvPr/>
        </p:nvSpPr>
        <p:spPr>
          <a:xfrm>
            <a:off x="447483" y="3162687"/>
            <a:ext cx="3501280" cy="376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pa_____te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enero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Carnaval  ___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ega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febrero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marzo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abril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viento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__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uvias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mil**.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mayo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mamá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junio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re___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para papá 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julio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termina*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co__e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agosto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descanso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____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nzo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27" name="Picture 26" descr="Free Watercolor Brushstroke illustration and picture">
            <a:extLst>
              <a:ext uri="{FF2B5EF4-FFF2-40B4-BE49-F238E27FC236}">
                <a16:creationId xmlns:a16="http://schemas.microsoft.com/office/drawing/2014/main" id="{23C129B7-DF72-2330-EA5D-BBEE9895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CC33DA-DACF-5016-331A-7AB8BD507060}"/>
              </a:ext>
            </a:extLst>
          </p:cNvPr>
          <p:cNvSpPr txBox="1"/>
          <p:nvPr/>
        </p:nvSpPr>
        <p:spPr>
          <a:xfrm>
            <a:off x="6375889" y="956137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99BC8A-FA2B-DEA5-6302-4852AD42816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Google Shape;923;p16">
            <a:extLst>
              <a:ext uri="{FF2B5EF4-FFF2-40B4-BE49-F238E27FC236}">
                <a16:creationId xmlns:a16="http://schemas.microsoft.com/office/drawing/2014/main" id="{84F21B66-12DE-2133-3195-BD3EB0F176BF}"/>
              </a:ext>
            </a:extLst>
          </p:cNvPr>
          <p:cNvSpPr/>
          <p:nvPr/>
        </p:nvSpPr>
        <p:spPr>
          <a:xfrm>
            <a:off x="166398" y="703688"/>
            <a:ext cx="6525204" cy="1979584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924;p16">
            <a:extLst>
              <a:ext uri="{FF2B5EF4-FFF2-40B4-BE49-F238E27FC236}">
                <a16:creationId xmlns:a16="http://schemas.microsoft.com/office/drawing/2014/main" id="{C314D8CB-5C7F-EF4C-412C-5B6DF1426B7B}"/>
              </a:ext>
            </a:extLst>
          </p:cNvPr>
          <p:cNvSpPr txBox="1"/>
          <p:nvPr/>
        </p:nvSpPr>
        <p:spPr>
          <a:xfrm>
            <a:off x="262693" y="829577"/>
            <a:ext cx="38333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Using ‘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es’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days of the week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" name="Google Shape;925;p16">
            <a:extLst>
              <a:ext uri="{FF2B5EF4-FFF2-40B4-BE49-F238E27FC236}">
                <a16:creationId xmlns:a16="http://schemas.microsoft.com/office/drawing/2014/main" id="{BA2C5803-3A26-9371-27DC-506460565507}"/>
              </a:ext>
            </a:extLst>
          </p:cNvPr>
          <p:cNvGrpSpPr/>
          <p:nvPr/>
        </p:nvGrpSpPr>
        <p:grpSpPr>
          <a:xfrm>
            <a:off x="4868912" y="731791"/>
            <a:ext cx="1943885" cy="588990"/>
            <a:chOff x="115026" y="5917195"/>
            <a:chExt cx="1943885" cy="588990"/>
          </a:xfrm>
        </p:grpSpPr>
        <p:sp>
          <p:nvSpPr>
            <p:cNvPr id="41" name="Google Shape;926;p16">
              <a:extLst>
                <a:ext uri="{FF2B5EF4-FFF2-40B4-BE49-F238E27FC236}">
                  <a16:creationId xmlns:a16="http://schemas.microsoft.com/office/drawing/2014/main" id="{0E1BAC77-B941-98E6-408D-CDF741F1EA1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" name="Google Shape;927;p16" descr="Jigsaw, Puzzle, Piece, Game, Concept, Solution">
              <a:extLst>
                <a:ext uri="{FF2B5EF4-FFF2-40B4-BE49-F238E27FC236}">
                  <a16:creationId xmlns:a16="http://schemas.microsoft.com/office/drawing/2014/main" id="{AFD10F47-FD0E-CE5B-F7CF-A927FD60209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928;p16">
              <a:extLst>
                <a:ext uri="{FF2B5EF4-FFF2-40B4-BE49-F238E27FC236}">
                  <a16:creationId xmlns:a16="http://schemas.microsoft.com/office/drawing/2014/main" id="{3FE5D352-F016-5E28-9FBE-F6CC20E1AC0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929;p16">
            <a:extLst>
              <a:ext uri="{FF2B5EF4-FFF2-40B4-BE49-F238E27FC236}">
                <a16:creationId xmlns:a16="http://schemas.microsoft.com/office/drawing/2014/main" id="{51727026-687A-476C-EED1-D5BD29A661BB}"/>
              </a:ext>
            </a:extLst>
          </p:cNvPr>
          <p:cNvSpPr txBox="1"/>
          <p:nvPr/>
        </p:nvSpPr>
        <p:spPr>
          <a:xfrm>
            <a:off x="262694" y="1158715"/>
            <a:ext cx="6351277" cy="26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ser</a:t>
            </a: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</a:p>
        </p:txBody>
      </p:sp>
      <p:sp>
        <p:nvSpPr>
          <p:cNvPr id="52" name="Google Shape;931;p16">
            <a:extLst>
              <a:ext uri="{FF2B5EF4-FFF2-40B4-BE49-F238E27FC236}">
                <a16:creationId xmlns:a16="http://schemas.microsoft.com/office/drawing/2014/main" id="{B134611B-1392-DF89-3BEE-FEF2EFFBBE46}"/>
              </a:ext>
            </a:extLst>
          </p:cNvPr>
          <p:cNvSpPr txBox="1"/>
          <p:nvPr/>
        </p:nvSpPr>
        <p:spPr>
          <a:xfrm>
            <a:off x="230763" y="1494981"/>
            <a:ext cx="511074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We use 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ser</a:t>
            </a: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when talking about what month it is. </a:t>
            </a:r>
          </a:p>
        </p:txBody>
      </p:sp>
      <p:sp>
        <p:nvSpPr>
          <p:cNvPr id="53" name="Google Shape;932;p16">
            <a:extLst>
              <a:ext uri="{FF2B5EF4-FFF2-40B4-BE49-F238E27FC236}">
                <a16:creationId xmlns:a16="http://schemas.microsoft.com/office/drawing/2014/main" id="{AC09F3CF-1E51-79A7-EF70-D4377DD7EB55}"/>
              </a:ext>
            </a:extLst>
          </p:cNvPr>
          <p:cNvSpPr txBox="1"/>
          <p:nvPr/>
        </p:nvSpPr>
        <p:spPr>
          <a:xfrm>
            <a:off x="230763" y="1807700"/>
            <a:ext cx="58391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To say ‘it is’ and ‘is’ + month of the year, we use </a:t>
            </a:r>
            <a:r>
              <a:rPr lang="en-GB" sz="14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55" name="Google Shape;934;p16">
            <a:extLst>
              <a:ext uri="{FF2B5EF4-FFF2-40B4-BE49-F238E27FC236}">
                <a16:creationId xmlns:a16="http://schemas.microsoft.com/office/drawing/2014/main" id="{2E103061-244B-39BD-E329-645F76BE6D76}"/>
              </a:ext>
            </a:extLst>
          </p:cNvPr>
          <p:cNvSpPr txBox="1"/>
          <p:nvPr/>
        </p:nvSpPr>
        <p:spPr>
          <a:xfrm>
            <a:off x="230763" y="2097917"/>
            <a:ext cx="21110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Por </a:t>
            </a:r>
            <a:r>
              <a:rPr lang="en-GB" sz="1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ejemplo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:</a:t>
            </a:r>
          </a:p>
        </p:txBody>
      </p:sp>
      <p:sp>
        <p:nvSpPr>
          <p:cNvPr id="56" name="Google Shape;935;p16">
            <a:extLst>
              <a:ext uri="{FF2B5EF4-FFF2-40B4-BE49-F238E27FC236}">
                <a16:creationId xmlns:a16="http://schemas.microsoft.com/office/drawing/2014/main" id="{BE0B2B48-76C2-089E-38D2-3947C9BA7704}"/>
              </a:ext>
            </a:extLst>
          </p:cNvPr>
          <p:cNvSpPr txBox="1"/>
          <p:nvPr/>
        </p:nvSpPr>
        <p:spPr>
          <a:xfrm>
            <a:off x="1672391" y="2375535"/>
            <a:ext cx="42967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r>
              <a:rPr lang="en-GB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mayo</a:t>
            </a:r>
            <a:r>
              <a:rPr lang="en-GB" sz="14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0" name="Google Shape;939;p16">
            <a:extLst>
              <a:ext uri="{FF2B5EF4-FFF2-40B4-BE49-F238E27FC236}">
                <a16:creationId xmlns:a16="http://schemas.microsoft.com/office/drawing/2014/main" id="{63B7C5E6-0A09-E879-009B-ADC74AC859DE}"/>
              </a:ext>
            </a:extLst>
          </p:cNvPr>
          <p:cNvSpPr txBox="1"/>
          <p:nvPr/>
        </p:nvSpPr>
        <p:spPr>
          <a:xfrm>
            <a:off x="3150330" y="2375535"/>
            <a:ext cx="42967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en-GB" sz="1400" i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It </a:t>
            </a:r>
            <a:r>
              <a:rPr lang="en-GB" sz="1400" b="1" i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n-GB" sz="1400" i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May.</a:t>
            </a:r>
          </a:p>
        </p:txBody>
      </p:sp>
      <p:pic>
        <p:nvPicPr>
          <p:cNvPr id="64" name="Picture 2" descr="Terreno, Paquete, Embalaje, Caja">
            <a:extLst>
              <a:ext uri="{FF2B5EF4-FFF2-40B4-BE49-F238E27FC236}">
                <a16:creationId xmlns:a16="http://schemas.microsoft.com/office/drawing/2014/main" id="{B948C163-241C-312A-5E88-C9C901BC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26" y="3379973"/>
            <a:ext cx="485990" cy="3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Biblia, Dibujos Animados, Comic">
            <a:extLst>
              <a:ext uri="{FF2B5EF4-FFF2-40B4-BE49-F238E27FC236}">
                <a16:creationId xmlns:a16="http://schemas.microsoft.com/office/drawing/2014/main" id="{2CA9DB3D-0D1C-9A71-7ECF-630E8727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28" y="3397883"/>
            <a:ext cx="390880" cy="2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Gráfico, Máscara De Mardi Gras">
            <a:extLst>
              <a:ext uri="{FF2B5EF4-FFF2-40B4-BE49-F238E27FC236}">
                <a16:creationId xmlns:a16="http://schemas.microsoft.com/office/drawing/2014/main" id="{EF2AC44F-0A8C-AE17-92B0-A2C5FD05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20" y="3885606"/>
            <a:ext cx="707348" cy="4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Lluvia, Heavy Rain, Nublado, Lluvioso">
            <a:extLst>
              <a:ext uri="{FF2B5EF4-FFF2-40B4-BE49-F238E27FC236}">
                <a16:creationId xmlns:a16="http://schemas.microsoft.com/office/drawing/2014/main" id="{BE0C3B26-6A7B-56FE-12F3-2B864E4FB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63" y="4374225"/>
            <a:ext cx="443741" cy="41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Aire, Imagenes Del Alfabeto, Viento">
            <a:extLst>
              <a:ext uri="{FF2B5EF4-FFF2-40B4-BE49-F238E27FC236}">
                <a16:creationId xmlns:a16="http://schemas.microsoft.com/office/drawing/2014/main" id="{172DCE54-A944-FE47-691A-2898F3A4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5480" y="4455137"/>
            <a:ext cx="397353" cy="3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50B21EE-D077-9EED-30F3-CECEC149D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3476" y="4928891"/>
            <a:ext cx="553290" cy="4351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99CF311-4122-0CE2-A155-0CFD7A767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83" y="5475308"/>
            <a:ext cx="538591" cy="41536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47BB7F0-6C5E-8CA6-C874-9B11702C0FA4}"/>
              </a:ext>
            </a:extLst>
          </p:cNvPr>
          <p:cNvGrpSpPr/>
          <p:nvPr/>
        </p:nvGrpSpPr>
        <p:grpSpPr>
          <a:xfrm>
            <a:off x="2874758" y="5980355"/>
            <a:ext cx="504725" cy="406402"/>
            <a:chOff x="5118100" y="2266443"/>
            <a:chExt cx="1547953" cy="1329134"/>
          </a:xfrm>
        </p:grpSpPr>
        <p:pic>
          <p:nvPicPr>
            <p:cNvPr id="72" name="Picture 26" descr="Educación, Regreso A La Escuela">
              <a:extLst>
                <a:ext uri="{FF2B5EF4-FFF2-40B4-BE49-F238E27FC236}">
                  <a16:creationId xmlns:a16="http://schemas.microsoft.com/office/drawing/2014/main" id="{AC36BD7F-A27B-2F90-44BC-6F5C15C69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0" t="-2830" r="34391" b="65318"/>
            <a:stretch/>
          </p:blipFill>
          <p:spPr bwMode="auto">
            <a:xfrm>
              <a:off x="5118100" y="2345692"/>
              <a:ext cx="1427717" cy="117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0" descr="Brillante, Energía, Iluminación">
              <a:extLst>
                <a:ext uri="{FF2B5EF4-FFF2-40B4-BE49-F238E27FC236}">
                  <a16:creationId xmlns:a16="http://schemas.microsoft.com/office/drawing/2014/main" id="{1C7EFE32-1575-091F-C09F-1A45CDFB8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873" y="2266443"/>
              <a:ext cx="596944" cy="60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8" descr="Cerrar Con Llave, Bloqueado, Metal">
              <a:extLst>
                <a:ext uri="{FF2B5EF4-FFF2-40B4-BE49-F238E27FC236}">
                  <a16:creationId xmlns:a16="http://schemas.microsoft.com/office/drawing/2014/main" id="{1D471534-867D-4766-5DE8-B842159D6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80" y="3156829"/>
              <a:ext cx="337973" cy="43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20" descr="Mujer, Mujer Y Perro">
            <a:extLst>
              <a:ext uri="{FF2B5EF4-FFF2-40B4-BE49-F238E27FC236}">
                <a16:creationId xmlns:a16="http://schemas.microsoft.com/office/drawing/2014/main" id="{1437E864-46FE-9DCC-6BD5-E05818DB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78" y="6425492"/>
            <a:ext cx="582577" cy="6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hlinkClick r:id="" action="ppaction://noaction">
              <a:snd r:embed="rId17" name="T3_W3F_2.2.wav"/>
            </a:hlinkClick>
            <a:extLst>
              <a:ext uri="{FF2B5EF4-FFF2-40B4-BE49-F238E27FC236}">
                <a16:creationId xmlns:a16="http://schemas.microsoft.com/office/drawing/2014/main" id="{45C2B5A8-B8AF-0A90-E8D2-D887CEAD4BB0}"/>
              </a:ext>
            </a:extLst>
          </p:cNvPr>
          <p:cNvSpPr/>
          <p:nvPr/>
        </p:nvSpPr>
        <p:spPr>
          <a:xfrm>
            <a:off x="154956" y="3412352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Rectangle 83">
            <a:hlinkClick r:id="" action="ppaction://noaction">
              <a:snd r:embed="rId18" name="T3_W3F_2.3.wav"/>
            </a:hlinkClick>
            <a:extLst>
              <a:ext uri="{FF2B5EF4-FFF2-40B4-BE49-F238E27FC236}">
                <a16:creationId xmlns:a16="http://schemas.microsoft.com/office/drawing/2014/main" id="{5960462E-BFA2-BD64-EC74-BD8E13B5FFB8}"/>
              </a:ext>
            </a:extLst>
          </p:cNvPr>
          <p:cNvSpPr/>
          <p:nvPr/>
        </p:nvSpPr>
        <p:spPr>
          <a:xfrm>
            <a:off x="155307" y="3953351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5" name="Rectangle 84">
            <a:hlinkClick r:id="" action="ppaction://noaction">
              <a:snd r:embed="rId19" name="T3_W3F_2.4.wav"/>
            </a:hlinkClick>
            <a:extLst>
              <a:ext uri="{FF2B5EF4-FFF2-40B4-BE49-F238E27FC236}">
                <a16:creationId xmlns:a16="http://schemas.microsoft.com/office/drawing/2014/main" id="{5FD8A62D-98E4-4219-C2E3-4323A3C5E388}"/>
              </a:ext>
            </a:extLst>
          </p:cNvPr>
          <p:cNvSpPr/>
          <p:nvPr/>
        </p:nvSpPr>
        <p:spPr>
          <a:xfrm>
            <a:off x="164763" y="4459189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Rectangle 85">
            <a:hlinkClick r:id="" action="ppaction://noaction">
              <a:snd r:embed="rId20" name="T3_W3F_2.5.wav"/>
            </a:hlinkClick>
            <a:extLst>
              <a:ext uri="{FF2B5EF4-FFF2-40B4-BE49-F238E27FC236}">
                <a16:creationId xmlns:a16="http://schemas.microsoft.com/office/drawing/2014/main" id="{C6863695-92BB-33EA-3BE9-9E86434AE433}"/>
              </a:ext>
            </a:extLst>
          </p:cNvPr>
          <p:cNvSpPr/>
          <p:nvPr/>
        </p:nvSpPr>
        <p:spPr>
          <a:xfrm>
            <a:off x="179405" y="5000188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7" name="Rectangle 86">
            <a:hlinkClick r:id="" action="ppaction://noaction">
              <a:snd r:embed="rId21" name="T3_W3F_2.6.wav"/>
            </a:hlinkClick>
            <a:extLst>
              <a:ext uri="{FF2B5EF4-FFF2-40B4-BE49-F238E27FC236}">
                <a16:creationId xmlns:a16="http://schemas.microsoft.com/office/drawing/2014/main" id="{160FB2A8-DFDC-9900-85A0-589F03A7EA0F}"/>
              </a:ext>
            </a:extLst>
          </p:cNvPr>
          <p:cNvSpPr/>
          <p:nvPr/>
        </p:nvSpPr>
        <p:spPr>
          <a:xfrm>
            <a:off x="168088" y="5552686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Rectangle 87">
            <a:hlinkClick r:id="" action="ppaction://noaction">
              <a:snd r:embed="rId22" name="T3_W3F_2.7.wav"/>
            </a:hlinkClick>
            <a:extLst>
              <a:ext uri="{FF2B5EF4-FFF2-40B4-BE49-F238E27FC236}">
                <a16:creationId xmlns:a16="http://schemas.microsoft.com/office/drawing/2014/main" id="{EDDDE931-EF84-CDAF-B82C-B4D5F0EB61F6}"/>
              </a:ext>
            </a:extLst>
          </p:cNvPr>
          <p:cNvSpPr/>
          <p:nvPr/>
        </p:nvSpPr>
        <p:spPr>
          <a:xfrm>
            <a:off x="156383" y="6094243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Rectangle 88">
            <a:hlinkClick r:id="" action="ppaction://noaction">
              <a:snd r:embed="rId23" name="T3_W3F_2.8.wav"/>
            </a:hlinkClick>
            <a:extLst>
              <a:ext uri="{FF2B5EF4-FFF2-40B4-BE49-F238E27FC236}">
                <a16:creationId xmlns:a16="http://schemas.microsoft.com/office/drawing/2014/main" id="{799CE645-F0DF-5A3B-E62E-FC933762FAFA}"/>
              </a:ext>
            </a:extLst>
          </p:cNvPr>
          <p:cNvSpPr/>
          <p:nvPr/>
        </p:nvSpPr>
        <p:spPr>
          <a:xfrm>
            <a:off x="164763" y="6646183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A60778-E9B5-853D-C6B8-B5361C689E76}"/>
              </a:ext>
            </a:extLst>
          </p:cNvPr>
          <p:cNvSpPr txBox="1"/>
          <p:nvPr/>
        </p:nvSpPr>
        <p:spPr>
          <a:xfrm>
            <a:off x="4976675" y="3953351"/>
            <a:ext cx="1602193" cy="69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octubre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las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hojas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2" name="Picture 16" descr="Niños, Estudiantes, Regreso A La Escuela">
            <a:extLst>
              <a:ext uri="{FF2B5EF4-FFF2-40B4-BE49-F238E27FC236}">
                <a16:creationId xmlns:a16="http://schemas.microsoft.com/office/drawing/2014/main" id="{510763C0-9E4B-4D46-D6C8-32CFA64E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16" y="3494286"/>
            <a:ext cx="652796" cy="4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499127CC-D456-AE46-B657-2F275EB606B6}"/>
              </a:ext>
            </a:extLst>
          </p:cNvPr>
          <p:cNvGrpSpPr/>
          <p:nvPr/>
        </p:nvGrpSpPr>
        <p:grpSpPr>
          <a:xfrm>
            <a:off x="6110914" y="2966638"/>
            <a:ext cx="474140" cy="491254"/>
            <a:chOff x="5118100" y="2266443"/>
            <a:chExt cx="1427717" cy="1249885"/>
          </a:xfrm>
        </p:grpSpPr>
        <p:pic>
          <p:nvPicPr>
            <p:cNvPr id="94" name="Picture 26" descr="Educación, Regreso A La Escuela">
              <a:extLst>
                <a:ext uri="{FF2B5EF4-FFF2-40B4-BE49-F238E27FC236}">
                  <a16:creationId xmlns:a16="http://schemas.microsoft.com/office/drawing/2014/main" id="{3054CED1-DC69-D533-AE1A-AAB4E714B0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0" t="-2830" r="34391" b="65318"/>
            <a:stretch/>
          </p:blipFill>
          <p:spPr bwMode="auto">
            <a:xfrm>
              <a:off x="5118100" y="2345692"/>
              <a:ext cx="1427717" cy="117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0" descr="Brillante, Energía, Iluminación">
              <a:extLst>
                <a:ext uri="{FF2B5EF4-FFF2-40B4-BE49-F238E27FC236}">
                  <a16:creationId xmlns:a16="http://schemas.microsoft.com/office/drawing/2014/main" id="{FEDAF070-B477-489C-7EA1-3F4D320B0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873" y="2266443"/>
              <a:ext cx="596944" cy="60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6" descr="Roble, Hojas De Roble, Sale De, Otoño">
            <a:extLst>
              <a:ext uri="{FF2B5EF4-FFF2-40B4-BE49-F238E27FC236}">
                <a16:creationId xmlns:a16="http://schemas.microsoft.com/office/drawing/2014/main" id="{396975EA-17D8-8142-EB52-45DB2436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18" y="3945781"/>
            <a:ext cx="525637" cy="4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8" descr="Castañas, Conker, Marron, Nueces">
            <a:extLst>
              <a:ext uri="{FF2B5EF4-FFF2-40B4-BE49-F238E27FC236}">
                <a16:creationId xmlns:a16="http://schemas.microsoft.com/office/drawing/2014/main" id="{1E0617F3-623F-12F7-1ADA-0C467738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23" y="5460345"/>
            <a:ext cx="357686" cy="31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0" descr="Fotos gratis de Torrone">
            <a:extLst>
              <a:ext uri="{FF2B5EF4-FFF2-40B4-BE49-F238E27FC236}">
                <a16:creationId xmlns:a16="http://schemas.microsoft.com/office/drawing/2014/main" id="{6FB62BBD-2085-B118-20FB-61F4AA2E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50" y="6265796"/>
            <a:ext cx="1189841" cy="5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44D8004-0DDE-0B7B-2AD3-E2C2C1AFA3FC}"/>
              </a:ext>
            </a:extLst>
          </p:cNvPr>
          <p:cNvSpPr txBox="1"/>
          <p:nvPr/>
        </p:nvSpPr>
        <p:spPr>
          <a:xfrm>
            <a:off x="4293066" y="3148885"/>
            <a:ext cx="2093841" cy="69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septiembre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amigos al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cole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 99">
            <a:hlinkClick r:id="" action="ppaction://noaction">
              <a:snd r:embed="rId28" name="T3_W3F_2.9.wav"/>
            </a:hlinkClick>
            <a:extLst>
              <a:ext uri="{FF2B5EF4-FFF2-40B4-BE49-F238E27FC236}">
                <a16:creationId xmlns:a16="http://schemas.microsoft.com/office/drawing/2014/main" id="{5EEA5C66-1C57-E2D5-8E6F-26C4AECBEA79}"/>
              </a:ext>
            </a:extLst>
          </p:cNvPr>
          <p:cNvSpPr/>
          <p:nvPr/>
        </p:nvSpPr>
        <p:spPr>
          <a:xfrm>
            <a:off x="3977181" y="3393280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Rectangle 100">
            <a:hlinkClick r:id="" action="ppaction://noaction">
              <a:snd r:embed="rId29" name="T3_W3F_2.10.wav"/>
            </a:hlinkClick>
            <a:extLst>
              <a:ext uri="{FF2B5EF4-FFF2-40B4-BE49-F238E27FC236}">
                <a16:creationId xmlns:a16="http://schemas.microsoft.com/office/drawing/2014/main" id="{C9E3D413-CA9F-48D5-53F2-8698CAD4B7B2}"/>
              </a:ext>
            </a:extLst>
          </p:cNvPr>
          <p:cNvSpPr/>
          <p:nvPr/>
        </p:nvSpPr>
        <p:spPr>
          <a:xfrm>
            <a:off x="4721325" y="4050031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Rectangle 101">
            <a:hlinkClick r:id="" action="ppaction://noaction">
              <a:snd r:embed="rId30" name="T3_W3F_2.11.wav"/>
            </a:hlinkClick>
            <a:extLst>
              <a:ext uri="{FF2B5EF4-FFF2-40B4-BE49-F238E27FC236}">
                <a16:creationId xmlns:a16="http://schemas.microsoft.com/office/drawing/2014/main" id="{EF4D272C-2C1F-8F33-BB05-17257059346B}"/>
              </a:ext>
            </a:extLst>
          </p:cNvPr>
          <p:cNvSpPr/>
          <p:nvPr/>
        </p:nvSpPr>
        <p:spPr>
          <a:xfrm>
            <a:off x="4227753" y="5267762"/>
            <a:ext cx="446867" cy="329763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Rectangle 102">
            <a:hlinkClick r:id="" action="ppaction://noaction">
              <a:snd r:embed="rId31" name="T3_W3F_2.12.wav"/>
            </a:hlinkClick>
            <a:extLst>
              <a:ext uri="{FF2B5EF4-FFF2-40B4-BE49-F238E27FC236}">
                <a16:creationId xmlns:a16="http://schemas.microsoft.com/office/drawing/2014/main" id="{8B5F0A98-6517-93B2-3F29-00FA25BCDE90}"/>
              </a:ext>
            </a:extLst>
          </p:cNvPr>
          <p:cNvSpPr/>
          <p:nvPr/>
        </p:nvSpPr>
        <p:spPr>
          <a:xfrm>
            <a:off x="4008855" y="5932543"/>
            <a:ext cx="470600" cy="329763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11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BAC77CC-D47D-5EB2-B650-FE9424C0B301}"/>
              </a:ext>
            </a:extLst>
          </p:cNvPr>
          <p:cNvSpPr txBox="1"/>
          <p:nvPr/>
        </p:nvSpPr>
        <p:spPr>
          <a:xfrm>
            <a:off x="4651425" y="5075141"/>
            <a:ext cx="2093841" cy="69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castañas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noviembre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6CC2ED-5C3D-919A-B3F8-66CBC325C475}"/>
              </a:ext>
            </a:extLst>
          </p:cNvPr>
          <p:cNvSpPr txBox="1"/>
          <p:nvPr/>
        </p:nvSpPr>
        <p:spPr>
          <a:xfrm>
            <a:off x="4565618" y="5745722"/>
            <a:ext cx="2685544" cy="535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turrón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diciembre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106" name="Google Shape;1224;p21">
            <a:extLst>
              <a:ext uri="{FF2B5EF4-FFF2-40B4-BE49-F238E27FC236}">
                <a16:creationId xmlns:a16="http://schemas.microsoft.com/office/drawing/2014/main" id="{113B6326-07CC-3096-58E6-926AFD5AFF56}"/>
              </a:ext>
            </a:extLst>
          </p:cNvPr>
          <p:cNvGrpSpPr/>
          <p:nvPr/>
        </p:nvGrpSpPr>
        <p:grpSpPr>
          <a:xfrm>
            <a:off x="463257" y="2841601"/>
            <a:ext cx="1480758" cy="379319"/>
            <a:chOff x="455220" y="4435599"/>
            <a:chExt cx="1145825" cy="293521"/>
          </a:xfrm>
        </p:grpSpPr>
        <p:sp>
          <p:nvSpPr>
            <p:cNvPr id="107" name="Google Shape;1225;p21">
              <a:extLst>
                <a:ext uri="{FF2B5EF4-FFF2-40B4-BE49-F238E27FC236}">
                  <a16:creationId xmlns:a16="http://schemas.microsoft.com/office/drawing/2014/main" id="{866033BC-EC96-7B55-7176-1F8D08BABE5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1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8" name="Google Shape;1226;p21">
              <a:extLst>
                <a:ext uri="{FF2B5EF4-FFF2-40B4-BE49-F238E27FC236}">
                  <a16:creationId xmlns:a16="http://schemas.microsoft.com/office/drawing/2014/main" id="{73CA716F-FE06-1316-A304-226819D9A36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9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09" name="Google Shape;1227;p21">
            <a:extLst>
              <a:ext uri="{FF2B5EF4-FFF2-40B4-BE49-F238E27FC236}">
                <a16:creationId xmlns:a16="http://schemas.microsoft.com/office/drawing/2014/main" id="{FF3A1A57-E636-926B-7688-C2EDAF5BEE40}"/>
              </a:ext>
            </a:extLst>
          </p:cNvPr>
          <p:cNvGrpSpPr/>
          <p:nvPr/>
        </p:nvGrpSpPr>
        <p:grpSpPr>
          <a:xfrm>
            <a:off x="91983" y="2729061"/>
            <a:ext cx="572708" cy="591227"/>
            <a:chOff x="11059045" y="145038"/>
            <a:chExt cx="945328" cy="980949"/>
          </a:xfrm>
        </p:grpSpPr>
        <p:sp>
          <p:nvSpPr>
            <p:cNvPr id="110" name="Google Shape;1228;p21">
              <a:extLst>
                <a:ext uri="{FF2B5EF4-FFF2-40B4-BE49-F238E27FC236}">
                  <a16:creationId xmlns:a16="http://schemas.microsoft.com/office/drawing/2014/main" id="{ADDF50B2-3BCE-361A-2720-EB228711D15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" name="Google Shape;1229;p21" descr="Free speaker sound loud vector">
              <a:extLst>
                <a:ext uri="{FF2B5EF4-FFF2-40B4-BE49-F238E27FC236}">
                  <a16:creationId xmlns:a16="http://schemas.microsoft.com/office/drawing/2014/main" id="{4D3797AA-E13F-D7D4-F6E3-27E07EE9CA17}"/>
                </a:ext>
              </a:extLst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230;p21">
            <a:extLst>
              <a:ext uri="{FF2B5EF4-FFF2-40B4-BE49-F238E27FC236}">
                <a16:creationId xmlns:a16="http://schemas.microsoft.com/office/drawing/2014/main" id="{B2430C03-6D73-0240-00F9-D49D93196834}"/>
              </a:ext>
            </a:extLst>
          </p:cNvPr>
          <p:cNvSpPr txBox="1"/>
          <p:nvPr/>
        </p:nvSpPr>
        <p:spPr>
          <a:xfrm>
            <a:off x="1907620" y="2841601"/>
            <a:ext cx="34660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completa 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Picture 152" descr="A screenshot of a game&#10;&#10;AI-generated content may be incorrect.">
            <a:extLst>
              <a:ext uri="{FF2B5EF4-FFF2-40B4-BE49-F238E27FC236}">
                <a16:creationId xmlns:a16="http://schemas.microsoft.com/office/drawing/2014/main" id="{8615ED58-27DA-118A-9F7C-570F620C65E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7" y="7513838"/>
            <a:ext cx="4715204" cy="2459660"/>
          </a:xfrm>
          <a:prstGeom prst="rect">
            <a:avLst/>
          </a:prstGeom>
        </p:spPr>
      </p:pic>
      <p:sp>
        <p:nvSpPr>
          <p:cNvPr id="154" name="Google Shape;1168;p20">
            <a:extLst>
              <a:ext uri="{FF2B5EF4-FFF2-40B4-BE49-F238E27FC236}">
                <a16:creationId xmlns:a16="http://schemas.microsoft.com/office/drawing/2014/main" id="{9B6B8296-7F9F-EC55-A3CE-F0A917C56656}"/>
              </a:ext>
            </a:extLst>
          </p:cNvPr>
          <p:cNvSpPr txBox="1"/>
          <p:nvPr/>
        </p:nvSpPr>
        <p:spPr>
          <a:xfrm>
            <a:off x="1079032" y="7100177"/>
            <a:ext cx="57694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endParaRPr sz="16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5" name="Google Shape;1169;p20">
            <a:extLst>
              <a:ext uri="{FF2B5EF4-FFF2-40B4-BE49-F238E27FC236}">
                <a16:creationId xmlns:a16="http://schemas.microsoft.com/office/drawing/2014/main" id="{44DC325C-A06F-EFEC-16D7-11C65BE4EEA5}"/>
              </a:ext>
            </a:extLst>
          </p:cNvPr>
          <p:cNvGrpSpPr/>
          <p:nvPr/>
        </p:nvGrpSpPr>
        <p:grpSpPr>
          <a:xfrm>
            <a:off x="83133" y="7006383"/>
            <a:ext cx="1072125" cy="541432"/>
            <a:chOff x="85157" y="674113"/>
            <a:chExt cx="1072125" cy="541432"/>
          </a:xfrm>
        </p:grpSpPr>
        <p:sp>
          <p:nvSpPr>
            <p:cNvPr id="156" name="Google Shape;1170;p20">
              <a:extLst>
                <a:ext uri="{FF2B5EF4-FFF2-40B4-BE49-F238E27FC236}">
                  <a16:creationId xmlns:a16="http://schemas.microsoft.com/office/drawing/2014/main" id="{642D67A8-83A2-3D50-5873-5E69A100BFE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7" name="Google Shape;1171;p20">
              <a:extLst>
                <a:ext uri="{FF2B5EF4-FFF2-40B4-BE49-F238E27FC236}">
                  <a16:creationId xmlns:a16="http://schemas.microsoft.com/office/drawing/2014/main" id="{3962F060-0765-556D-4455-670FE2A018FD}"/>
                </a:ext>
              </a:extLst>
            </p:cNvPr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172;p20">
              <a:extLst>
                <a:ext uri="{FF2B5EF4-FFF2-40B4-BE49-F238E27FC236}">
                  <a16:creationId xmlns:a16="http://schemas.microsoft.com/office/drawing/2014/main" id="{EE8FFA8C-3F99-758F-1886-65F62B42896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021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2049" name="Picture 2048" descr="Free Watercolor Brushstroke illustration and picture">
            <a:extLst>
              <a:ext uri="{FF2B5EF4-FFF2-40B4-BE49-F238E27FC236}">
                <a16:creationId xmlns:a16="http://schemas.microsoft.com/office/drawing/2014/main" id="{2EF5D1C5-8B48-4AC6-57F5-08DEED41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2B4AB9EE-8211-5320-69FD-9713DC77D30B}"/>
              </a:ext>
            </a:extLst>
          </p:cNvPr>
          <p:cNvSpPr txBox="1"/>
          <p:nvPr/>
        </p:nvSpPr>
        <p:spPr>
          <a:xfrm>
            <a:off x="6375889" y="956137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CE1B0-F6C0-B4E6-6D14-AC764E3D83F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1" name="Google Shape;339;p8">
            <a:extLst>
              <a:ext uri="{FF2B5EF4-FFF2-40B4-BE49-F238E27FC236}">
                <a16:creationId xmlns:a16="http://schemas.microsoft.com/office/drawing/2014/main" id="{74C79F98-5E9B-9B2A-596C-6EC96C977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168578"/>
              </p:ext>
            </p:extLst>
          </p:nvPr>
        </p:nvGraphicFramePr>
        <p:xfrm>
          <a:off x="459698" y="1281870"/>
          <a:ext cx="2870765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56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June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August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March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oogle Shape;339;p8">
            <a:extLst>
              <a:ext uri="{FF2B5EF4-FFF2-40B4-BE49-F238E27FC236}">
                <a16:creationId xmlns:a16="http://schemas.microsoft.com/office/drawing/2014/main" id="{E9A1ECA3-F171-CF47-91EB-92B093D8C8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979057"/>
              </p:ext>
            </p:extLst>
          </p:nvPr>
        </p:nvGraphicFramePr>
        <p:xfrm>
          <a:off x="3806235" y="1281870"/>
          <a:ext cx="2970726" cy="2743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November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October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September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Rectangle 33">
            <a:hlinkClick r:id="" action="ppaction://noaction">
              <a:snd r:embed="rId5" name="T3_W3F_2.2.wav"/>
            </a:hlinkClick>
            <a:extLst>
              <a:ext uri="{FF2B5EF4-FFF2-40B4-BE49-F238E27FC236}">
                <a16:creationId xmlns:a16="http://schemas.microsoft.com/office/drawing/2014/main" id="{6D7A3EA2-9A4A-AC06-10D4-568ED877645F}"/>
              </a:ext>
            </a:extLst>
          </p:cNvPr>
          <p:cNvSpPr/>
          <p:nvPr/>
        </p:nvSpPr>
        <p:spPr>
          <a:xfrm>
            <a:off x="134708" y="1747385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hlinkClick r:id="" action="ppaction://noaction">
              <a:snd r:embed="rId6" name="T3_W3F_2.3.wav"/>
            </a:hlinkClick>
            <a:extLst>
              <a:ext uri="{FF2B5EF4-FFF2-40B4-BE49-F238E27FC236}">
                <a16:creationId xmlns:a16="http://schemas.microsoft.com/office/drawing/2014/main" id="{DCCB2BFD-EA68-5FD3-6123-46D24E8FB6E3}"/>
              </a:ext>
            </a:extLst>
          </p:cNvPr>
          <p:cNvSpPr/>
          <p:nvPr/>
        </p:nvSpPr>
        <p:spPr>
          <a:xfrm>
            <a:off x="130140" y="2293818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hlinkClick r:id="" action="ppaction://noaction">
              <a:snd r:embed="rId7" name="T3_W3F_2.4.wav"/>
            </a:hlinkClick>
            <a:extLst>
              <a:ext uri="{FF2B5EF4-FFF2-40B4-BE49-F238E27FC236}">
                <a16:creationId xmlns:a16="http://schemas.microsoft.com/office/drawing/2014/main" id="{BA81283E-E9BA-CAC8-67C2-9D183AF53EF8}"/>
              </a:ext>
            </a:extLst>
          </p:cNvPr>
          <p:cNvSpPr/>
          <p:nvPr/>
        </p:nvSpPr>
        <p:spPr>
          <a:xfrm>
            <a:off x="130140" y="2794272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8" name="T3_W3F_2.5.wav"/>
            </a:hlinkClick>
            <a:extLst>
              <a:ext uri="{FF2B5EF4-FFF2-40B4-BE49-F238E27FC236}">
                <a16:creationId xmlns:a16="http://schemas.microsoft.com/office/drawing/2014/main" id="{3ABF5D6F-F520-A27E-BDBA-360607D37C7C}"/>
              </a:ext>
            </a:extLst>
          </p:cNvPr>
          <p:cNvSpPr/>
          <p:nvPr/>
        </p:nvSpPr>
        <p:spPr>
          <a:xfrm>
            <a:off x="3458271" y="1299821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4" name="Rectangle 53">
            <a:hlinkClick r:id="" action="ppaction://noaction">
              <a:snd r:embed="rId9" name="T3_W3F_2.6.wav"/>
            </a:hlinkClick>
            <a:extLst>
              <a:ext uri="{FF2B5EF4-FFF2-40B4-BE49-F238E27FC236}">
                <a16:creationId xmlns:a16="http://schemas.microsoft.com/office/drawing/2014/main" id="{F64C4EBA-EC84-1A35-8AB7-89586E17D986}"/>
              </a:ext>
            </a:extLst>
          </p:cNvPr>
          <p:cNvSpPr/>
          <p:nvPr/>
        </p:nvSpPr>
        <p:spPr>
          <a:xfrm>
            <a:off x="3458271" y="1651150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Rectangle 54">
            <a:hlinkClick r:id="" action="ppaction://noaction">
              <a:snd r:embed="rId10" name="T3_W3F_2.7.wav"/>
            </a:hlinkClick>
            <a:extLst>
              <a:ext uri="{FF2B5EF4-FFF2-40B4-BE49-F238E27FC236}">
                <a16:creationId xmlns:a16="http://schemas.microsoft.com/office/drawing/2014/main" id="{312DFCCE-E689-0C40-E7AF-135E446F42C2}"/>
              </a:ext>
            </a:extLst>
          </p:cNvPr>
          <p:cNvSpPr/>
          <p:nvPr/>
        </p:nvSpPr>
        <p:spPr>
          <a:xfrm>
            <a:off x="3458271" y="2006806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hlinkClick r:id="" action="ppaction://noaction">
              <a:snd r:embed="rId5" name="T3_W3F_2.2.wav"/>
            </a:hlinkClick>
            <a:extLst>
              <a:ext uri="{FF2B5EF4-FFF2-40B4-BE49-F238E27FC236}">
                <a16:creationId xmlns:a16="http://schemas.microsoft.com/office/drawing/2014/main" id="{58F60F26-ED01-77F2-874B-AF7603D7E1F2}"/>
              </a:ext>
            </a:extLst>
          </p:cNvPr>
          <p:cNvSpPr/>
          <p:nvPr/>
        </p:nvSpPr>
        <p:spPr>
          <a:xfrm>
            <a:off x="147401" y="1285526"/>
            <a:ext cx="265480" cy="292514"/>
          </a:xfrm>
          <a:prstGeom prst="rect">
            <a:avLst/>
          </a:prstGeom>
          <a:solidFill>
            <a:srgbClr val="86CFE2"/>
          </a:solidFill>
          <a:ln w="19050">
            <a:solidFill>
              <a:srgbClr val="86CF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60" name="Google Shape;339;p8">
            <a:extLst>
              <a:ext uri="{FF2B5EF4-FFF2-40B4-BE49-F238E27FC236}">
                <a16:creationId xmlns:a16="http://schemas.microsoft.com/office/drawing/2014/main" id="{3A7E66EE-0BE9-3DB6-D727-542033758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413445"/>
              </p:ext>
            </p:extLst>
          </p:nvPr>
        </p:nvGraphicFramePr>
        <p:xfrm>
          <a:off x="459698" y="1647553"/>
          <a:ext cx="2870765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56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(perm.)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(state)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52" name="Google Shape;339;p8">
            <a:extLst>
              <a:ext uri="{FF2B5EF4-FFF2-40B4-BE49-F238E27FC236}">
                <a16:creationId xmlns:a16="http://schemas.microsoft.com/office/drawing/2014/main" id="{0D099903-8307-C681-3290-F34E54B45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095697"/>
              </p:ext>
            </p:extLst>
          </p:nvPr>
        </p:nvGraphicFramePr>
        <p:xfrm>
          <a:off x="3806235" y="1647553"/>
          <a:ext cx="2970726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June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January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July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57" name="Google Shape;339;p8">
            <a:extLst>
              <a:ext uri="{FF2B5EF4-FFF2-40B4-BE49-F238E27FC236}">
                <a16:creationId xmlns:a16="http://schemas.microsoft.com/office/drawing/2014/main" id="{E913DB0B-C34A-F393-6B6A-93DEB8D43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47106"/>
              </p:ext>
            </p:extLst>
          </p:nvPr>
        </p:nvGraphicFramePr>
        <p:xfrm>
          <a:off x="459698" y="2213652"/>
          <a:ext cx="2870765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56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is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has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(perm.)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1" name="Google Shape;339;p8">
            <a:extLst>
              <a:ext uri="{FF2B5EF4-FFF2-40B4-BE49-F238E27FC236}">
                <a16:creationId xmlns:a16="http://schemas.microsoft.com/office/drawing/2014/main" id="{CCCC4796-553B-CEE6-B3E7-5E729FFCE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905143"/>
              </p:ext>
            </p:extLst>
          </p:nvPr>
        </p:nvGraphicFramePr>
        <p:xfrm>
          <a:off x="3806235" y="2013236"/>
          <a:ext cx="2970727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(f)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(m)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a/an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2" name="Google Shape;339;p8">
            <a:extLst>
              <a:ext uri="{FF2B5EF4-FFF2-40B4-BE49-F238E27FC236}">
                <a16:creationId xmlns:a16="http://schemas.microsoft.com/office/drawing/2014/main" id="{BEBE2D4A-808B-D5A5-ADD8-3F0E8141E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40662"/>
              </p:ext>
            </p:extLst>
          </p:nvPr>
        </p:nvGraphicFramePr>
        <p:xfrm>
          <a:off x="459698" y="2781976"/>
          <a:ext cx="4512566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4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many? (f)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What?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many? (m)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88414ECD-5694-EE2D-3C1C-04449352149D}"/>
              </a:ext>
            </a:extLst>
          </p:cNvPr>
          <p:cNvGrpSpPr/>
          <p:nvPr/>
        </p:nvGrpSpPr>
        <p:grpSpPr>
          <a:xfrm>
            <a:off x="68035" y="624527"/>
            <a:ext cx="1852032" cy="591227"/>
            <a:chOff x="68035" y="624527"/>
            <a:chExt cx="1852032" cy="591227"/>
          </a:xfrm>
        </p:grpSpPr>
        <p:grpSp>
          <p:nvGrpSpPr>
            <p:cNvPr id="2063" name="Google Shape;1224;p21">
              <a:extLst>
                <a:ext uri="{FF2B5EF4-FFF2-40B4-BE49-F238E27FC236}">
                  <a16:creationId xmlns:a16="http://schemas.microsoft.com/office/drawing/2014/main" id="{BB954ADF-81E5-939C-0C67-66339928EF04}"/>
                </a:ext>
              </a:extLst>
            </p:cNvPr>
            <p:cNvGrpSpPr/>
            <p:nvPr/>
          </p:nvGrpSpPr>
          <p:grpSpPr>
            <a:xfrm>
              <a:off x="439309" y="737067"/>
              <a:ext cx="1480758" cy="379319"/>
              <a:chOff x="455220" y="4435599"/>
              <a:chExt cx="1145825" cy="293521"/>
            </a:xfrm>
          </p:grpSpPr>
          <p:sp>
            <p:nvSpPr>
              <p:cNvPr id="2064" name="Google Shape;1225;p21">
                <a:extLst>
                  <a:ext uri="{FF2B5EF4-FFF2-40B4-BE49-F238E27FC236}">
                    <a16:creationId xmlns:a16="http://schemas.microsoft.com/office/drawing/2014/main" id="{65D8945A-AFC8-7E05-4AC8-19DE4AE8EAE6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76966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118125" tIns="59050" rIns="118125" bIns="5905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51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65" name="Google Shape;1226;p21">
                <a:extLst>
                  <a:ext uri="{FF2B5EF4-FFF2-40B4-BE49-F238E27FC236}">
                    <a16:creationId xmlns:a16="http://schemas.microsoft.com/office/drawing/2014/main" id="{938FFF86-B7C3-7150-4D1A-D0157F86496F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286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9" b="1" dirty="0" err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escuchar</a:t>
                </a:r>
                <a:endParaRPr dirty="0"/>
              </a:p>
            </p:txBody>
          </p:sp>
        </p:grpSp>
        <p:grpSp>
          <p:nvGrpSpPr>
            <p:cNvPr id="2067" name="Google Shape;1227;p21">
              <a:extLst>
                <a:ext uri="{FF2B5EF4-FFF2-40B4-BE49-F238E27FC236}">
                  <a16:creationId xmlns:a16="http://schemas.microsoft.com/office/drawing/2014/main" id="{E9D624C5-DC7F-0571-2D8A-6DD48074C11B}"/>
                </a:ext>
              </a:extLst>
            </p:cNvPr>
            <p:cNvGrpSpPr/>
            <p:nvPr/>
          </p:nvGrpSpPr>
          <p:grpSpPr>
            <a:xfrm>
              <a:off x="68035" y="624527"/>
              <a:ext cx="572708" cy="591227"/>
              <a:chOff x="11059045" y="145038"/>
              <a:chExt cx="945328" cy="980949"/>
            </a:xfrm>
          </p:grpSpPr>
          <p:sp>
            <p:nvSpPr>
              <p:cNvPr id="2068" name="Google Shape;1228;p21">
                <a:extLst>
                  <a:ext uri="{FF2B5EF4-FFF2-40B4-BE49-F238E27FC236}">
                    <a16:creationId xmlns:a16="http://schemas.microsoft.com/office/drawing/2014/main" id="{4F64A22A-176D-D1C7-AFB5-0A15719A9EEF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solidFill>
                <a:srgbClr val="B9E5EE"/>
              </a:solidFill>
              <a:ln w="19050" cap="flat" cmpd="sng">
                <a:solidFill>
                  <a:srgbClr val="41526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26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69" name="Google Shape;1229;p21" descr="Free speaker sound loud vector">
                <a:extLst>
                  <a:ext uri="{FF2B5EF4-FFF2-40B4-BE49-F238E27FC236}">
                    <a16:creationId xmlns:a16="http://schemas.microsoft.com/office/drawing/2014/main" id="{C0299F17-33F7-B100-9098-CA9CE9CC58EA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1189029" y="333684"/>
                <a:ext cx="681089" cy="5833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70" name="Google Shape;1230;p21">
            <a:extLst>
              <a:ext uri="{FF2B5EF4-FFF2-40B4-BE49-F238E27FC236}">
                <a16:creationId xmlns:a16="http://schemas.microsoft.com/office/drawing/2014/main" id="{7D13771A-40F0-1964-C2A0-18883BDCE5E6}"/>
              </a:ext>
            </a:extLst>
          </p:cNvPr>
          <p:cNvSpPr txBox="1"/>
          <p:nvPr/>
        </p:nvSpPr>
        <p:spPr>
          <a:xfrm>
            <a:off x="1883672" y="737067"/>
            <a:ext cx="34660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palabra es?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74" name="Table 2073">
            <a:extLst>
              <a:ext uri="{FF2B5EF4-FFF2-40B4-BE49-F238E27FC236}">
                <a16:creationId xmlns:a16="http://schemas.microsoft.com/office/drawing/2014/main" id="{E9CE270A-0CE3-E628-E599-B2B226958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39965"/>
              </p:ext>
            </p:extLst>
          </p:nvPr>
        </p:nvGraphicFramePr>
        <p:xfrm>
          <a:off x="121661" y="3742942"/>
          <a:ext cx="6611010" cy="5630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80434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padre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ciudad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80434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madre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80434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80434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pasear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804343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abril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agosto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noviembre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8043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julio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804343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808147"/>
                  </a:ext>
                </a:extLst>
              </a:tr>
            </a:tbl>
          </a:graphicData>
        </a:graphic>
      </p:graphicFrame>
      <p:sp>
        <p:nvSpPr>
          <p:cNvPr id="2075" name="TextBox 2074">
            <a:extLst>
              <a:ext uri="{FF2B5EF4-FFF2-40B4-BE49-F238E27FC236}">
                <a16:creationId xmlns:a16="http://schemas.microsoft.com/office/drawing/2014/main" id="{C8A23196-E7E1-9B26-DBC8-E581E0BFA7F1}"/>
              </a:ext>
            </a:extLst>
          </p:cNvPr>
          <p:cNvSpPr txBox="1"/>
          <p:nvPr/>
        </p:nvSpPr>
        <p:spPr>
          <a:xfrm>
            <a:off x="1063934" y="331945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76" name="Picture 2075">
            <a:extLst>
              <a:ext uri="{FF2B5EF4-FFF2-40B4-BE49-F238E27FC236}">
                <a16:creationId xmlns:a16="http://schemas.microsoft.com/office/drawing/2014/main" id="{E8F19889-CF82-F741-3049-7383DF763D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954" y="5771882"/>
            <a:ext cx="631934" cy="581219"/>
          </a:xfrm>
          <a:prstGeom prst="rect">
            <a:avLst/>
          </a:prstGeom>
        </p:spPr>
      </p:pic>
      <p:pic>
        <p:nvPicPr>
          <p:cNvPr id="2077" name="Picture 2076" descr="Icon&#10;&#10;Description automatically generated">
            <a:extLst>
              <a:ext uri="{FF2B5EF4-FFF2-40B4-BE49-F238E27FC236}">
                <a16:creationId xmlns:a16="http://schemas.microsoft.com/office/drawing/2014/main" id="{51871112-8E9A-399E-871D-F7E54FE411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" y="4098910"/>
            <a:ext cx="667164" cy="667164"/>
          </a:xfrm>
          <a:prstGeom prst="rect">
            <a:avLst/>
          </a:prstGeom>
        </p:spPr>
      </p:pic>
      <p:sp>
        <p:nvSpPr>
          <p:cNvPr id="2078" name="TextBox 2077">
            <a:extLst>
              <a:ext uri="{FF2B5EF4-FFF2-40B4-BE49-F238E27FC236}">
                <a16:creationId xmlns:a16="http://schemas.microsoft.com/office/drawing/2014/main" id="{76DF9CAC-6E11-2ACE-F49F-8458F2677440}"/>
              </a:ext>
            </a:extLst>
          </p:cNvPr>
          <p:cNvSpPr txBox="1"/>
          <p:nvPr/>
        </p:nvSpPr>
        <p:spPr>
          <a:xfrm>
            <a:off x="746275" y="447167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F13205AF-4294-D2A3-1E21-0AFC2C9BBF19}"/>
              </a:ext>
            </a:extLst>
          </p:cNvPr>
          <p:cNvSpPr txBox="1"/>
          <p:nvPr/>
        </p:nvSpPr>
        <p:spPr>
          <a:xfrm>
            <a:off x="690289" y="613579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80" name="Picture 2079">
            <a:extLst>
              <a:ext uri="{FF2B5EF4-FFF2-40B4-BE49-F238E27FC236}">
                <a16:creationId xmlns:a16="http://schemas.microsoft.com/office/drawing/2014/main" id="{09E11339-15AE-DFD3-D65F-B7E3B6E8D8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770" y="7760533"/>
            <a:ext cx="653860" cy="619446"/>
          </a:xfrm>
          <a:prstGeom prst="rect">
            <a:avLst/>
          </a:prstGeom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5D8FB258-3DF4-F170-8E90-2F07076EC01B}"/>
              </a:ext>
            </a:extLst>
          </p:cNvPr>
          <p:cNvSpPr txBox="1"/>
          <p:nvPr/>
        </p:nvSpPr>
        <p:spPr>
          <a:xfrm>
            <a:off x="758689" y="808917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ADF642EF-0CE0-1F89-3BF9-6DB5C4D7DB98}"/>
              </a:ext>
            </a:extLst>
          </p:cNvPr>
          <p:cNvGrpSpPr/>
          <p:nvPr/>
        </p:nvGrpSpPr>
        <p:grpSpPr>
          <a:xfrm>
            <a:off x="68035" y="3178139"/>
            <a:ext cx="1072125" cy="541432"/>
            <a:chOff x="85157" y="674113"/>
            <a:chExt cx="1072125" cy="541432"/>
          </a:xfrm>
        </p:grpSpPr>
        <p:sp>
          <p:nvSpPr>
            <p:cNvPr id="2084" name="Google Shape;206;p9">
              <a:extLst>
                <a:ext uri="{FF2B5EF4-FFF2-40B4-BE49-F238E27FC236}">
                  <a16:creationId xmlns:a16="http://schemas.microsoft.com/office/drawing/2014/main" id="{02C69A62-4425-42FD-1346-3255FEDC2C5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CAF5132A-0D8F-BB47-B4F4-E7DAC12DC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EB87F747-A9A0-5712-5D17-88CF4372C6F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87" name="Picture 2086">
            <a:extLst>
              <a:ext uri="{FF2B5EF4-FFF2-40B4-BE49-F238E27FC236}">
                <a16:creationId xmlns:a16="http://schemas.microsoft.com/office/drawing/2014/main" id="{0DFBEC8D-BF67-B1A3-18A0-364793E9E6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3208" y="328629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5" name="Picture 4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1065B62F-365A-F84F-A087-BC959D7E8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93" y="2184992"/>
            <a:ext cx="834033" cy="847477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A44E9E-FB49-314A-4E09-70716B67A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60" y="3672577"/>
            <a:ext cx="514937" cy="836774"/>
          </a:xfrm>
          <a:prstGeom prst="rect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B10B43-BDB3-A80A-1D0E-E926AF98E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279" y="3658970"/>
            <a:ext cx="489211" cy="863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16FA3-4ECF-D7EB-BFFF-6A76F56890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8054" y="4939674"/>
            <a:ext cx="564492" cy="766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916DA-0A43-1CA9-60DD-CD790C52B6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6630">
            <a:off x="3815953" y="5062322"/>
            <a:ext cx="437092" cy="60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EF9D2D-8174-93C8-CCF3-0039FB49C0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67" y="5109382"/>
            <a:ext cx="416232" cy="577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6A5CE2-CF9E-3073-16EA-B9C6EA707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487" y="2266322"/>
            <a:ext cx="645412" cy="77419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1833FF-B787-CE7C-FA96-F92EBCD50670}"/>
              </a:ext>
            </a:extLst>
          </p:cNvPr>
          <p:cNvCxnSpPr/>
          <p:nvPr/>
        </p:nvCxnSpPr>
        <p:spPr>
          <a:xfrm>
            <a:off x="1598673" y="2363805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2415FD2-6A81-DB76-55FB-CD063D6CC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29" y="717218"/>
            <a:ext cx="786608" cy="79439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9EE1589-9F3B-E275-B2E6-FC93A3DC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9" y="2200160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EB80F3D3-77F3-0D7C-6239-D24EBE56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06" y="2191410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E9E021-2570-7E4E-F749-95A8FF1A6C7D}"/>
              </a:ext>
            </a:extLst>
          </p:cNvPr>
          <p:cNvCxnSpPr/>
          <p:nvPr/>
        </p:nvCxnSpPr>
        <p:spPr>
          <a:xfrm>
            <a:off x="2428041" y="1894086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4209A4-8AF0-E2AE-A89A-6371BF001781}"/>
              </a:ext>
            </a:extLst>
          </p:cNvPr>
          <p:cNvCxnSpPr/>
          <p:nvPr/>
        </p:nvCxnSpPr>
        <p:spPr>
          <a:xfrm>
            <a:off x="2428041" y="187477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1FF3AC-EB8E-4364-3F99-CDC8ACB39867}"/>
              </a:ext>
            </a:extLst>
          </p:cNvPr>
          <p:cNvCxnSpPr/>
          <p:nvPr/>
        </p:nvCxnSpPr>
        <p:spPr>
          <a:xfrm>
            <a:off x="3576555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0BE0AC-1E0D-2887-14ED-7641CA38C322}"/>
              </a:ext>
            </a:extLst>
          </p:cNvPr>
          <p:cNvCxnSpPr/>
          <p:nvPr/>
        </p:nvCxnSpPr>
        <p:spPr>
          <a:xfrm>
            <a:off x="3576555" y="1676380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929AA6-BE5A-0D86-733A-A45531380FF7}"/>
              </a:ext>
            </a:extLst>
          </p:cNvPr>
          <p:cNvCxnSpPr/>
          <p:nvPr/>
        </p:nvCxnSpPr>
        <p:spPr>
          <a:xfrm>
            <a:off x="5133323" y="2382436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279A3C-8C2D-49B5-14C2-0C98A58602FD}"/>
              </a:ext>
            </a:extLst>
          </p:cNvPr>
          <p:cNvCxnSpPr/>
          <p:nvPr/>
        </p:nvCxnSpPr>
        <p:spPr>
          <a:xfrm>
            <a:off x="1305635" y="3397675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A9C5DA-280F-5610-FBF8-1366C9A3B265}"/>
              </a:ext>
            </a:extLst>
          </p:cNvPr>
          <p:cNvCxnSpPr/>
          <p:nvPr/>
        </p:nvCxnSpPr>
        <p:spPr>
          <a:xfrm>
            <a:off x="1305635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4C50C5-3733-D6AA-85D6-D9747A884663}"/>
              </a:ext>
            </a:extLst>
          </p:cNvPr>
          <p:cNvCxnSpPr/>
          <p:nvPr/>
        </p:nvCxnSpPr>
        <p:spPr>
          <a:xfrm>
            <a:off x="2079732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FB6EA1-FC26-F91B-5229-7C16246B55BA}"/>
              </a:ext>
            </a:extLst>
          </p:cNvPr>
          <p:cNvCxnSpPr/>
          <p:nvPr/>
        </p:nvCxnSpPr>
        <p:spPr>
          <a:xfrm>
            <a:off x="1692683" y="3070809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193DB1-A407-F5D5-A2BF-5FD99362FFDE}"/>
              </a:ext>
            </a:extLst>
          </p:cNvPr>
          <p:cNvCxnSpPr/>
          <p:nvPr/>
        </p:nvCxnSpPr>
        <p:spPr>
          <a:xfrm>
            <a:off x="5388614" y="314121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9B5849-75F7-F578-32BC-7F7DCD17BDE7}"/>
              </a:ext>
            </a:extLst>
          </p:cNvPr>
          <p:cNvCxnSpPr/>
          <p:nvPr/>
        </p:nvCxnSpPr>
        <p:spPr>
          <a:xfrm>
            <a:off x="4781844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BD0691C5-620D-AA26-BACD-409F65CD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37" y="2245471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2" name="Picture 8" descr="Free pride flag gay pride gay vector">
            <a:extLst>
              <a:ext uri="{FF2B5EF4-FFF2-40B4-BE49-F238E27FC236}">
                <a16:creationId xmlns:a16="http://schemas.microsoft.com/office/drawing/2014/main" id="{68677388-81D5-2F02-11D7-483DCB4D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293360" y="2951529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E88DCD-3012-64A2-FDD6-CBBC0A9AD4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164562" y="3612829"/>
            <a:ext cx="462103" cy="89390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B1F0322-3322-1F9F-9118-6F92F11E8EAA}"/>
              </a:ext>
            </a:extLst>
          </p:cNvPr>
          <p:cNvSpPr txBox="1"/>
          <p:nvPr/>
        </p:nvSpPr>
        <p:spPr>
          <a:xfrm>
            <a:off x="267633" y="4134544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CED0A9-A549-16BA-5D67-E96637BC5245}"/>
              </a:ext>
            </a:extLst>
          </p:cNvPr>
          <p:cNvSpPr txBox="1"/>
          <p:nvPr/>
        </p:nvSpPr>
        <p:spPr>
          <a:xfrm>
            <a:off x="770998" y="303798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9749F2-8B49-15A3-17F9-27021725EC34}"/>
              </a:ext>
            </a:extLst>
          </p:cNvPr>
          <p:cNvSpPr txBox="1"/>
          <p:nvPr/>
        </p:nvSpPr>
        <p:spPr>
          <a:xfrm>
            <a:off x="1976918" y="303081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5A117E-EFCC-BF31-7F14-314F4974CC63}"/>
              </a:ext>
            </a:extLst>
          </p:cNvPr>
          <p:cNvSpPr txBox="1"/>
          <p:nvPr/>
        </p:nvSpPr>
        <p:spPr>
          <a:xfrm>
            <a:off x="2250396" y="4173225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9E58AA-E51C-4BC5-024D-435A83795DA4}"/>
              </a:ext>
            </a:extLst>
          </p:cNvPr>
          <p:cNvSpPr txBox="1"/>
          <p:nvPr/>
        </p:nvSpPr>
        <p:spPr>
          <a:xfrm>
            <a:off x="5597541" y="413166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2B61FB-C257-D88A-B476-61969DCE935F}"/>
              </a:ext>
            </a:extLst>
          </p:cNvPr>
          <p:cNvSpPr txBox="1"/>
          <p:nvPr/>
        </p:nvSpPr>
        <p:spPr>
          <a:xfrm>
            <a:off x="5537429" y="305703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207E5A-CCF9-D864-AD14-19E75E1B5974}"/>
              </a:ext>
            </a:extLst>
          </p:cNvPr>
          <p:cNvSpPr txBox="1"/>
          <p:nvPr/>
        </p:nvSpPr>
        <p:spPr>
          <a:xfrm>
            <a:off x="4436599" y="3025633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AB00A8-AA7D-9D73-A888-EAA422CBC2DC}"/>
              </a:ext>
            </a:extLst>
          </p:cNvPr>
          <p:cNvSpPr txBox="1"/>
          <p:nvPr/>
        </p:nvSpPr>
        <p:spPr>
          <a:xfrm>
            <a:off x="2539542" y="1474832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BEF0-9176-8EB4-4036-D4A8ACBAE0A3}"/>
              </a:ext>
            </a:extLst>
          </p:cNvPr>
          <p:cNvSpPr txBox="1"/>
          <p:nvPr/>
        </p:nvSpPr>
        <p:spPr>
          <a:xfrm>
            <a:off x="3653755" y="148435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629D8B-0F42-91A2-9787-BBF0AB9A7618}"/>
              </a:ext>
            </a:extLst>
          </p:cNvPr>
          <p:cNvSpPr txBox="1"/>
          <p:nvPr/>
        </p:nvSpPr>
        <p:spPr>
          <a:xfrm>
            <a:off x="3232160" y="305703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AB4A6F4-6A0F-EAD5-8979-B3909FE8F6D4}"/>
              </a:ext>
            </a:extLst>
          </p:cNvPr>
          <p:cNvSpPr txBox="1"/>
          <p:nvPr/>
        </p:nvSpPr>
        <p:spPr>
          <a:xfrm>
            <a:off x="5084577" y="5123869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7A5B5B-E6C3-74D7-7021-B33996E022E6}"/>
              </a:ext>
            </a:extLst>
          </p:cNvPr>
          <p:cNvSpPr txBox="1"/>
          <p:nvPr/>
        </p:nvSpPr>
        <p:spPr>
          <a:xfrm>
            <a:off x="4088499" y="5380158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1E135-1ACB-DA0C-5D22-B91F7E04D358}"/>
              </a:ext>
            </a:extLst>
          </p:cNvPr>
          <p:cNvSpPr txBox="1"/>
          <p:nvPr/>
        </p:nvSpPr>
        <p:spPr>
          <a:xfrm>
            <a:off x="6068694" y="540702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6C9D303-3C16-6D80-C2E2-66B83138CEDD}"/>
              </a:ext>
            </a:extLst>
          </p:cNvPr>
          <p:cNvCxnSpPr/>
          <p:nvPr/>
        </p:nvCxnSpPr>
        <p:spPr>
          <a:xfrm>
            <a:off x="3370972" y="1277178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2050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C3CAD423-4FBD-0DB2-52E4-B8B18A06B38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r="-1977" b="22828"/>
          <a:stretch/>
        </p:blipFill>
        <p:spPr>
          <a:xfrm>
            <a:off x="197841" y="4717310"/>
            <a:ext cx="552761" cy="945944"/>
          </a:xfrm>
          <a:prstGeom prst="rect">
            <a:avLst/>
          </a:prstGeom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98E32E06-E59A-8016-BBA7-354901883D68}"/>
              </a:ext>
            </a:extLst>
          </p:cNvPr>
          <p:cNvSpPr txBox="1"/>
          <p:nvPr/>
        </p:nvSpPr>
        <p:spPr>
          <a:xfrm>
            <a:off x="601933" y="528776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3" name="Rectangle: Rounded Corners 2052">
            <a:extLst>
              <a:ext uri="{FF2B5EF4-FFF2-40B4-BE49-F238E27FC236}">
                <a16:creationId xmlns:a16="http://schemas.microsoft.com/office/drawing/2014/main" id="{80E9D612-514F-69AF-1305-56A8480305E0}"/>
              </a:ext>
            </a:extLst>
          </p:cNvPr>
          <p:cNvSpPr/>
          <p:nvPr/>
        </p:nvSpPr>
        <p:spPr>
          <a:xfrm>
            <a:off x="130140" y="4525301"/>
            <a:ext cx="3158255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4" name="Rectangle: Rounded Corners 2053">
            <a:extLst>
              <a:ext uri="{FF2B5EF4-FFF2-40B4-BE49-F238E27FC236}">
                <a16:creationId xmlns:a16="http://schemas.microsoft.com/office/drawing/2014/main" id="{553E86CB-E0A4-AB07-BFC4-23A4302B3C10}"/>
              </a:ext>
            </a:extLst>
          </p:cNvPr>
          <p:cNvSpPr/>
          <p:nvPr/>
        </p:nvSpPr>
        <p:spPr>
          <a:xfrm>
            <a:off x="3758932" y="4515485"/>
            <a:ext cx="289540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B866DA6D-5BE4-E751-E135-71BA768BB9E6}"/>
              </a:ext>
            </a:extLst>
          </p:cNvPr>
          <p:cNvSpPr txBox="1"/>
          <p:nvPr/>
        </p:nvSpPr>
        <p:spPr>
          <a:xfrm>
            <a:off x="1137444" y="455056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CA00F3F8-A209-84D2-DE3C-73EAAFD47F81}"/>
              </a:ext>
            </a:extLst>
          </p:cNvPr>
          <p:cNvSpPr txBox="1"/>
          <p:nvPr/>
        </p:nvSpPr>
        <p:spPr>
          <a:xfrm>
            <a:off x="4606545" y="451079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060" name="Picture 20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063EC9E-C965-E739-9A39-51FC918DC8C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9399" b="15187"/>
          <a:stretch/>
        </p:blipFill>
        <p:spPr>
          <a:xfrm>
            <a:off x="1956666" y="4708217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65ACEC31-4AB2-647E-92E1-D38FE43AABCE}"/>
              </a:ext>
            </a:extLst>
          </p:cNvPr>
          <p:cNvSpPr txBox="1"/>
          <p:nvPr/>
        </p:nvSpPr>
        <p:spPr>
          <a:xfrm>
            <a:off x="2442035" y="534639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pic>
        <p:nvPicPr>
          <p:cNvPr id="2063" name="Picture 2062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2A7ADA74-34ED-2BCB-AA83-A130BB58035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502160" y="718192"/>
            <a:ext cx="1011126" cy="761335"/>
          </a:xfrm>
          <a:prstGeom prst="rect">
            <a:avLst/>
          </a:prstGeom>
        </p:spPr>
      </p:pic>
      <p:pic>
        <p:nvPicPr>
          <p:cNvPr id="2068" name="Picture 2067">
            <a:extLst>
              <a:ext uri="{FF2B5EF4-FFF2-40B4-BE49-F238E27FC236}">
                <a16:creationId xmlns:a16="http://schemas.microsoft.com/office/drawing/2014/main" id="{00D96BAB-BDD1-5239-3CFE-E86B18A1C1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45445" y="5769133"/>
            <a:ext cx="2004155" cy="157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D920C-C539-4C5A-B734-3350F6B462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19031" y="7433509"/>
            <a:ext cx="1944637" cy="2295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D6C9D-36A2-4AB2-73DA-340313BB00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17566" y="8802185"/>
            <a:ext cx="1646857" cy="983326"/>
          </a:xfrm>
          <a:prstGeom prst="rect">
            <a:avLst/>
          </a:prstGeom>
        </p:spPr>
      </p:pic>
      <p:pic>
        <p:nvPicPr>
          <p:cNvPr id="13" name="Picture 10" descr="Sagrada Família, Building, Barcelona, Spain, Church">
            <a:extLst>
              <a:ext uri="{FF2B5EF4-FFF2-40B4-BE49-F238E27FC236}">
                <a16:creationId xmlns:a16="http://schemas.microsoft.com/office/drawing/2014/main" id="{FDAD8EE2-A78F-DBB7-82EC-6E8816F5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19" y="8550518"/>
            <a:ext cx="903743" cy="11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98A3AA-BC95-3AE6-5CCB-15FFCDC90725}"/>
              </a:ext>
            </a:extLst>
          </p:cNvPr>
          <p:cNvSpPr/>
          <p:nvPr/>
        </p:nvSpPr>
        <p:spPr>
          <a:xfrm rot="20187053">
            <a:off x="2562863" y="8202282"/>
            <a:ext cx="1926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878B6-0027-ACB3-A71A-29BE526791F4}"/>
              </a:ext>
            </a:extLst>
          </p:cNvPr>
          <p:cNvSpPr txBox="1"/>
          <p:nvPr/>
        </p:nvSpPr>
        <p:spPr>
          <a:xfrm>
            <a:off x="184717" y="5940946"/>
            <a:ext cx="433040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spc="300" dirty="0" err="1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Literatura</a:t>
            </a:r>
            <a:r>
              <a:rPr lang="en-GB" sz="1600" b="1" spc="300" dirty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</a:p>
          <a:p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Manolito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Gafotas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famoso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7E789-4EFC-1750-C138-A4CF93A121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49647" y="5978823"/>
            <a:ext cx="1286952" cy="643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902597-AEA9-1D15-C2D0-3635177742A4}"/>
              </a:ext>
            </a:extLst>
          </p:cNvPr>
          <p:cNvSpPr txBox="1"/>
          <p:nvPr/>
        </p:nvSpPr>
        <p:spPr>
          <a:xfrm>
            <a:off x="184717" y="6778943"/>
            <a:ext cx="433040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i="0" spc="300" dirty="0">
                <a:solidFill>
                  <a:schemeClr val="bg2">
                    <a:lumMod val="25000"/>
                  </a:schemeClr>
                </a:solidFill>
                <a:effectLst/>
                <a:latin typeface="Cooper Black" panose="0208090404030B020404" pitchFamily="18" charset="0"/>
              </a:rPr>
              <a:t>Languages spoken in Spain</a:t>
            </a:r>
          </a:p>
          <a:p>
            <a:r>
              <a:rPr lang="en-GB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There are five official languages spoken in Spain? Spanish, Catalan, Basque (Euskera), Galician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Aranes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E6CE355-3E6D-F418-A3EF-48B036839B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89848" y="5970107"/>
            <a:ext cx="221832" cy="230190"/>
          </a:xfrm>
          <a:prstGeom prst="rect">
            <a:avLst/>
          </a:prstGeom>
        </p:spPr>
      </p:pic>
      <p:pic>
        <p:nvPicPr>
          <p:cNvPr id="1026" name="Picture 2" descr="Free castle flag catalan illustration">
            <a:extLst>
              <a:ext uri="{FF2B5EF4-FFF2-40B4-BE49-F238E27FC236}">
                <a16:creationId xmlns:a16="http://schemas.microsoft.com/office/drawing/2014/main" id="{777F834B-3E97-45E4-546D-F7E263193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6" r="71413" b="67437"/>
          <a:stretch/>
        </p:blipFill>
        <p:spPr bwMode="auto">
          <a:xfrm>
            <a:off x="1411722" y="9217087"/>
            <a:ext cx="656655" cy="4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8CE7F753-3994-6EB3-6058-BFD3575820E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15" y="8307455"/>
            <a:ext cx="501781" cy="482180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B6E87F9E-B706-143A-65E7-35B56E1CF4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4511" y="7906442"/>
            <a:ext cx="2118177" cy="554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BC88A-73B2-3AA5-E435-651019DD630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88937" y="7920292"/>
            <a:ext cx="666015" cy="673100"/>
          </a:xfrm>
          <a:prstGeom prst="rect">
            <a:avLst/>
          </a:prstGeom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3BC8394E-A712-42C6-1CC1-128BCA09A12C}"/>
              </a:ext>
            </a:extLst>
          </p:cNvPr>
          <p:cNvSpPr txBox="1"/>
          <p:nvPr/>
        </p:nvSpPr>
        <p:spPr>
          <a:xfrm>
            <a:off x="5742326" y="6325666"/>
            <a:ext cx="50526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b="1" dirty="0"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808B19DE-676C-08EB-46DF-872704E312AC}"/>
              </a:ext>
            </a:extLst>
          </p:cNvPr>
          <p:cNvSpPr/>
          <p:nvPr/>
        </p:nvSpPr>
        <p:spPr>
          <a:xfrm>
            <a:off x="6189901" y="6384904"/>
            <a:ext cx="77200" cy="73591"/>
          </a:xfrm>
          <a:prstGeom prst="ellipse">
            <a:avLst/>
          </a:prstGeom>
          <a:solidFill>
            <a:srgbClr val="E224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19050">
                <a:solidFill>
                  <a:srgbClr val="FFFFFF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8FF0C540-8295-F774-C073-E7185CA552D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0381727">
            <a:off x="220042" y="8789428"/>
            <a:ext cx="1711637" cy="609226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02DB20A4-CF50-B156-C71C-747FC6468889}"/>
              </a:ext>
            </a:extLst>
          </p:cNvPr>
          <p:cNvSpPr txBox="1"/>
          <p:nvPr/>
        </p:nvSpPr>
        <p:spPr>
          <a:xfrm>
            <a:off x="54078" y="9583587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latin typeface="Century Gothic" panose="020B0502020202020204" pitchFamily="34" charset="0"/>
              </a:rPr>
              <a:t>catalán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885268A0-E119-A1B9-FF06-EF188F27B982}"/>
              </a:ext>
            </a:extLst>
          </p:cNvPr>
          <p:cNvSpPr txBox="1"/>
          <p:nvPr/>
        </p:nvSpPr>
        <p:spPr>
          <a:xfrm>
            <a:off x="109970" y="8493086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latin typeface="Century Gothic" panose="020B0502020202020204" pitchFamily="34" charset="0"/>
              </a:rPr>
              <a:t>español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pic>
        <p:nvPicPr>
          <p:cNvPr id="1046" name="Graphic 1045" descr="Line arrow: Clockwise curve outline">
            <a:extLst>
              <a:ext uri="{FF2B5EF4-FFF2-40B4-BE49-F238E27FC236}">
                <a16:creationId xmlns:a16="http://schemas.microsoft.com/office/drawing/2014/main" id="{2EA7B02F-F7A6-237A-1D9C-91C7257459F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7986821">
            <a:off x="860992" y="8484906"/>
            <a:ext cx="258716" cy="258716"/>
          </a:xfrm>
          <a:prstGeom prst="rect">
            <a:avLst/>
          </a:prstGeom>
        </p:spPr>
      </p:pic>
      <p:pic>
        <p:nvPicPr>
          <p:cNvPr id="1047" name="Graphic 1046" descr="Line arrow: Clockwise curve outline">
            <a:extLst>
              <a:ext uri="{FF2B5EF4-FFF2-40B4-BE49-F238E27FC236}">
                <a16:creationId xmlns:a16="http://schemas.microsoft.com/office/drawing/2014/main" id="{81B1D42A-956F-411E-BF13-3917A77CBA8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392622" flipH="1">
            <a:off x="738179" y="9543035"/>
            <a:ext cx="258716" cy="2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868BE7-7302-21AC-879C-9BD26ED69CB6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B2F114-5571-8397-2F42-8DE0F6703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066109"/>
              </p:ext>
            </p:extLst>
          </p:nvPr>
        </p:nvGraphicFramePr>
        <p:xfrm>
          <a:off x="50599" y="952454"/>
          <a:ext cx="6744771" cy="4070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3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28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0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3219">
                  <a:extLst>
                    <a:ext uri="{9D8B030D-6E8A-4147-A177-3AD203B41FA5}">
                      <a16:colId xmlns:a16="http://schemas.microsoft.com/office/drawing/2014/main" val="625429011"/>
                    </a:ext>
                  </a:extLst>
                </a:gridCol>
                <a:gridCol w="689802">
                  <a:extLst>
                    <a:ext uri="{9D8B030D-6E8A-4147-A177-3AD203B41FA5}">
                      <a16:colId xmlns:a16="http://schemas.microsoft.com/office/drawing/2014/main" val="180182299"/>
                    </a:ext>
                  </a:extLst>
                </a:gridCol>
                <a:gridCol w="525974">
                  <a:extLst>
                    <a:ext uri="{9D8B030D-6E8A-4147-A177-3AD203B41FA5}">
                      <a16:colId xmlns:a16="http://schemas.microsoft.com/office/drawing/2014/main" val="2603627498"/>
                    </a:ext>
                  </a:extLst>
                </a:gridCol>
                <a:gridCol w="715669">
                  <a:extLst>
                    <a:ext uri="{9D8B030D-6E8A-4147-A177-3AD203B41FA5}">
                      <a16:colId xmlns:a16="http://schemas.microsoft.com/office/drawing/2014/main" val="3176837830"/>
                    </a:ext>
                  </a:extLst>
                </a:gridCol>
                <a:gridCol w="727998">
                  <a:extLst>
                    <a:ext uri="{9D8B030D-6E8A-4147-A177-3AD203B41FA5}">
                      <a16:colId xmlns:a16="http://schemas.microsoft.com/office/drawing/2014/main" val="2003294374"/>
                    </a:ext>
                  </a:extLst>
                </a:gridCol>
              </a:tblGrid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91878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44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enero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febrero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marzo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abril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mayo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junio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julio</a:t>
                      </a:r>
                      <a:endParaRPr lang="es-ES" sz="7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agosto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septiembre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octubre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noviembre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diciembre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Google Shape;1230;p21">
            <a:extLst>
              <a:ext uri="{FF2B5EF4-FFF2-40B4-BE49-F238E27FC236}">
                <a16:creationId xmlns:a16="http://schemas.microsoft.com/office/drawing/2014/main" id="{9EADAD17-A99A-20EE-3B40-CAF0591F211B}"/>
              </a:ext>
            </a:extLst>
          </p:cNvPr>
          <p:cNvSpPr txBox="1"/>
          <p:nvPr/>
        </p:nvSpPr>
        <p:spPr>
          <a:xfrm>
            <a:off x="0" y="605830"/>
            <a:ext cx="34660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encuesta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5" name="Google Shape;479;p9">
            <a:extLst>
              <a:ext uri="{FF2B5EF4-FFF2-40B4-BE49-F238E27FC236}">
                <a16:creationId xmlns:a16="http://schemas.microsoft.com/office/drawing/2014/main" id="{FB9BC87E-22C5-5558-F49B-A4E19800F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638576"/>
              </p:ext>
            </p:extLst>
          </p:nvPr>
        </p:nvGraphicFramePr>
        <p:xfrm>
          <a:off x="130139" y="5608029"/>
          <a:ext cx="6565368" cy="41611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6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74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stadium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father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city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around, along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9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(m)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(f)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bicycle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9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Februrary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April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95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November 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812791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0AD2D80-86E4-259D-2ACC-DAC5A30C46CC}"/>
              </a:ext>
            </a:extLst>
          </p:cNvPr>
          <p:cNvGrpSpPr/>
          <p:nvPr/>
        </p:nvGrpSpPr>
        <p:grpSpPr>
          <a:xfrm>
            <a:off x="53447" y="5063125"/>
            <a:ext cx="1364999" cy="521771"/>
            <a:chOff x="53447" y="5038073"/>
            <a:chExt cx="1364999" cy="521771"/>
          </a:xfrm>
        </p:grpSpPr>
        <p:grpSp>
          <p:nvGrpSpPr>
            <p:cNvPr id="16" name="Google Shape;481;p9">
              <a:extLst>
                <a:ext uri="{FF2B5EF4-FFF2-40B4-BE49-F238E27FC236}">
                  <a16:creationId xmlns:a16="http://schemas.microsoft.com/office/drawing/2014/main" id="{94E1AF46-A7E2-4A87-02DC-D24276CBAD27}"/>
                </a:ext>
              </a:extLst>
            </p:cNvPr>
            <p:cNvGrpSpPr/>
            <p:nvPr/>
          </p:nvGrpSpPr>
          <p:grpSpPr>
            <a:xfrm>
              <a:off x="456150" y="5131647"/>
              <a:ext cx="962296" cy="307777"/>
              <a:chOff x="537508" y="810975"/>
              <a:chExt cx="505091" cy="307777"/>
            </a:xfrm>
          </p:grpSpPr>
          <p:sp>
            <p:nvSpPr>
              <p:cNvPr id="17" name="Google Shape;482;p9">
                <a:extLst>
                  <a:ext uri="{FF2B5EF4-FFF2-40B4-BE49-F238E27FC236}">
                    <a16:creationId xmlns:a16="http://schemas.microsoft.com/office/drawing/2014/main" id="{E87A53F7-5A06-2580-F0B3-B07C3A87CD4A}"/>
                  </a:ext>
                </a:extLst>
              </p:cNvPr>
              <p:cNvSpPr txBox="1"/>
              <p:nvPr/>
            </p:nvSpPr>
            <p:spPr>
              <a:xfrm>
                <a:off x="553882" y="836173"/>
                <a:ext cx="472343" cy="26157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1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8" name="Google Shape;483;p9">
                <a:extLst>
                  <a:ext uri="{FF2B5EF4-FFF2-40B4-BE49-F238E27FC236}">
                    <a16:creationId xmlns:a16="http://schemas.microsoft.com/office/drawing/2014/main" id="{87E2408F-27B9-585B-3B19-5BDE4575281D}"/>
                  </a:ext>
                </a:extLst>
              </p:cNvPr>
              <p:cNvSpPr txBox="1"/>
              <p:nvPr/>
            </p:nvSpPr>
            <p:spPr>
              <a:xfrm>
                <a:off x="537508" y="810975"/>
                <a:ext cx="50509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 err="1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escribir</a:t>
                </a:r>
                <a:endParaRPr dirty="0"/>
              </a:p>
            </p:txBody>
          </p:sp>
        </p:grpSp>
        <p:pic>
          <p:nvPicPr>
            <p:cNvPr id="19" name="Google Shape;484;p9" descr="Pen, Write, Pencil, Writing Tool, Work, Message, Blue">
              <a:extLst>
                <a:ext uri="{FF2B5EF4-FFF2-40B4-BE49-F238E27FC236}">
                  <a16:creationId xmlns:a16="http://schemas.microsoft.com/office/drawing/2014/main" id="{0EC40762-A5EB-B7DC-D6CD-152A8F5CF7F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447" y="5038073"/>
              <a:ext cx="521771" cy="5217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485;p9">
            <a:extLst>
              <a:ext uri="{FF2B5EF4-FFF2-40B4-BE49-F238E27FC236}">
                <a16:creationId xmlns:a16="http://schemas.microsoft.com/office/drawing/2014/main" id="{16F136AE-E109-148A-1CF1-BDC29F8B01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749" y="7031145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86;p9" descr="Icon&#10;&#10;Description automatically generated">
            <a:extLst>
              <a:ext uri="{FF2B5EF4-FFF2-40B4-BE49-F238E27FC236}">
                <a16:creationId xmlns:a16="http://schemas.microsoft.com/office/drawing/2014/main" id="{477FDE5D-09CB-D46D-F3A1-9A379650A4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186" y="5781275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87;p9">
            <a:extLst>
              <a:ext uri="{FF2B5EF4-FFF2-40B4-BE49-F238E27FC236}">
                <a16:creationId xmlns:a16="http://schemas.microsoft.com/office/drawing/2014/main" id="{C97F50A1-F7C6-41FC-25D5-5B85BCA7D9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029" y="8422085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488;p9">
            <a:extLst>
              <a:ext uri="{FF2B5EF4-FFF2-40B4-BE49-F238E27FC236}">
                <a16:creationId xmlns:a16="http://schemas.microsoft.com/office/drawing/2014/main" id="{7E18AE7B-12A6-0C94-64E7-B4766F88F46C}"/>
              </a:ext>
            </a:extLst>
          </p:cNvPr>
          <p:cNvSpPr txBox="1"/>
          <p:nvPr/>
        </p:nvSpPr>
        <p:spPr>
          <a:xfrm>
            <a:off x="844369" y="623087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 dirty="0"/>
          </a:p>
        </p:txBody>
      </p:sp>
      <p:sp>
        <p:nvSpPr>
          <p:cNvPr id="24" name="Google Shape;489;p9">
            <a:extLst>
              <a:ext uri="{FF2B5EF4-FFF2-40B4-BE49-F238E27FC236}">
                <a16:creationId xmlns:a16="http://schemas.microsoft.com/office/drawing/2014/main" id="{68B6FA55-6AAA-22AC-AEF6-74B25D58E9AB}"/>
              </a:ext>
            </a:extLst>
          </p:cNvPr>
          <p:cNvSpPr txBox="1"/>
          <p:nvPr/>
        </p:nvSpPr>
        <p:spPr>
          <a:xfrm>
            <a:off x="844369" y="738587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5" name="Google Shape;490;p9">
            <a:extLst>
              <a:ext uri="{FF2B5EF4-FFF2-40B4-BE49-F238E27FC236}">
                <a16:creationId xmlns:a16="http://schemas.microsoft.com/office/drawing/2014/main" id="{B61E8F7D-FD32-043A-9E1E-058F39877C9D}"/>
              </a:ext>
            </a:extLst>
          </p:cNvPr>
          <p:cNvSpPr txBox="1"/>
          <p:nvPr/>
        </p:nvSpPr>
        <p:spPr>
          <a:xfrm>
            <a:off x="844369" y="881504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6" name="Google Shape;496;p9">
            <a:extLst>
              <a:ext uri="{FF2B5EF4-FFF2-40B4-BE49-F238E27FC236}">
                <a16:creationId xmlns:a16="http://schemas.microsoft.com/office/drawing/2014/main" id="{12990635-74D5-183B-ACEE-123E9DA6B4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3003" y="5348888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80;p9">
            <a:extLst>
              <a:ext uri="{FF2B5EF4-FFF2-40B4-BE49-F238E27FC236}">
                <a16:creationId xmlns:a16="http://schemas.microsoft.com/office/drawing/2014/main" id="{DB780208-5E3F-C4F1-D27F-87B043066A17}"/>
              </a:ext>
            </a:extLst>
          </p:cNvPr>
          <p:cNvSpPr txBox="1"/>
          <p:nvPr/>
        </p:nvSpPr>
        <p:spPr>
          <a:xfrm>
            <a:off x="1308231" y="515279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 dirty="0"/>
          </a:p>
        </p:txBody>
      </p:sp>
      <p:pic>
        <p:nvPicPr>
          <p:cNvPr id="13" name="Picture 12" descr="Free Watercolor Brushstroke illustration and picture">
            <a:extLst>
              <a:ext uri="{FF2B5EF4-FFF2-40B4-BE49-F238E27FC236}">
                <a16:creationId xmlns:a16="http://schemas.microsoft.com/office/drawing/2014/main" id="{2B74A492-DA04-923D-640D-406D2DA1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96D8F-19EA-EA8B-3705-B02F1DFACAEF}"/>
              </a:ext>
            </a:extLst>
          </p:cNvPr>
          <p:cNvSpPr txBox="1"/>
          <p:nvPr/>
        </p:nvSpPr>
        <p:spPr>
          <a:xfrm>
            <a:off x="6375889" y="9561375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06822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29" name="Picture 28" descr="Free Watercolor Brushstroke illustration and picture">
            <a:extLst>
              <a:ext uri="{FF2B5EF4-FFF2-40B4-BE49-F238E27FC236}">
                <a16:creationId xmlns:a16="http://schemas.microsoft.com/office/drawing/2014/main" id="{6B7B0BF0-7E8F-F2AA-CA62-24ED465D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D04CD2-C6EF-C976-B68E-74C0778D580F}"/>
              </a:ext>
            </a:extLst>
          </p:cNvPr>
          <p:cNvSpPr txBox="1"/>
          <p:nvPr/>
        </p:nvSpPr>
        <p:spPr>
          <a:xfrm>
            <a:off x="6375889" y="956137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F713C-6780-D135-CB30-36E4DA4FFB2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Google Shape;1104;p20">
            <a:extLst>
              <a:ext uri="{FF2B5EF4-FFF2-40B4-BE49-F238E27FC236}">
                <a16:creationId xmlns:a16="http://schemas.microsoft.com/office/drawing/2014/main" id="{C22BBB85-E63D-0F25-52C6-CC3DAB576A73}"/>
              </a:ext>
            </a:extLst>
          </p:cNvPr>
          <p:cNvSpPr/>
          <p:nvPr/>
        </p:nvSpPr>
        <p:spPr>
          <a:xfrm>
            <a:off x="146245" y="793729"/>
            <a:ext cx="2530325" cy="1763359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Google Shape;1106;p20">
            <a:extLst>
              <a:ext uri="{FF2B5EF4-FFF2-40B4-BE49-F238E27FC236}">
                <a16:creationId xmlns:a16="http://schemas.microsoft.com/office/drawing/2014/main" id="{8E6E7A08-B5ED-9C33-2562-F899DCE0B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488201"/>
              </p:ext>
            </p:extLst>
          </p:nvPr>
        </p:nvGraphicFramePr>
        <p:xfrm>
          <a:off x="277888" y="1421433"/>
          <a:ext cx="1035025" cy="1049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Google Shape;1107;p20">
            <a:extLst>
              <a:ext uri="{FF2B5EF4-FFF2-40B4-BE49-F238E27FC236}">
                <a16:creationId xmlns:a16="http://schemas.microsoft.com/office/drawing/2014/main" id="{E0954B7D-503F-2E06-64BF-29E703410EE9}"/>
              </a:ext>
            </a:extLst>
          </p:cNvPr>
          <p:cNvSpPr txBox="1"/>
          <p:nvPr/>
        </p:nvSpPr>
        <p:spPr>
          <a:xfrm>
            <a:off x="256845" y="2174609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ete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oogle Shape;1109;p20">
            <a:extLst>
              <a:ext uri="{FF2B5EF4-FFF2-40B4-BE49-F238E27FC236}">
                <a16:creationId xmlns:a16="http://schemas.microsoft.com/office/drawing/2014/main" id="{B294E083-7D30-5D80-7228-F5FFAB184744}"/>
              </a:ext>
            </a:extLst>
          </p:cNvPr>
          <p:cNvGrpSpPr/>
          <p:nvPr/>
        </p:nvGrpSpPr>
        <p:grpSpPr>
          <a:xfrm>
            <a:off x="293342" y="856387"/>
            <a:ext cx="1801949" cy="409714"/>
            <a:chOff x="1639842" y="1416995"/>
            <a:chExt cx="1801949" cy="409714"/>
          </a:xfrm>
        </p:grpSpPr>
        <p:sp>
          <p:nvSpPr>
            <p:cNvPr id="17" name="Google Shape;1110;p20">
              <a:extLst>
                <a:ext uri="{FF2B5EF4-FFF2-40B4-BE49-F238E27FC236}">
                  <a16:creationId xmlns:a16="http://schemas.microsoft.com/office/drawing/2014/main" id="{2FC3FA06-7803-04D3-83FC-DD39DDEE050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" name="Google Shape;1111;p20" descr="Speech Icon, Voice, Talking, Audio, Speech">
              <a:extLst>
                <a:ext uri="{FF2B5EF4-FFF2-40B4-BE49-F238E27FC236}">
                  <a16:creationId xmlns:a16="http://schemas.microsoft.com/office/drawing/2014/main" id="{7AF2E6DD-3B19-6B99-D100-BD6D25ECF6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12;p20">
              <a:extLst>
                <a:ext uri="{FF2B5EF4-FFF2-40B4-BE49-F238E27FC236}">
                  <a16:creationId xmlns:a16="http://schemas.microsoft.com/office/drawing/2014/main" id="{477DE98E-EAAA-2B62-92F2-44CB794FE11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5" name="Google Shape;1118;p20">
            <a:extLst>
              <a:ext uri="{FF2B5EF4-FFF2-40B4-BE49-F238E27FC236}">
                <a16:creationId xmlns:a16="http://schemas.microsoft.com/office/drawing/2014/main" id="{EC82C787-1E39-AF54-0749-BE0EE48C0FFD}"/>
              </a:ext>
            </a:extLst>
          </p:cNvPr>
          <p:cNvGrpSpPr/>
          <p:nvPr/>
        </p:nvGrpSpPr>
        <p:grpSpPr>
          <a:xfrm>
            <a:off x="4884130" y="600761"/>
            <a:ext cx="1822690" cy="1553715"/>
            <a:chOff x="4876029" y="582476"/>
            <a:chExt cx="1822690" cy="1169072"/>
          </a:xfrm>
        </p:grpSpPr>
        <p:grpSp>
          <p:nvGrpSpPr>
            <p:cNvPr id="26" name="Google Shape;1119;p20">
              <a:extLst>
                <a:ext uri="{FF2B5EF4-FFF2-40B4-BE49-F238E27FC236}">
                  <a16:creationId xmlns:a16="http://schemas.microsoft.com/office/drawing/2014/main" id="{672A64DF-F5FF-37E3-4D5B-CA54213CFDC7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69072"/>
              <a:chOff x="4310576" y="875609"/>
              <a:chExt cx="2558030" cy="1582241"/>
            </a:xfrm>
          </p:grpSpPr>
          <p:sp>
            <p:nvSpPr>
              <p:cNvPr id="33" name="Google Shape;1120;p20">
                <a:extLst>
                  <a:ext uri="{FF2B5EF4-FFF2-40B4-BE49-F238E27FC236}">
                    <a16:creationId xmlns:a16="http://schemas.microsoft.com/office/drawing/2014/main" id="{02FB67A0-16D1-B678-5013-2A7E1346AAFE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504425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21;p20">
                <a:extLst>
                  <a:ext uri="{FF2B5EF4-FFF2-40B4-BE49-F238E27FC236}">
                    <a16:creationId xmlns:a16="http://schemas.microsoft.com/office/drawing/2014/main" id="{2E3B2D2D-47B2-951C-CD68-4DEBD20B44A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1122;p20">
              <a:extLst>
                <a:ext uri="{FF2B5EF4-FFF2-40B4-BE49-F238E27FC236}">
                  <a16:creationId xmlns:a16="http://schemas.microsoft.com/office/drawing/2014/main" id="{7C2E8966-70CD-8406-8284-B7F68156159D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23;p20">
              <a:extLst>
                <a:ext uri="{FF2B5EF4-FFF2-40B4-BE49-F238E27FC236}">
                  <a16:creationId xmlns:a16="http://schemas.microsoft.com/office/drawing/2014/main" id="{D6D468AF-EC54-E48D-57C4-34AC8249504A}"/>
                </a:ext>
              </a:extLst>
            </p:cNvPr>
            <p:cNvSpPr txBox="1"/>
            <p:nvPr/>
          </p:nvSpPr>
          <p:spPr>
            <a:xfrm>
              <a:off x="5098056" y="1002801"/>
              <a:ext cx="1492746" cy="196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¿</a:t>
              </a:r>
              <a:r>
                <a:rPr lang="en-GB" sz="1100" dirty="0" err="1">
                  <a:latin typeface="Century Gothic"/>
                  <a:ea typeface="Century Gothic"/>
                  <a:cs typeface="Century Gothic"/>
                  <a:sym typeface="Century Gothic"/>
                </a:rPr>
                <a:t>Cómo</a:t>
              </a:r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 es?</a:t>
              </a:r>
              <a:endParaRPr sz="11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Google Shape;1124;p20" descr="Free target button icon illustration">
            <a:extLst>
              <a:ext uri="{FF2B5EF4-FFF2-40B4-BE49-F238E27FC236}">
                <a16:creationId xmlns:a16="http://schemas.microsoft.com/office/drawing/2014/main" id="{420896B2-DD0B-DBB4-12A5-7130218DEA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126;p20">
            <a:extLst>
              <a:ext uri="{FF2B5EF4-FFF2-40B4-BE49-F238E27FC236}">
                <a16:creationId xmlns:a16="http://schemas.microsoft.com/office/drawing/2014/main" id="{98D7391C-ECE0-D5D7-AE08-F9040B24B2E3}"/>
              </a:ext>
            </a:extLst>
          </p:cNvPr>
          <p:cNvSpPr txBox="1"/>
          <p:nvPr/>
        </p:nvSpPr>
        <p:spPr>
          <a:xfrm>
            <a:off x="5104502" y="1466460"/>
            <a:ext cx="175741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 agreement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147;p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62BD14C-33C4-379A-8D0B-49968E7139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30" y="1766148"/>
            <a:ext cx="741216" cy="4800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" name="Google Shape;1148;p20">
            <a:extLst>
              <a:ext uri="{FF2B5EF4-FFF2-40B4-BE49-F238E27FC236}">
                <a16:creationId xmlns:a16="http://schemas.microsoft.com/office/drawing/2014/main" id="{62147054-8A91-73EB-08B0-375C6D7BC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412434"/>
              </p:ext>
            </p:extLst>
          </p:nvPr>
        </p:nvGraphicFramePr>
        <p:xfrm>
          <a:off x="1444982" y="1420979"/>
          <a:ext cx="1035025" cy="1049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gui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Google Shape;1149;p20">
            <a:extLst>
              <a:ext uri="{FF2B5EF4-FFF2-40B4-BE49-F238E27FC236}">
                <a16:creationId xmlns:a16="http://schemas.microsoft.com/office/drawing/2014/main" id="{81EC683F-615B-BA09-6F89-3B1EC7AB5E5C}"/>
              </a:ext>
            </a:extLst>
          </p:cNvPr>
          <p:cNvSpPr txBox="1"/>
          <p:nvPr/>
        </p:nvSpPr>
        <p:spPr>
          <a:xfrm>
            <a:off x="1423939" y="2174155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tarra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Google Shape;1150;p20" descr="Icon&#10;&#10;Description automatically generated">
            <a:extLst>
              <a:ext uri="{FF2B5EF4-FFF2-40B4-BE49-F238E27FC236}">
                <a16:creationId xmlns:a16="http://schemas.microsoft.com/office/drawing/2014/main" id="{2031AF0F-D874-C32C-D693-41D506D6B74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85171">
            <a:off x="1710355" y="1709037"/>
            <a:ext cx="504284" cy="52393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158;p20">
            <a:extLst>
              <a:ext uri="{FF2B5EF4-FFF2-40B4-BE49-F238E27FC236}">
                <a16:creationId xmlns:a16="http://schemas.microsoft.com/office/drawing/2014/main" id="{D08D1AFD-D969-47C1-5E6E-57FA56DB0F62}"/>
              </a:ext>
            </a:extLst>
          </p:cNvPr>
          <p:cNvSpPr/>
          <p:nvPr/>
        </p:nvSpPr>
        <p:spPr>
          <a:xfrm>
            <a:off x="4969690" y="1520670"/>
            <a:ext cx="166165" cy="179234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158;p20">
            <a:extLst>
              <a:ext uri="{FF2B5EF4-FFF2-40B4-BE49-F238E27FC236}">
                <a16:creationId xmlns:a16="http://schemas.microsoft.com/office/drawing/2014/main" id="{AF53F24D-A78B-BFCB-DA85-023187A9100E}"/>
              </a:ext>
            </a:extLst>
          </p:cNvPr>
          <p:cNvSpPr/>
          <p:nvPr/>
        </p:nvSpPr>
        <p:spPr>
          <a:xfrm>
            <a:off x="4969689" y="1823643"/>
            <a:ext cx="166165" cy="179234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26;p20">
            <a:extLst>
              <a:ext uri="{FF2B5EF4-FFF2-40B4-BE49-F238E27FC236}">
                <a16:creationId xmlns:a16="http://schemas.microsoft.com/office/drawing/2014/main" id="{8A32C975-AC68-B174-1692-A95BCC4A511F}"/>
              </a:ext>
            </a:extLst>
          </p:cNvPr>
          <p:cNvSpPr txBox="1"/>
          <p:nvPr/>
        </p:nvSpPr>
        <p:spPr>
          <a:xfrm>
            <a:off x="5135854" y="1796283"/>
            <a:ext cx="175741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tx1">
                  <a:lumMod val="85000"/>
                  <a:lumOff val="15000"/>
                </a:schemeClr>
              </a:buClr>
              <a:buSzPts val="2800"/>
            </a:pPr>
            <a:r>
              <a:rPr lang="en-GB" sz="11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11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gue</a:t>
            </a:r>
            <a:r>
              <a:rPr lang="en-GB" sz="11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1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gui</a:t>
            </a:r>
            <a:r>
              <a:rPr lang="en-GB" sz="11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</a:t>
            </a:r>
            <a:endParaRPr lang="en-GB" sz="1100" dirty="0">
              <a:latin typeface="Century Gothic" panose="020B0502020202020204" pitchFamily="34" charset="0"/>
            </a:endParaRPr>
          </a:p>
        </p:txBody>
      </p:sp>
      <p:pic>
        <p:nvPicPr>
          <p:cNvPr id="44" name="Google Shape;102;p2" descr="A picture containing Teams&#10;&#10;Description automatically generated">
            <a:extLst>
              <a:ext uri="{FF2B5EF4-FFF2-40B4-BE49-F238E27FC236}">
                <a16:creationId xmlns:a16="http://schemas.microsoft.com/office/drawing/2014/main" id="{BA3508F8-92B0-FA12-B49B-940B128F2691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778744" y="897137"/>
            <a:ext cx="1067335" cy="7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3;p2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E46D3ED5-D050-53F2-5C08-4A569245C7B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11409" y="914393"/>
            <a:ext cx="1067335" cy="7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4;p2" descr="A picture containing text&#10;&#10;Description automatically generated">
            <a:extLst>
              <a:ext uri="{FF2B5EF4-FFF2-40B4-BE49-F238E27FC236}">
                <a16:creationId xmlns:a16="http://schemas.microsoft.com/office/drawing/2014/main" id="{5409A046-A0BB-AB28-123F-FB32E5769E40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778744" y="1767027"/>
            <a:ext cx="1046300" cy="7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05;p2" descr="A picture containing Teams&#10;&#10;Description automatically generated">
            <a:extLst>
              <a:ext uri="{FF2B5EF4-FFF2-40B4-BE49-F238E27FC236}">
                <a16:creationId xmlns:a16="http://schemas.microsoft.com/office/drawing/2014/main" id="{91EAAB0B-587D-BD38-F4B8-A2C7FC4DB7CE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711409" y="1789935"/>
            <a:ext cx="1046301" cy="7599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" name="Google Shape;1108;p20">
            <a:extLst>
              <a:ext uri="{FF2B5EF4-FFF2-40B4-BE49-F238E27FC236}">
                <a16:creationId xmlns:a16="http://schemas.microsoft.com/office/drawing/2014/main" id="{A2544F33-FA16-2A3D-4685-97EB84529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329619"/>
              </p:ext>
            </p:extLst>
          </p:nvPr>
        </p:nvGraphicFramePr>
        <p:xfrm>
          <a:off x="141142" y="3010946"/>
          <a:ext cx="6610138" cy="1676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0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débil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independiente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fuerte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chico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</a:t>
                      </a: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chica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pero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356520"/>
                  </a:ext>
                </a:extLst>
              </a:tr>
              <a:tr h="286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tú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él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 algn="ctr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648570"/>
                  </a:ext>
                </a:extLst>
              </a:tr>
            </a:tbl>
          </a:graphicData>
        </a:graphic>
      </p:graphicFrame>
      <p:sp>
        <p:nvSpPr>
          <p:cNvPr id="49" name="Google Shape;1116;p20">
            <a:extLst>
              <a:ext uri="{FF2B5EF4-FFF2-40B4-BE49-F238E27FC236}">
                <a16:creationId xmlns:a16="http://schemas.microsoft.com/office/drawing/2014/main" id="{2CF24C8C-C408-B804-D3E0-D6772ED746E9}"/>
              </a:ext>
            </a:extLst>
          </p:cNvPr>
          <p:cNvSpPr txBox="1"/>
          <p:nvPr/>
        </p:nvSpPr>
        <p:spPr>
          <a:xfrm>
            <a:off x="44042" y="2637425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712E8E-E8F9-DEB0-6A4A-24A2999420A9}"/>
              </a:ext>
            </a:extLst>
          </p:cNvPr>
          <p:cNvGrpSpPr/>
          <p:nvPr/>
        </p:nvGrpSpPr>
        <p:grpSpPr>
          <a:xfrm>
            <a:off x="4851036" y="2429136"/>
            <a:ext cx="2163980" cy="538005"/>
            <a:chOff x="4851036" y="2779864"/>
            <a:chExt cx="2163980" cy="538005"/>
          </a:xfrm>
        </p:grpSpPr>
        <p:grpSp>
          <p:nvGrpSpPr>
            <p:cNvPr id="51" name="Google Shape;1113;p20">
              <a:extLst>
                <a:ext uri="{FF2B5EF4-FFF2-40B4-BE49-F238E27FC236}">
                  <a16:creationId xmlns:a16="http://schemas.microsoft.com/office/drawing/2014/main" id="{0665647D-E65F-227F-DF25-AB938280A8DC}"/>
                </a:ext>
              </a:extLst>
            </p:cNvPr>
            <p:cNvGrpSpPr/>
            <p:nvPr/>
          </p:nvGrpSpPr>
          <p:grpSpPr>
            <a:xfrm>
              <a:off x="5135855" y="2910649"/>
              <a:ext cx="1879161" cy="369332"/>
              <a:chOff x="4495800" y="3728776"/>
              <a:chExt cx="1879161" cy="369332"/>
            </a:xfrm>
          </p:grpSpPr>
          <p:sp>
            <p:nvSpPr>
              <p:cNvPr id="53" name="Google Shape;1114;p20">
                <a:extLst>
                  <a:ext uri="{FF2B5EF4-FFF2-40B4-BE49-F238E27FC236}">
                    <a16:creationId xmlns:a16="http://schemas.microsoft.com/office/drawing/2014/main" id="{01A75D35-8785-72D4-EAD9-F37AA6020CD6}"/>
                  </a:ext>
                </a:extLst>
              </p:cNvPr>
              <p:cNvSpPr txBox="1"/>
              <p:nvPr/>
            </p:nvSpPr>
            <p:spPr>
              <a:xfrm>
                <a:off x="4495800" y="3730046"/>
                <a:ext cx="1724856" cy="362134"/>
              </a:xfrm>
              <a:prstGeom prst="rect">
                <a:avLst/>
              </a:prstGeom>
              <a:solidFill>
                <a:srgbClr val="D1F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endParaRPr sz="11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4" name="Google Shape;1115;p20">
                <a:extLst>
                  <a:ext uri="{FF2B5EF4-FFF2-40B4-BE49-F238E27FC236}">
                    <a16:creationId xmlns:a16="http://schemas.microsoft.com/office/drawing/2014/main" id="{E1C9E6D7-A9D4-D443-2985-304AF67BBAA4}"/>
                  </a:ext>
                </a:extLst>
              </p:cNvPr>
              <p:cNvSpPr txBox="1"/>
              <p:nvPr/>
            </p:nvSpPr>
            <p:spPr>
              <a:xfrm>
                <a:off x="4737689" y="3728776"/>
                <a:ext cx="16372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1" i="0" u="none" strike="noStrike" cap="none" dirty="0" err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sz="18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2" name="Google Shape;1125;p20">
              <a:extLst>
                <a:ext uri="{FF2B5EF4-FFF2-40B4-BE49-F238E27FC236}">
                  <a16:creationId xmlns:a16="http://schemas.microsoft.com/office/drawing/2014/main" id="{0BEF9C30-68B3-3299-146B-7438E97CB0CF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851036" y="2779864"/>
              <a:ext cx="707513" cy="5380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Google Shape;1128;p20">
            <a:extLst>
              <a:ext uri="{FF2B5EF4-FFF2-40B4-BE49-F238E27FC236}">
                <a16:creationId xmlns:a16="http://schemas.microsoft.com/office/drawing/2014/main" id="{E9B4C0ED-34DF-59A6-2F8F-D36E50127E70}"/>
              </a:ext>
            </a:extLst>
          </p:cNvPr>
          <p:cNvSpPr/>
          <p:nvPr/>
        </p:nvSpPr>
        <p:spPr>
          <a:xfrm>
            <a:off x="141141" y="4772062"/>
            <a:ext cx="6539774" cy="1953434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129;p20">
            <a:extLst>
              <a:ext uri="{FF2B5EF4-FFF2-40B4-BE49-F238E27FC236}">
                <a16:creationId xmlns:a16="http://schemas.microsoft.com/office/drawing/2014/main" id="{E7156102-E468-A839-67D2-78602F60F7F5}"/>
              </a:ext>
            </a:extLst>
          </p:cNvPr>
          <p:cNvSpPr txBox="1"/>
          <p:nvPr/>
        </p:nvSpPr>
        <p:spPr>
          <a:xfrm>
            <a:off x="195400" y="4709160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| estar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" name="Google Shape;1130;p20">
            <a:extLst>
              <a:ext uri="{FF2B5EF4-FFF2-40B4-BE49-F238E27FC236}">
                <a16:creationId xmlns:a16="http://schemas.microsoft.com/office/drawing/2014/main" id="{98373541-38CA-02FF-60BF-EE48F4D7D095}"/>
              </a:ext>
            </a:extLst>
          </p:cNvPr>
          <p:cNvGrpSpPr/>
          <p:nvPr/>
        </p:nvGrpSpPr>
        <p:grpSpPr>
          <a:xfrm>
            <a:off x="4858225" y="4753796"/>
            <a:ext cx="1943885" cy="588990"/>
            <a:chOff x="115026" y="5917195"/>
            <a:chExt cx="1943885" cy="588990"/>
          </a:xfrm>
        </p:grpSpPr>
        <p:sp>
          <p:nvSpPr>
            <p:cNvPr id="58" name="Google Shape;1131;p20">
              <a:extLst>
                <a:ext uri="{FF2B5EF4-FFF2-40B4-BE49-F238E27FC236}">
                  <a16:creationId xmlns:a16="http://schemas.microsoft.com/office/drawing/2014/main" id="{C3BE7AA3-BE27-2B5B-E300-83CB9DFCDB6F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1132;p20" descr="Jigsaw, Puzzle, Piece, Game, Concept, Solution">
              <a:extLst>
                <a:ext uri="{FF2B5EF4-FFF2-40B4-BE49-F238E27FC236}">
                  <a16:creationId xmlns:a16="http://schemas.microsoft.com/office/drawing/2014/main" id="{34DB4C73-1933-EBA6-5814-56FA83F4471B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1133;p20">
              <a:extLst>
                <a:ext uri="{FF2B5EF4-FFF2-40B4-BE49-F238E27FC236}">
                  <a16:creationId xmlns:a16="http://schemas.microsoft.com/office/drawing/2014/main" id="{567FCE67-0F88-60E9-00F9-94E6D572F428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1134;p20">
            <a:extLst>
              <a:ext uri="{FF2B5EF4-FFF2-40B4-BE49-F238E27FC236}">
                <a16:creationId xmlns:a16="http://schemas.microsoft.com/office/drawing/2014/main" id="{CA6AD752-4D6A-1860-BAC8-B07258EAEE2F}"/>
              </a:ext>
            </a:extLst>
          </p:cNvPr>
          <p:cNvSpPr txBox="1"/>
          <p:nvPr/>
        </p:nvSpPr>
        <p:spPr>
          <a:xfrm>
            <a:off x="181332" y="4980773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(trait) |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(location, state)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2" name="Google Shape;1137;p20">
            <a:extLst>
              <a:ext uri="{FF2B5EF4-FFF2-40B4-BE49-F238E27FC236}">
                <a16:creationId xmlns:a16="http://schemas.microsoft.com/office/drawing/2014/main" id="{2438416A-FD8E-643D-1F94-C35402356FAC}"/>
              </a:ext>
            </a:extLst>
          </p:cNvPr>
          <p:cNvSpPr txBox="1"/>
          <p:nvPr/>
        </p:nvSpPr>
        <p:spPr>
          <a:xfrm>
            <a:off x="181129" y="5214621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there are two ways to say ‘is’ in Spanish. </a:t>
            </a:r>
            <a:endParaRPr dirty="0"/>
          </a:p>
        </p:txBody>
      </p:sp>
      <p:sp>
        <p:nvSpPr>
          <p:cNvPr id="63" name="Google Shape;1138;p20">
            <a:extLst>
              <a:ext uri="{FF2B5EF4-FFF2-40B4-BE49-F238E27FC236}">
                <a16:creationId xmlns:a16="http://schemas.microsoft.com/office/drawing/2014/main" id="{01BABAE7-A4EB-1BAE-5502-66D9E9C9AE5B}"/>
              </a:ext>
            </a:extLst>
          </p:cNvPr>
          <p:cNvSpPr txBox="1"/>
          <p:nvPr/>
        </p:nvSpPr>
        <p:spPr>
          <a:xfrm>
            <a:off x="153197" y="5560514"/>
            <a:ext cx="3054318" cy="5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0" name="Google Shape;1139;p20">
            <a:extLst>
              <a:ext uri="{FF2B5EF4-FFF2-40B4-BE49-F238E27FC236}">
                <a16:creationId xmlns:a16="http://schemas.microsoft.com/office/drawing/2014/main" id="{FFE3125B-259D-DF74-8946-46801739E6D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00599" y="555397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41" name="Google Shape;1140;p20">
            <a:extLst>
              <a:ext uri="{FF2B5EF4-FFF2-40B4-BE49-F238E27FC236}">
                <a16:creationId xmlns:a16="http://schemas.microsoft.com/office/drawing/2014/main" id="{0F8D2920-1DDF-0345-6ACB-3D644F2B45D9}"/>
              </a:ext>
            </a:extLst>
          </p:cNvPr>
          <p:cNvSpPr txBox="1"/>
          <p:nvPr/>
        </p:nvSpPr>
        <p:spPr>
          <a:xfrm>
            <a:off x="2913147" y="5505095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tall. (trait)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2" name="Google Shape;1141;p20">
            <a:extLst>
              <a:ext uri="{FF2B5EF4-FFF2-40B4-BE49-F238E27FC236}">
                <a16:creationId xmlns:a16="http://schemas.microsoft.com/office/drawing/2014/main" id="{1FE1E9C2-F56B-94D8-6E45-C4660A882452}"/>
              </a:ext>
            </a:extLst>
          </p:cNvPr>
          <p:cNvSpPr txBox="1"/>
          <p:nvPr/>
        </p:nvSpPr>
        <p:spPr>
          <a:xfrm>
            <a:off x="4846079" y="5493170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alta.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3" name="Google Shape;1159;p20">
            <a:extLst>
              <a:ext uri="{FF2B5EF4-FFF2-40B4-BE49-F238E27FC236}">
                <a16:creationId xmlns:a16="http://schemas.microsoft.com/office/drawing/2014/main" id="{E44C4F02-2705-8E8B-553A-3D69748165CD}"/>
              </a:ext>
            </a:extLst>
          </p:cNvPr>
          <p:cNvSpPr txBox="1"/>
          <p:nvPr/>
        </p:nvSpPr>
        <p:spPr>
          <a:xfrm>
            <a:off x="147165" y="6171442"/>
            <a:ext cx="2696128" cy="3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257" name="Google Shape;1103;p20">
            <a:extLst>
              <a:ext uri="{FF2B5EF4-FFF2-40B4-BE49-F238E27FC236}">
                <a16:creationId xmlns:a16="http://schemas.microsoft.com/office/drawing/2014/main" id="{FE4602C1-923B-A698-65D9-C9AEC0147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23468"/>
              </p:ext>
            </p:extLst>
          </p:nvPr>
        </p:nvGraphicFramePr>
        <p:xfrm>
          <a:off x="70313" y="7360396"/>
          <a:ext cx="6596075" cy="2179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5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alibri"/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3A3838"/>
                          </a:solidFill>
                        </a:rPr>
                        <a:t>Hoy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Siempre</a:t>
                      </a:r>
                      <a:endParaRPr sz="10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Quique, Sofía o ? </a:t>
                      </a:r>
                      <a:endParaRPr sz="10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inglés</a:t>
                      </a:r>
                      <a:endParaRPr sz="10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Está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fuerte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Es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alta.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Es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feliz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Es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interesante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Está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pesada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Está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perdido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Es </a:t>
                      </a:r>
                      <a:r>
                        <a:rPr lang="en-GB" sz="1200" dirty="0" err="1">
                          <a:solidFill>
                            <a:srgbClr val="3A3838"/>
                          </a:solidFill>
                        </a:rPr>
                        <a:t>positivo</a:t>
                      </a:r>
                      <a:r>
                        <a:rPr lang="en-GB" sz="1200" dirty="0">
                          <a:solidFill>
                            <a:srgbClr val="3A3838"/>
                          </a:solidFill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58" name="Google Shape;1168;p20">
            <a:extLst>
              <a:ext uri="{FF2B5EF4-FFF2-40B4-BE49-F238E27FC236}">
                <a16:creationId xmlns:a16="http://schemas.microsoft.com/office/drawing/2014/main" id="{0C3BE2B6-7555-88FF-78D7-D03A7EB3F0CD}"/>
              </a:ext>
            </a:extLst>
          </p:cNvPr>
          <p:cNvSpPr txBox="1"/>
          <p:nvPr/>
        </p:nvSpPr>
        <p:spPr>
          <a:xfrm>
            <a:off x="1032668" y="6788398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¿Es ‘hoy’ (temporary state) o ‘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(trait)? </a:t>
            </a:r>
            <a:endParaRPr sz="16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59" name="Google Shape;1169;p20">
            <a:extLst>
              <a:ext uri="{FF2B5EF4-FFF2-40B4-BE49-F238E27FC236}">
                <a16:creationId xmlns:a16="http://schemas.microsoft.com/office/drawing/2014/main" id="{65E4F3E8-2331-0AA5-6307-99D3D8A23730}"/>
              </a:ext>
            </a:extLst>
          </p:cNvPr>
          <p:cNvGrpSpPr/>
          <p:nvPr/>
        </p:nvGrpSpPr>
        <p:grpSpPr>
          <a:xfrm>
            <a:off x="83133" y="6780915"/>
            <a:ext cx="1072125" cy="541432"/>
            <a:chOff x="85157" y="674113"/>
            <a:chExt cx="1072125" cy="541432"/>
          </a:xfrm>
        </p:grpSpPr>
        <p:sp>
          <p:nvSpPr>
            <p:cNvPr id="2260" name="Google Shape;1170;p20">
              <a:extLst>
                <a:ext uri="{FF2B5EF4-FFF2-40B4-BE49-F238E27FC236}">
                  <a16:creationId xmlns:a16="http://schemas.microsoft.com/office/drawing/2014/main" id="{BBA8EB85-01DF-E6FE-1C17-0AC19C9C7CF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61" name="Google Shape;1171;p20">
              <a:extLst>
                <a:ext uri="{FF2B5EF4-FFF2-40B4-BE49-F238E27FC236}">
                  <a16:creationId xmlns:a16="http://schemas.microsoft.com/office/drawing/2014/main" id="{03ACC55D-EAC1-20B7-FBD1-4DB013A87BDE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2" name="Google Shape;1172;p20">
              <a:extLst>
                <a:ext uri="{FF2B5EF4-FFF2-40B4-BE49-F238E27FC236}">
                  <a16:creationId xmlns:a16="http://schemas.microsoft.com/office/drawing/2014/main" id="{F9F0B451-B0A2-8898-8C58-A18D99D1A8E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263" name="Google Shape;1139;p20">
            <a:extLst>
              <a:ext uri="{FF2B5EF4-FFF2-40B4-BE49-F238E27FC236}">
                <a16:creationId xmlns:a16="http://schemas.microsoft.com/office/drawing/2014/main" id="{3980050B-94CB-4AC2-8DCA-3726C8B13FB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51567" y="58348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64" name="Google Shape;1140;p20">
            <a:extLst>
              <a:ext uri="{FF2B5EF4-FFF2-40B4-BE49-F238E27FC236}">
                <a16:creationId xmlns:a16="http://schemas.microsoft.com/office/drawing/2014/main" id="{78835166-C948-00C8-A80C-96FB82202A9A}"/>
              </a:ext>
            </a:extLst>
          </p:cNvPr>
          <p:cNvSpPr txBox="1"/>
          <p:nvPr/>
        </p:nvSpPr>
        <p:spPr>
          <a:xfrm>
            <a:off x="2287512" y="5799593"/>
            <a:ext cx="305431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independent. (trait)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5" name="Google Shape;1141;p20">
            <a:extLst>
              <a:ext uri="{FF2B5EF4-FFF2-40B4-BE49-F238E27FC236}">
                <a16:creationId xmlns:a16="http://schemas.microsoft.com/office/drawing/2014/main" id="{E8E8EFCB-7FCE-71F0-1804-3514CFBE3372}"/>
              </a:ext>
            </a:extLst>
          </p:cNvPr>
          <p:cNvSpPr txBox="1"/>
          <p:nvPr/>
        </p:nvSpPr>
        <p:spPr>
          <a:xfrm>
            <a:off x="4927433" y="5785167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independiente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6" name="Google Shape;1139;p20">
            <a:extLst>
              <a:ext uri="{FF2B5EF4-FFF2-40B4-BE49-F238E27FC236}">
                <a16:creationId xmlns:a16="http://schemas.microsoft.com/office/drawing/2014/main" id="{C3A72A83-1922-9CBD-374C-E01B778D2D5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0401" y="620231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67" name="Google Shape;1140;p20">
            <a:extLst>
              <a:ext uri="{FF2B5EF4-FFF2-40B4-BE49-F238E27FC236}">
                <a16:creationId xmlns:a16="http://schemas.microsoft.com/office/drawing/2014/main" id="{8E921BA3-3BEC-AB45-63F5-C11E3211D5D3}"/>
              </a:ext>
            </a:extLst>
          </p:cNvPr>
          <p:cNvSpPr txBox="1"/>
          <p:nvPr/>
        </p:nvSpPr>
        <p:spPr>
          <a:xfrm>
            <a:off x="2703672" y="6153427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weak. (state)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8" name="Google Shape;1141;p20">
            <a:extLst>
              <a:ext uri="{FF2B5EF4-FFF2-40B4-BE49-F238E27FC236}">
                <a16:creationId xmlns:a16="http://schemas.microsoft.com/office/drawing/2014/main" id="{3FD1D72E-2342-A430-8C20-8AC60594C1E5}"/>
              </a:ext>
            </a:extLst>
          </p:cNvPr>
          <p:cNvSpPr txBox="1"/>
          <p:nvPr/>
        </p:nvSpPr>
        <p:spPr>
          <a:xfrm>
            <a:off x="4835881" y="6141502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500"/>
              <a:buFont typeface="Century Gothic"/>
              <a:buNone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débil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3281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3F73AF-5701-2321-3564-93320EB1ABA0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1192;p21">
            <a:extLst>
              <a:ext uri="{FF2B5EF4-FFF2-40B4-BE49-F238E27FC236}">
                <a16:creationId xmlns:a16="http://schemas.microsoft.com/office/drawing/2014/main" id="{5D880988-DA9E-D27C-40A5-996E5B56F674}"/>
              </a:ext>
            </a:extLst>
          </p:cNvPr>
          <p:cNvSpPr/>
          <p:nvPr/>
        </p:nvSpPr>
        <p:spPr>
          <a:xfrm>
            <a:off x="120495" y="674150"/>
            <a:ext cx="6539774" cy="2786785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93;p21">
            <a:extLst>
              <a:ext uri="{FF2B5EF4-FFF2-40B4-BE49-F238E27FC236}">
                <a16:creationId xmlns:a16="http://schemas.microsoft.com/office/drawing/2014/main" id="{1FCC8FD7-2F1D-554B-C867-45D0B48E48A1}"/>
              </a:ext>
            </a:extLst>
          </p:cNvPr>
          <p:cNvSpPr txBox="1"/>
          <p:nvPr/>
        </p:nvSpPr>
        <p:spPr>
          <a:xfrm>
            <a:off x="174754" y="698930"/>
            <a:ext cx="21178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Subject pronouns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" name="Google Shape;1194;p21">
            <a:extLst>
              <a:ext uri="{FF2B5EF4-FFF2-40B4-BE49-F238E27FC236}">
                <a16:creationId xmlns:a16="http://schemas.microsoft.com/office/drawing/2014/main" id="{4F635D69-D62B-7FFE-227F-2D29E5B3D6A6}"/>
              </a:ext>
            </a:extLst>
          </p:cNvPr>
          <p:cNvGrpSpPr/>
          <p:nvPr/>
        </p:nvGrpSpPr>
        <p:grpSpPr>
          <a:xfrm>
            <a:off x="4837579" y="693462"/>
            <a:ext cx="1943885" cy="588990"/>
            <a:chOff x="115026" y="5917195"/>
            <a:chExt cx="1943885" cy="588990"/>
          </a:xfrm>
        </p:grpSpPr>
        <p:sp>
          <p:nvSpPr>
            <p:cNvPr id="35" name="Google Shape;1195;p21">
              <a:extLst>
                <a:ext uri="{FF2B5EF4-FFF2-40B4-BE49-F238E27FC236}">
                  <a16:creationId xmlns:a16="http://schemas.microsoft.com/office/drawing/2014/main" id="{7CA1826E-9CBA-D0AD-A286-CF00535FB66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" name="Google Shape;1196;p21" descr="Jigsaw, Puzzle, Piece, Game, Concept, Solution">
              <a:extLst>
                <a:ext uri="{FF2B5EF4-FFF2-40B4-BE49-F238E27FC236}">
                  <a16:creationId xmlns:a16="http://schemas.microsoft.com/office/drawing/2014/main" id="{86B9D15E-443E-6D04-77BA-3DC7C743628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197;p21">
              <a:extLst>
                <a:ext uri="{FF2B5EF4-FFF2-40B4-BE49-F238E27FC236}">
                  <a16:creationId xmlns:a16="http://schemas.microsoft.com/office/drawing/2014/main" id="{3F6178F5-2FB5-10EB-B544-98B6D139BF4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1198;p21">
            <a:extLst>
              <a:ext uri="{FF2B5EF4-FFF2-40B4-BE49-F238E27FC236}">
                <a16:creationId xmlns:a16="http://schemas.microsoft.com/office/drawing/2014/main" id="{EB060DBB-07FC-8E40-9853-37FD59BEC1EE}"/>
              </a:ext>
            </a:extLst>
          </p:cNvPr>
          <p:cNvSpPr txBox="1"/>
          <p:nvPr/>
        </p:nvSpPr>
        <p:spPr>
          <a:xfrm>
            <a:off x="2205664" y="735324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[she, he]</a:t>
            </a:r>
            <a:endParaRPr/>
          </a:p>
        </p:txBody>
      </p:sp>
      <p:sp>
        <p:nvSpPr>
          <p:cNvPr id="39" name="Google Shape;1199;p21">
            <a:extLst>
              <a:ext uri="{FF2B5EF4-FFF2-40B4-BE49-F238E27FC236}">
                <a16:creationId xmlns:a16="http://schemas.microsoft.com/office/drawing/2014/main" id="{DA052526-D420-8D6D-E464-17AB55E127F1}"/>
              </a:ext>
            </a:extLst>
          </p:cNvPr>
          <p:cNvSpPr txBox="1"/>
          <p:nvPr/>
        </p:nvSpPr>
        <p:spPr>
          <a:xfrm>
            <a:off x="175722" y="1031667"/>
            <a:ext cx="4754417" cy="49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the adjectives often tells us if the sentence refers to </a:t>
            </a:r>
            <a:r>
              <a:rPr lang="en-GB" sz="14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40" name="Google Shape;1200;p21">
            <a:extLst>
              <a:ext uri="{FF2B5EF4-FFF2-40B4-BE49-F238E27FC236}">
                <a16:creationId xmlns:a16="http://schemas.microsoft.com/office/drawing/2014/main" id="{6C91E1CB-3D80-D237-BD0E-A593AD4E68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9335" y="162771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201;p21">
            <a:extLst>
              <a:ext uri="{FF2B5EF4-FFF2-40B4-BE49-F238E27FC236}">
                <a16:creationId xmlns:a16="http://schemas.microsoft.com/office/drawing/2014/main" id="{6A226F77-9536-773D-2671-9139DE5F344C}"/>
              </a:ext>
            </a:extLst>
          </p:cNvPr>
          <p:cNvSpPr txBox="1"/>
          <p:nvPr/>
        </p:nvSpPr>
        <p:spPr>
          <a:xfrm>
            <a:off x="926926" y="1564323"/>
            <a:ext cx="182452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202;p21">
            <a:extLst>
              <a:ext uri="{FF2B5EF4-FFF2-40B4-BE49-F238E27FC236}">
                <a16:creationId xmlns:a16="http://schemas.microsoft.com/office/drawing/2014/main" id="{1C5027A8-D453-057E-EAD4-057EE8070BAB}"/>
              </a:ext>
            </a:extLst>
          </p:cNvPr>
          <p:cNvSpPr txBox="1"/>
          <p:nvPr/>
        </p:nvSpPr>
        <p:spPr>
          <a:xfrm>
            <a:off x="1329842" y="185779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</a:t>
            </a:r>
            <a:r>
              <a:rPr lang="en-GB" sz="15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oogle Shape;1203;p21">
            <a:extLst>
              <a:ext uri="{FF2B5EF4-FFF2-40B4-BE49-F238E27FC236}">
                <a16:creationId xmlns:a16="http://schemas.microsoft.com/office/drawing/2014/main" id="{F7C64368-055A-F397-43E4-2FEDDE547F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2418" y="193824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204;p21">
            <a:extLst>
              <a:ext uri="{FF2B5EF4-FFF2-40B4-BE49-F238E27FC236}">
                <a16:creationId xmlns:a16="http://schemas.microsoft.com/office/drawing/2014/main" id="{A123A268-512A-C7F0-6D1E-A50CE50D7015}"/>
              </a:ext>
            </a:extLst>
          </p:cNvPr>
          <p:cNvSpPr txBox="1"/>
          <p:nvPr/>
        </p:nvSpPr>
        <p:spPr>
          <a:xfrm>
            <a:off x="3024001" y="1582853"/>
            <a:ext cx="23213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(feeling) ready. 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1205;p21">
            <a:extLst>
              <a:ext uri="{FF2B5EF4-FFF2-40B4-BE49-F238E27FC236}">
                <a16:creationId xmlns:a16="http://schemas.microsoft.com/office/drawing/2014/main" id="{532FD868-646B-A4EE-41E7-0B6ADAEEB4B5}"/>
              </a:ext>
            </a:extLst>
          </p:cNvPr>
          <p:cNvSpPr txBox="1"/>
          <p:nvPr/>
        </p:nvSpPr>
        <p:spPr>
          <a:xfrm>
            <a:off x="3028715" y="1914665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(a) positive (person).</a:t>
            </a:r>
            <a:endParaRPr dirty="0"/>
          </a:p>
        </p:txBody>
      </p:sp>
      <p:sp>
        <p:nvSpPr>
          <p:cNvPr id="46" name="Google Shape;1206;p21">
            <a:extLst>
              <a:ext uri="{FF2B5EF4-FFF2-40B4-BE49-F238E27FC236}">
                <a16:creationId xmlns:a16="http://schemas.microsoft.com/office/drawing/2014/main" id="{903E82B4-44A2-860E-C96D-A48A7F0BA560}"/>
              </a:ext>
            </a:extLst>
          </p:cNvPr>
          <p:cNvSpPr txBox="1"/>
          <p:nvPr/>
        </p:nvSpPr>
        <p:spPr>
          <a:xfrm>
            <a:off x="175861" y="2244824"/>
            <a:ext cx="6400650" cy="49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the adjective doesn’t help us, we can use the pronouns </a:t>
            </a:r>
            <a:r>
              <a:rPr lang="en-GB" sz="145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(she) and </a:t>
            </a:r>
            <a:r>
              <a:rPr lang="en-GB" sz="145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(he) with the verb, instead:</a:t>
            </a:r>
            <a:endParaRPr/>
          </a:p>
        </p:txBody>
      </p:sp>
      <p:pic>
        <p:nvPicPr>
          <p:cNvPr id="47" name="Google Shape;1207;p21">
            <a:extLst>
              <a:ext uri="{FF2B5EF4-FFF2-40B4-BE49-F238E27FC236}">
                <a16:creationId xmlns:a16="http://schemas.microsoft.com/office/drawing/2014/main" id="{A11D9392-3259-9F30-B632-32AF78BF28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9436" y="274819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208;p21">
            <a:extLst>
              <a:ext uri="{FF2B5EF4-FFF2-40B4-BE49-F238E27FC236}">
                <a16:creationId xmlns:a16="http://schemas.microsoft.com/office/drawing/2014/main" id="{AE0983EF-280E-D2B9-CB97-21422E05A75E}"/>
              </a:ext>
            </a:extLst>
          </p:cNvPr>
          <p:cNvSpPr txBox="1"/>
          <p:nvPr/>
        </p:nvSpPr>
        <p:spPr>
          <a:xfrm>
            <a:off x="1069026" y="2745054"/>
            <a:ext cx="1587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fuerte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9" name="Google Shape;1209;p21">
            <a:extLst>
              <a:ext uri="{FF2B5EF4-FFF2-40B4-BE49-F238E27FC236}">
                <a16:creationId xmlns:a16="http://schemas.microsoft.com/office/drawing/2014/main" id="{7890D912-15C0-8C39-E4D0-DBF52598475E}"/>
              </a:ext>
            </a:extLst>
          </p:cNvPr>
          <p:cNvSpPr txBox="1"/>
          <p:nvPr/>
        </p:nvSpPr>
        <p:spPr>
          <a:xfrm>
            <a:off x="1069025" y="3029968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50" name="Google Shape;1210;p21">
            <a:extLst>
              <a:ext uri="{FF2B5EF4-FFF2-40B4-BE49-F238E27FC236}">
                <a16:creationId xmlns:a16="http://schemas.microsoft.com/office/drawing/2014/main" id="{76ED2670-3520-A124-A931-165EEA5D94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9436" y="304480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211;p21">
            <a:extLst>
              <a:ext uri="{FF2B5EF4-FFF2-40B4-BE49-F238E27FC236}">
                <a16:creationId xmlns:a16="http://schemas.microsoft.com/office/drawing/2014/main" id="{F32FFD0C-DF16-6613-964F-F5677F12CF07}"/>
              </a:ext>
            </a:extLst>
          </p:cNvPr>
          <p:cNvSpPr txBox="1"/>
          <p:nvPr/>
        </p:nvSpPr>
        <p:spPr>
          <a:xfrm>
            <a:off x="2886776" y="2750993"/>
            <a:ext cx="253371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(a) strong (person). </a:t>
            </a:r>
            <a:endParaRPr sz="15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212;p21">
            <a:extLst>
              <a:ext uri="{FF2B5EF4-FFF2-40B4-BE49-F238E27FC236}">
                <a16:creationId xmlns:a16="http://schemas.microsoft.com/office/drawing/2014/main" id="{FDE824D9-1A2D-53A9-53F3-50E8DA2E800E}"/>
              </a:ext>
            </a:extLst>
          </p:cNvPr>
          <p:cNvSpPr txBox="1"/>
          <p:nvPr/>
        </p:nvSpPr>
        <p:spPr>
          <a:xfrm>
            <a:off x="2898741" y="3044463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(feeling) happy. </a:t>
            </a:r>
            <a:endParaRPr dirty="0"/>
          </a:p>
        </p:txBody>
      </p:sp>
      <p:grpSp>
        <p:nvGrpSpPr>
          <p:cNvPr id="53" name="Google Shape;1213;p21">
            <a:extLst>
              <a:ext uri="{FF2B5EF4-FFF2-40B4-BE49-F238E27FC236}">
                <a16:creationId xmlns:a16="http://schemas.microsoft.com/office/drawing/2014/main" id="{BAAEB8DB-C8DB-1C04-0BCE-84A182F7A3A0}"/>
              </a:ext>
            </a:extLst>
          </p:cNvPr>
          <p:cNvGrpSpPr/>
          <p:nvPr/>
        </p:nvGrpSpPr>
        <p:grpSpPr>
          <a:xfrm>
            <a:off x="5321003" y="2508282"/>
            <a:ext cx="2185573" cy="1107275"/>
            <a:chOff x="-2638283" y="7852179"/>
            <a:chExt cx="1691216" cy="980618"/>
          </a:xfrm>
        </p:grpSpPr>
        <p:sp>
          <p:nvSpPr>
            <p:cNvPr id="54" name="Google Shape;1214;p21">
              <a:extLst>
                <a:ext uri="{FF2B5EF4-FFF2-40B4-BE49-F238E27FC236}">
                  <a16:creationId xmlns:a16="http://schemas.microsoft.com/office/drawing/2014/main" id="{0970330C-5117-80AC-0163-2D2B8EADA676}"/>
                </a:ext>
              </a:extLst>
            </p:cNvPr>
            <p:cNvSpPr/>
            <p:nvPr/>
          </p:nvSpPr>
          <p:spPr>
            <a:xfrm>
              <a:off x="-2610456" y="7852179"/>
              <a:ext cx="938039" cy="979111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" name="Google Shape;1215;p21" descr="Free Icon Light illustration and picture">
              <a:extLst>
                <a:ext uri="{FF2B5EF4-FFF2-40B4-BE49-F238E27FC236}">
                  <a16:creationId xmlns:a16="http://schemas.microsoft.com/office/drawing/2014/main" id="{B14F165B-5128-F73A-940E-49A2865209A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1216;p21">
              <a:extLst>
                <a:ext uri="{FF2B5EF4-FFF2-40B4-BE49-F238E27FC236}">
                  <a16:creationId xmlns:a16="http://schemas.microsoft.com/office/drawing/2014/main" id="{6C138D62-3CEE-CF86-C308-DE5E25D55EBF}"/>
                </a:ext>
              </a:extLst>
            </p:cNvPr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use</a:t>
              </a:r>
              <a:endParaRPr sz="10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" name="Google Shape;1217;p21">
              <a:extLst>
                <a:ext uri="{FF2B5EF4-FFF2-40B4-BE49-F238E27FC236}">
                  <a16:creationId xmlns:a16="http://schemas.microsoft.com/office/drawing/2014/main" id="{7BFE31C8-5612-5CCF-CEC8-17A4A5682729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76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pronouns to avoid confusion and make it clear who we are talking about</a:t>
              </a:r>
              <a:endParaRPr dirty="0"/>
            </a:p>
          </p:txBody>
        </p:sp>
      </p:grpSp>
      <p:graphicFrame>
        <p:nvGraphicFramePr>
          <p:cNvPr id="58" name="Google Shape;1266;p22">
            <a:extLst>
              <a:ext uri="{FF2B5EF4-FFF2-40B4-BE49-F238E27FC236}">
                <a16:creationId xmlns:a16="http://schemas.microsoft.com/office/drawing/2014/main" id="{A3270F3A-3A2E-F5DE-8CAF-A409A2B5E1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195630"/>
              </p:ext>
            </p:extLst>
          </p:nvPr>
        </p:nvGraphicFramePr>
        <p:xfrm>
          <a:off x="49179" y="4150720"/>
          <a:ext cx="6575325" cy="33627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2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Ángela</a:t>
                      </a:r>
                      <a:endParaRPr sz="14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Rubén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Frase </a:t>
                      </a:r>
                      <a:r>
                        <a:rPr lang="en-GB" sz="1400" b="1" i="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400" b="1" i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b="1" i="0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</a:t>
                      </a: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ñol</a:t>
                      </a:r>
                      <a:endParaRPr sz="14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602469"/>
                  </a:ext>
                </a:extLst>
              </a:tr>
            </a:tbl>
          </a:graphicData>
        </a:graphic>
      </p:graphicFrame>
      <p:grpSp>
        <p:nvGrpSpPr>
          <p:cNvPr id="2123" name="Group 2122">
            <a:extLst>
              <a:ext uri="{FF2B5EF4-FFF2-40B4-BE49-F238E27FC236}">
                <a16:creationId xmlns:a16="http://schemas.microsoft.com/office/drawing/2014/main" id="{22D10F66-EB4D-24F1-7AB2-845D1F91E94A}"/>
              </a:ext>
            </a:extLst>
          </p:cNvPr>
          <p:cNvGrpSpPr/>
          <p:nvPr/>
        </p:nvGrpSpPr>
        <p:grpSpPr>
          <a:xfrm>
            <a:off x="49178" y="3551155"/>
            <a:ext cx="1478026" cy="532686"/>
            <a:chOff x="49178" y="3551155"/>
            <a:chExt cx="1478026" cy="532686"/>
          </a:xfrm>
        </p:grpSpPr>
        <p:grpSp>
          <p:nvGrpSpPr>
            <p:cNvPr id="59" name="Google Shape;1271;p22">
              <a:extLst>
                <a:ext uri="{FF2B5EF4-FFF2-40B4-BE49-F238E27FC236}">
                  <a16:creationId xmlns:a16="http://schemas.microsoft.com/office/drawing/2014/main" id="{1982C5B2-5963-0EFF-E370-05A71F8EF125}"/>
                </a:ext>
              </a:extLst>
            </p:cNvPr>
            <p:cNvGrpSpPr/>
            <p:nvPr/>
          </p:nvGrpSpPr>
          <p:grpSpPr>
            <a:xfrm>
              <a:off x="381379" y="3697063"/>
              <a:ext cx="1145825" cy="308790"/>
              <a:chOff x="455220" y="4435599"/>
              <a:chExt cx="1145825" cy="308790"/>
            </a:xfrm>
          </p:grpSpPr>
          <p:sp>
            <p:nvSpPr>
              <p:cNvPr id="60" name="Google Shape;1272;p22">
                <a:extLst>
                  <a:ext uri="{FF2B5EF4-FFF2-40B4-BE49-F238E27FC236}">
                    <a16:creationId xmlns:a16="http://schemas.microsoft.com/office/drawing/2014/main" id="{70515EBF-0578-3027-C295-2F37D306DCD3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1" name="Google Shape;1273;p22">
                <a:extLst>
                  <a:ext uri="{FF2B5EF4-FFF2-40B4-BE49-F238E27FC236}">
                    <a16:creationId xmlns:a16="http://schemas.microsoft.com/office/drawing/2014/main" id="{285483EA-7A4D-299D-640F-A06CA44ADEDC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 err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escuchar</a:t>
                </a:r>
                <a:endParaRPr dirty="0"/>
              </a:p>
            </p:txBody>
          </p:sp>
        </p:grpSp>
        <p:grpSp>
          <p:nvGrpSpPr>
            <p:cNvPr id="62" name="Google Shape;1274;p22">
              <a:extLst>
                <a:ext uri="{FF2B5EF4-FFF2-40B4-BE49-F238E27FC236}">
                  <a16:creationId xmlns:a16="http://schemas.microsoft.com/office/drawing/2014/main" id="{1B79FF92-D72C-6A6C-5082-9AA6DCF7637D}"/>
                </a:ext>
              </a:extLst>
            </p:cNvPr>
            <p:cNvGrpSpPr/>
            <p:nvPr/>
          </p:nvGrpSpPr>
          <p:grpSpPr>
            <a:xfrm>
              <a:off x="49178" y="3551155"/>
              <a:ext cx="511630" cy="532686"/>
              <a:chOff x="11059045" y="145038"/>
              <a:chExt cx="945328" cy="980949"/>
            </a:xfrm>
          </p:grpSpPr>
          <p:sp>
            <p:nvSpPr>
              <p:cNvPr id="63" name="Google Shape;1275;p22">
                <a:extLst>
                  <a:ext uri="{FF2B5EF4-FFF2-40B4-BE49-F238E27FC236}">
                    <a16:creationId xmlns:a16="http://schemas.microsoft.com/office/drawing/2014/main" id="{16812035-6FEE-0B81-A61D-51B473BC11E8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solidFill>
                <a:srgbClr val="B9E5EE"/>
              </a:solidFill>
              <a:ln w="19050" cap="flat" cmpd="sng">
                <a:solidFill>
                  <a:srgbClr val="41526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12" name="Google Shape;1276;p22" descr="Free speaker sound loud vector">
                <a:extLst>
                  <a:ext uri="{FF2B5EF4-FFF2-40B4-BE49-F238E27FC236}">
                    <a16:creationId xmlns:a16="http://schemas.microsoft.com/office/drawing/2014/main" id="{1C65CE52-A889-8CD0-6C65-8FE47B390B1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189029" y="333684"/>
                <a:ext cx="681089" cy="5833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113" name="Google Shape;1277;p22">
            <a:extLst>
              <a:ext uri="{FF2B5EF4-FFF2-40B4-BE49-F238E27FC236}">
                <a16:creationId xmlns:a16="http://schemas.microsoft.com/office/drawing/2014/main" id="{17E1C510-3244-E4BB-81B9-AD221EEE8A86}"/>
              </a:ext>
            </a:extLst>
          </p:cNvPr>
          <p:cNvSpPr/>
          <p:nvPr/>
        </p:nvSpPr>
        <p:spPr>
          <a:xfrm>
            <a:off x="108603" y="4526555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114" name="Google Shape;1278;p22">
            <a:extLst>
              <a:ext uri="{FF2B5EF4-FFF2-40B4-BE49-F238E27FC236}">
                <a16:creationId xmlns:a16="http://schemas.microsoft.com/office/drawing/2014/main" id="{375B7364-B1B3-2E6C-0A1F-3E4D84D3CB6F}"/>
              </a:ext>
            </a:extLst>
          </p:cNvPr>
          <p:cNvSpPr/>
          <p:nvPr/>
        </p:nvSpPr>
        <p:spPr>
          <a:xfrm>
            <a:off x="112614" y="4984049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115" name="Google Shape;1279;p22">
            <a:extLst>
              <a:ext uri="{FF2B5EF4-FFF2-40B4-BE49-F238E27FC236}">
                <a16:creationId xmlns:a16="http://schemas.microsoft.com/office/drawing/2014/main" id="{F89B0105-ADC4-A931-2189-FEB0FE61C802}"/>
              </a:ext>
            </a:extLst>
          </p:cNvPr>
          <p:cNvSpPr/>
          <p:nvPr/>
        </p:nvSpPr>
        <p:spPr>
          <a:xfrm>
            <a:off x="112614" y="5416343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116" name="Google Shape;1280;p22">
            <a:extLst>
              <a:ext uri="{FF2B5EF4-FFF2-40B4-BE49-F238E27FC236}">
                <a16:creationId xmlns:a16="http://schemas.microsoft.com/office/drawing/2014/main" id="{22A74F0F-2586-CAAA-7570-4DF30A92EA0D}"/>
              </a:ext>
            </a:extLst>
          </p:cNvPr>
          <p:cNvSpPr/>
          <p:nvPr/>
        </p:nvSpPr>
        <p:spPr>
          <a:xfrm>
            <a:off x="109998" y="5841211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117" name="Google Shape;1281;p22">
            <a:extLst>
              <a:ext uri="{FF2B5EF4-FFF2-40B4-BE49-F238E27FC236}">
                <a16:creationId xmlns:a16="http://schemas.microsoft.com/office/drawing/2014/main" id="{EAB2C96E-154C-7F04-ED16-504588685967}"/>
              </a:ext>
            </a:extLst>
          </p:cNvPr>
          <p:cNvSpPr/>
          <p:nvPr/>
        </p:nvSpPr>
        <p:spPr>
          <a:xfrm>
            <a:off x="109998" y="6297769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118" name="Google Shape;1282;p22">
            <a:extLst>
              <a:ext uri="{FF2B5EF4-FFF2-40B4-BE49-F238E27FC236}">
                <a16:creationId xmlns:a16="http://schemas.microsoft.com/office/drawing/2014/main" id="{4198F336-CBA5-673E-DC9F-B854A27DAD50}"/>
              </a:ext>
            </a:extLst>
          </p:cNvPr>
          <p:cNvSpPr txBox="1"/>
          <p:nvPr/>
        </p:nvSpPr>
        <p:spPr>
          <a:xfrm>
            <a:off x="1484389" y="3605277"/>
            <a:ext cx="55249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describe a los amigos. ¿Quién es? Ángela o Rubén? </a:t>
            </a:r>
          </a:p>
        </p:txBody>
      </p:sp>
      <p:sp>
        <p:nvSpPr>
          <p:cNvPr id="2121" name="Google Shape;1289;p22">
            <a:extLst>
              <a:ext uri="{FF2B5EF4-FFF2-40B4-BE49-F238E27FC236}">
                <a16:creationId xmlns:a16="http://schemas.microsoft.com/office/drawing/2014/main" id="{D17A1EC5-3856-A2E8-986B-5EF193A5B5A2}"/>
              </a:ext>
            </a:extLst>
          </p:cNvPr>
          <p:cNvSpPr/>
          <p:nvPr/>
        </p:nvSpPr>
        <p:spPr>
          <a:xfrm>
            <a:off x="106099" y="6707942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5" name="Google Shape;1289;p22">
            <a:extLst>
              <a:ext uri="{FF2B5EF4-FFF2-40B4-BE49-F238E27FC236}">
                <a16:creationId xmlns:a16="http://schemas.microsoft.com/office/drawing/2014/main" id="{0082295F-9C2D-CC45-29CC-0D9BA0968ADB}"/>
              </a:ext>
            </a:extLst>
          </p:cNvPr>
          <p:cNvSpPr/>
          <p:nvPr/>
        </p:nvSpPr>
        <p:spPr>
          <a:xfrm>
            <a:off x="108603" y="7177764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1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" name="Google Shape;1183;p21">
            <a:extLst>
              <a:ext uri="{FF2B5EF4-FFF2-40B4-BE49-F238E27FC236}">
                <a16:creationId xmlns:a16="http://schemas.microsoft.com/office/drawing/2014/main" id="{5B2AB53D-D6BE-37AA-7967-60B47CD47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75144"/>
              </p:ext>
            </p:extLst>
          </p:nvPr>
        </p:nvGraphicFramePr>
        <p:xfrm>
          <a:off x="3312379" y="8079740"/>
          <a:ext cx="3120475" cy="1592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gue|gui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ge|gi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oogle Shape;1218;p21">
            <a:extLst>
              <a:ext uri="{FF2B5EF4-FFF2-40B4-BE49-F238E27FC236}">
                <a16:creationId xmlns:a16="http://schemas.microsoft.com/office/drawing/2014/main" id="{DDA9E1DE-1D45-83D9-BC34-988C2231D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795876"/>
              </p:ext>
            </p:extLst>
          </p:nvPr>
        </p:nvGraphicFramePr>
        <p:xfrm>
          <a:off x="107418" y="8100671"/>
          <a:ext cx="3048075" cy="1592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gue|gui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ge|gi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Google Shape;1219;p21">
            <a:extLst>
              <a:ext uri="{FF2B5EF4-FFF2-40B4-BE49-F238E27FC236}">
                <a16:creationId xmlns:a16="http://schemas.microsoft.com/office/drawing/2014/main" id="{911D9FED-2AFE-D290-888B-728451ED57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999" y="8426131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20;p21">
            <a:extLst>
              <a:ext uri="{FF2B5EF4-FFF2-40B4-BE49-F238E27FC236}">
                <a16:creationId xmlns:a16="http://schemas.microsoft.com/office/drawing/2014/main" id="{CF1D2C42-155C-9285-EA94-8B0C585A5975}"/>
              </a:ext>
            </a:extLst>
          </p:cNvPr>
          <p:cNvSpPr/>
          <p:nvPr/>
        </p:nvSpPr>
        <p:spPr>
          <a:xfrm>
            <a:off x="211799" y="8452930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2" name="Google Shape;1221;p21">
            <a:extLst>
              <a:ext uri="{FF2B5EF4-FFF2-40B4-BE49-F238E27FC236}">
                <a16:creationId xmlns:a16="http://schemas.microsoft.com/office/drawing/2014/main" id="{6750BCEF-6411-5DE6-85CE-338C8885D96F}"/>
              </a:ext>
            </a:extLst>
          </p:cNvPr>
          <p:cNvSpPr/>
          <p:nvPr/>
        </p:nvSpPr>
        <p:spPr>
          <a:xfrm>
            <a:off x="211799" y="8770514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5" name="Google Shape;1222;p21">
            <a:extLst>
              <a:ext uri="{FF2B5EF4-FFF2-40B4-BE49-F238E27FC236}">
                <a16:creationId xmlns:a16="http://schemas.microsoft.com/office/drawing/2014/main" id="{5C7CCCA2-B5B0-2828-F95E-9AE1D7A28C20}"/>
              </a:ext>
            </a:extLst>
          </p:cNvPr>
          <p:cNvSpPr/>
          <p:nvPr/>
        </p:nvSpPr>
        <p:spPr>
          <a:xfrm>
            <a:off x="211799" y="9117748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6" name="Google Shape;1223;p21">
            <a:extLst>
              <a:ext uri="{FF2B5EF4-FFF2-40B4-BE49-F238E27FC236}">
                <a16:creationId xmlns:a16="http://schemas.microsoft.com/office/drawing/2014/main" id="{A925B581-690C-DC46-89CB-F2BBA2630AF2}"/>
              </a:ext>
            </a:extLst>
          </p:cNvPr>
          <p:cNvSpPr/>
          <p:nvPr/>
        </p:nvSpPr>
        <p:spPr>
          <a:xfrm>
            <a:off x="211799" y="9432236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4" name="Google Shape;1230;p21">
            <a:extLst>
              <a:ext uri="{FF2B5EF4-FFF2-40B4-BE49-F238E27FC236}">
                <a16:creationId xmlns:a16="http://schemas.microsoft.com/office/drawing/2014/main" id="{D96969EC-471E-C9F2-3BBC-A847DD547229}"/>
              </a:ext>
            </a:extLst>
          </p:cNvPr>
          <p:cNvSpPr txBox="1"/>
          <p:nvPr/>
        </p:nvSpPr>
        <p:spPr>
          <a:xfrm>
            <a:off x="1543447" y="7652499"/>
            <a:ext cx="34660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¿[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 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o [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</a:t>
            </a:r>
            <a:r>
              <a:rPr lang="en-GB" sz="1600" b="1" dirty="0" err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235;p21">
            <a:extLst>
              <a:ext uri="{FF2B5EF4-FFF2-40B4-BE49-F238E27FC236}">
                <a16:creationId xmlns:a16="http://schemas.microsoft.com/office/drawing/2014/main" id="{0F8EF8EC-4D33-747D-1A2C-93E6415EC360}"/>
              </a:ext>
            </a:extLst>
          </p:cNvPr>
          <p:cNvSpPr/>
          <p:nvPr/>
        </p:nvSpPr>
        <p:spPr>
          <a:xfrm>
            <a:off x="3471010" y="8429121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30" name="Google Shape;1236;p21">
            <a:extLst>
              <a:ext uri="{FF2B5EF4-FFF2-40B4-BE49-F238E27FC236}">
                <a16:creationId xmlns:a16="http://schemas.microsoft.com/office/drawing/2014/main" id="{DD4F247A-F28F-209F-F8EA-869DA1A370FF}"/>
              </a:ext>
            </a:extLst>
          </p:cNvPr>
          <p:cNvSpPr/>
          <p:nvPr/>
        </p:nvSpPr>
        <p:spPr>
          <a:xfrm>
            <a:off x="3471010" y="877635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31" name="Google Shape;1237;p21">
            <a:extLst>
              <a:ext uri="{FF2B5EF4-FFF2-40B4-BE49-F238E27FC236}">
                <a16:creationId xmlns:a16="http://schemas.microsoft.com/office/drawing/2014/main" id="{C5933359-5C56-5DD0-9661-1126C0E1501E}"/>
              </a:ext>
            </a:extLst>
          </p:cNvPr>
          <p:cNvSpPr/>
          <p:nvPr/>
        </p:nvSpPr>
        <p:spPr>
          <a:xfrm>
            <a:off x="3471010" y="9090843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32" name="Google Shape;1238;p21">
            <a:extLst>
              <a:ext uri="{FF2B5EF4-FFF2-40B4-BE49-F238E27FC236}">
                <a16:creationId xmlns:a16="http://schemas.microsoft.com/office/drawing/2014/main" id="{77FA8C69-65B9-018E-BBD2-2CDA5EF2616D}"/>
              </a:ext>
            </a:extLst>
          </p:cNvPr>
          <p:cNvSpPr/>
          <p:nvPr/>
        </p:nvSpPr>
        <p:spPr>
          <a:xfrm>
            <a:off x="3471009" y="9405331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/>
          </a:p>
        </p:txBody>
      </p: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7358F842-0085-CFCE-18F2-F2F2A3E69A63}"/>
              </a:ext>
            </a:extLst>
          </p:cNvPr>
          <p:cNvGrpSpPr/>
          <p:nvPr/>
        </p:nvGrpSpPr>
        <p:grpSpPr>
          <a:xfrm>
            <a:off x="41517" y="7550175"/>
            <a:ext cx="1478026" cy="532686"/>
            <a:chOff x="49178" y="3551155"/>
            <a:chExt cx="1478026" cy="532686"/>
          </a:xfrm>
        </p:grpSpPr>
        <p:grpSp>
          <p:nvGrpSpPr>
            <p:cNvPr id="2125" name="Google Shape;1271;p22">
              <a:extLst>
                <a:ext uri="{FF2B5EF4-FFF2-40B4-BE49-F238E27FC236}">
                  <a16:creationId xmlns:a16="http://schemas.microsoft.com/office/drawing/2014/main" id="{EF455217-E545-B1EC-87DD-2ED75CA96795}"/>
                </a:ext>
              </a:extLst>
            </p:cNvPr>
            <p:cNvGrpSpPr/>
            <p:nvPr/>
          </p:nvGrpSpPr>
          <p:grpSpPr>
            <a:xfrm>
              <a:off x="381379" y="3697063"/>
              <a:ext cx="1145825" cy="308790"/>
              <a:chOff x="455220" y="4435599"/>
              <a:chExt cx="1145825" cy="308790"/>
            </a:xfrm>
          </p:grpSpPr>
          <p:sp>
            <p:nvSpPr>
              <p:cNvPr id="2129" name="Google Shape;1272;p22">
                <a:extLst>
                  <a:ext uri="{FF2B5EF4-FFF2-40B4-BE49-F238E27FC236}">
                    <a16:creationId xmlns:a16="http://schemas.microsoft.com/office/drawing/2014/main" id="{A90C68B1-6AB3-8B13-E726-3FDA490C5D1B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30" name="Google Shape;1273;p22">
                <a:extLst>
                  <a:ext uri="{FF2B5EF4-FFF2-40B4-BE49-F238E27FC236}">
                    <a16:creationId xmlns:a16="http://schemas.microsoft.com/office/drawing/2014/main" id="{52159F6E-46FE-5C02-7EF9-F4B5721F4332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 err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escuchar</a:t>
                </a:r>
                <a:endParaRPr dirty="0"/>
              </a:p>
            </p:txBody>
          </p:sp>
        </p:grpSp>
        <p:grpSp>
          <p:nvGrpSpPr>
            <p:cNvPr id="2126" name="Google Shape;1274;p22">
              <a:extLst>
                <a:ext uri="{FF2B5EF4-FFF2-40B4-BE49-F238E27FC236}">
                  <a16:creationId xmlns:a16="http://schemas.microsoft.com/office/drawing/2014/main" id="{772B09E5-4223-5120-C2E4-631CF9523E99}"/>
                </a:ext>
              </a:extLst>
            </p:cNvPr>
            <p:cNvGrpSpPr/>
            <p:nvPr/>
          </p:nvGrpSpPr>
          <p:grpSpPr>
            <a:xfrm>
              <a:off x="49178" y="3551155"/>
              <a:ext cx="511630" cy="532686"/>
              <a:chOff x="11059045" y="145038"/>
              <a:chExt cx="945328" cy="980949"/>
            </a:xfrm>
          </p:grpSpPr>
          <p:sp>
            <p:nvSpPr>
              <p:cNvPr id="2127" name="Google Shape;1275;p22">
                <a:extLst>
                  <a:ext uri="{FF2B5EF4-FFF2-40B4-BE49-F238E27FC236}">
                    <a16:creationId xmlns:a16="http://schemas.microsoft.com/office/drawing/2014/main" id="{61480685-95BE-0112-2F4E-F7BAE7AE4D30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solidFill>
                <a:srgbClr val="B9E5EE"/>
              </a:solidFill>
              <a:ln w="19050" cap="flat" cmpd="sng">
                <a:solidFill>
                  <a:srgbClr val="41526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28" name="Google Shape;1276;p22" descr="Free speaker sound loud vector">
                <a:extLst>
                  <a:ext uri="{FF2B5EF4-FFF2-40B4-BE49-F238E27FC236}">
                    <a16:creationId xmlns:a16="http://schemas.microsoft.com/office/drawing/2014/main" id="{F7DE7E6F-182D-7985-0E32-DA65FDE37E0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189029" y="333684"/>
                <a:ext cx="681089" cy="5833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180" name="Picture 2179" descr="Free Watercolor Brushstroke illustration and picture">
            <a:extLst>
              <a:ext uri="{FF2B5EF4-FFF2-40B4-BE49-F238E27FC236}">
                <a16:creationId xmlns:a16="http://schemas.microsoft.com/office/drawing/2014/main" id="{A30AAAB5-DA48-F9FA-D6FA-504817BE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" name="TextBox 2180">
            <a:extLst>
              <a:ext uri="{FF2B5EF4-FFF2-40B4-BE49-F238E27FC236}">
                <a16:creationId xmlns:a16="http://schemas.microsoft.com/office/drawing/2014/main" id="{CFF048C9-5FFA-8DD4-929D-AC701B3FCE46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6821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31" name="Picture 30" descr="Free Watercolor Brushstroke illustration and picture">
            <a:extLst>
              <a:ext uri="{FF2B5EF4-FFF2-40B4-BE49-F238E27FC236}">
                <a16:creationId xmlns:a16="http://schemas.microsoft.com/office/drawing/2014/main" id="{2AF7A4D9-D6D6-617A-F46D-F5EDE299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7BECF3-B0E4-8F3C-7C09-CEBAA629FF5F}"/>
              </a:ext>
            </a:extLst>
          </p:cNvPr>
          <p:cNvSpPr txBox="1"/>
          <p:nvPr/>
        </p:nvSpPr>
        <p:spPr>
          <a:xfrm>
            <a:off x="6363189" y="9561375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F533C3-B278-3228-9C42-4F51E4A0E04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Google Shape;1243;p21">
            <a:extLst>
              <a:ext uri="{FF2B5EF4-FFF2-40B4-BE49-F238E27FC236}">
                <a16:creationId xmlns:a16="http://schemas.microsoft.com/office/drawing/2014/main" id="{4747AA9E-9ED6-5654-4112-F068F73D94FA}"/>
              </a:ext>
            </a:extLst>
          </p:cNvPr>
          <p:cNvSpPr/>
          <p:nvPr/>
        </p:nvSpPr>
        <p:spPr>
          <a:xfrm>
            <a:off x="130140" y="703687"/>
            <a:ext cx="6539774" cy="3170070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44;p21">
            <a:extLst>
              <a:ext uri="{FF2B5EF4-FFF2-40B4-BE49-F238E27FC236}">
                <a16:creationId xmlns:a16="http://schemas.microsoft.com/office/drawing/2014/main" id="{18F27FC3-31EE-475D-E869-57DEE1833E5B}"/>
              </a:ext>
            </a:extLst>
          </p:cNvPr>
          <p:cNvSpPr txBox="1"/>
          <p:nvPr/>
        </p:nvSpPr>
        <p:spPr>
          <a:xfrm>
            <a:off x="184399" y="728467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| estar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" name="Google Shape;1245;p21">
            <a:extLst>
              <a:ext uri="{FF2B5EF4-FFF2-40B4-BE49-F238E27FC236}">
                <a16:creationId xmlns:a16="http://schemas.microsoft.com/office/drawing/2014/main" id="{4F74C35C-059C-FCE4-2316-337CE5C21FED}"/>
              </a:ext>
            </a:extLst>
          </p:cNvPr>
          <p:cNvGrpSpPr/>
          <p:nvPr/>
        </p:nvGrpSpPr>
        <p:grpSpPr>
          <a:xfrm>
            <a:off x="4847224" y="722999"/>
            <a:ext cx="1943885" cy="588990"/>
            <a:chOff x="115026" y="5917195"/>
            <a:chExt cx="1943885" cy="588990"/>
          </a:xfrm>
        </p:grpSpPr>
        <p:sp>
          <p:nvSpPr>
            <p:cNvPr id="33" name="Google Shape;1246;p21">
              <a:extLst>
                <a:ext uri="{FF2B5EF4-FFF2-40B4-BE49-F238E27FC236}">
                  <a16:creationId xmlns:a16="http://schemas.microsoft.com/office/drawing/2014/main" id="{3B30A8CF-1851-D248-1491-5C9C87BEDE27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" name="Google Shape;1247;p21" descr="Jigsaw, Puzzle, Piece, Game, Concept, Solution">
              <a:extLst>
                <a:ext uri="{FF2B5EF4-FFF2-40B4-BE49-F238E27FC236}">
                  <a16:creationId xmlns:a16="http://schemas.microsoft.com/office/drawing/2014/main" id="{F076C5C6-791C-5F6D-4783-D5F52B80730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248;p21">
              <a:extLst>
                <a:ext uri="{FF2B5EF4-FFF2-40B4-BE49-F238E27FC236}">
                  <a16:creationId xmlns:a16="http://schemas.microsoft.com/office/drawing/2014/main" id="{972B615A-C0EF-EEC7-AAFF-C1A6FFEC99A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1249;p21">
            <a:extLst>
              <a:ext uri="{FF2B5EF4-FFF2-40B4-BE49-F238E27FC236}">
                <a16:creationId xmlns:a16="http://schemas.microsoft.com/office/drawing/2014/main" id="{AF8BF80E-FA9D-ED1E-8FA5-DC3CC2282FF7}"/>
              </a:ext>
            </a:extLst>
          </p:cNvPr>
          <p:cNvSpPr txBox="1"/>
          <p:nvPr/>
        </p:nvSpPr>
        <p:spPr>
          <a:xfrm>
            <a:off x="170331" y="1100288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(trait) |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(location, state)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37" name="Google Shape;1250;p21">
            <a:extLst>
              <a:ext uri="{FF2B5EF4-FFF2-40B4-BE49-F238E27FC236}">
                <a16:creationId xmlns:a16="http://schemas.microsoft.com/office/drawing/2014/main" id="{09AD6B62-66ED-FE10-1D94-0E17E6BFC145}"/>
              </a:ext>
            </a:extLst>
          </p:cNvPr>
          <p:cNvSpPr txBox="1"/>
          <p:nvPr/>
        </p:nvSpPr>
        <p:spPr>
          <a:xfrm>
            <a:off x="142195" y="1678637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1251;p21">
            <a:extLst>
              <a:ext uri="{FF2B5EF4-FFF2-40B4-BE49-F238E27FC236}">
                <a16:creationId xmlns:a16="http://schemas.microsoft.com/office/drawing/2014/main" id="{54D8973D-93E8-7361-9B45-C36BF1B9432F}"/>
              </a:ext>
            </a:extLst>
          </p:cNvPr>
          <p:cNvSpPr txBox="1"/>
          <p:nvPr/>
        </p:nvSpPr>
        <p:spPr>
          <a:xfrm>
            <a:off x="137671" y="1984030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Google Shape;1252;p21">
            <a:extLst>
              <a:ext uri="{FF2B5EF4-FFF2-40B4-BE49-F238E27FC236}">
                <a16:creationId xmlns:a16="http://schemas.microsoft.com/office/drawing/2014/main" id="{E0FEFCD5-8FB4-3831-0345-BCE861281E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5529" y="265516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253;p21">
            <a:extLst>
              <a:ext uri="{FF2B5EF4-FFF2-40B4-BE49-F238E27FC236}">
                <a16:creationId xmlns:a16="http://schemas.microsoft.com/office/drawing/2014/main" id="{208FC708-DA5F-8AA4-73C4-B6AC3C152113}"/>
              </a:ext>
            </a:extLst>
          </p:cNvPr>
          <p:cNvSpPr txBox="1"/>
          <p:nvPr/>
        </p:nvSpPr>
        <p:spPr>
          <a:xfrm>
            <a:off x="2621839" y="231766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contento.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254;p21">
            <a:extLst>
              <a:ext uri="{FF2B5EF4-FFF2-40B4-BE49-F238E27FC236}">
                <a16:creationId xmlns:a16="http://schemas.microsoft.com/office/drawing/2014/main" id="{4B144F28-D2A9-DDCD-45C6-5C1255C2AA7D}"/>
              </a:ext>
            </a:extLst>
          </p:cNvPr>
          <p:cNvSpPr txBox="1"/>
          <p:nvPr/>
        </p:nvSpPr>
        <p:spPr>
          <a:xfrm>
            <a:off x="2912882" y="2635843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feeling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pleased.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" name="Google Shape;1256;p21">
            <a:extLst>
              <a:ext uri="{FF2B5EF4-FFF2-40B4-BE49-F238E27FC236}">
                <a16:creationId xmlns:a16="http://schemas.microsoft.com/office/drawing/2014/main" id="{D5B83007-4EFB-245A-4E87-B5676723A5A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499" y="2352237"/>
            <a:ext cx="1927256" cy="63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257;p21">
            <a:extLst>
              <a:ext uri="{FF2B5EF4-FFF2-40B4-BE49-F238E27FC236}">
                <a16:creationId xmlns:a16="http://schemas.microsoft.com/office/drawing/2014/main" id="{FB8726E3-C85F-3C6D-71FD-DABF2A7F11A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8519" y="3113815"/>
            <a:ext cx="1965140" cy="67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58;p21">
            <a:extLst>
              <a:ext uri="{FF2B5EF4-FFF2-40B4-BE49-F238E27FC236}">
                <a16:creationId xmlns:a16="http://schemas.microsoft.com/office/drawing/2014/main" id="{D6E64AF1-718D-457C-39E1-D6E5837893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8950" y="33950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259;p21">
            <a:extLst>
              <a:ext uri="{FF2B5EF4-FFF2-40B4-BE49-F238E27FC236}">
                <a16:creationId xmlns:a16="http://schemas.microsoft.com/office/drawing/2014/main" id="{CB93DD84-2C53-B901-41E6-DE43E41F66FB}"/>
              </a:ext>
            </a:extLst>
          </p:cNvPr>
          <p:cNvSpPr txBox="1"/>
          <p:nvPr/>
        </p:nvSpPr>
        <p:spPr>
          <a:xfrm>
            <a:off x="2635260" y="3057594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muy tranquilo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260;p21">
            <a:extLst>
              <a:ext uri="{FF2B5EF4-FFF2-40B4-BE49-F238E27FC236}">
                <a16:creationId xmlns:a16="http://schemas.microsoft.com/office/drawing/2014/main" id="{BE9CEF2F-6C53-D2B8-5F3F-ED30AB8D0C46}"/>
              </a:ext>
            </a:extLst>
          </p:cNvPr>
          <p:cNvSpPr txBox="1"/>
          <p:nvPr/>
        </p:nvSpPr>
        <p:spPr>
          <a:xfrm>
            <a:off x="2926303" y="3375774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very calm (person).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7" name="Google Shape;1266;p22">
            <a:extLst>
              <a:ext uri="{FF2B5EF4-FFF2-40B4-BE49-F238E27FC236}">
                <a16:creationId xmlns:a16="http://schemas.microsoft.com/office/drawing/2014/main" id="{6105140B-8C2F-23F5-513C-C53E1EBEC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845417"/>
              </p:ext>
            </p:extLst>
          </p:nvPr>
        </p:nvGraphicFramePr>
        <p:xfrm>
          <a:off x="94589" y="4795731"/>
          <a:ext cx="6575325" cy="30480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hoy   |  siempre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niño | niña |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¿Cómo estás? | ¿Cómo eres?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8" name="Google Shape;1271;p22">
            <a:extLst>
              <a:ext uri="{FF2B5EF4-FFF2-40B4-BE49-F238E27FC236}">
                <a16:creationId xmlns:a16="http://schemas.microsoft.com/office/drawing/2014/main" id="{2B501274-5340-F11E-1CF8-BBA0A16B9176}"/>
              </a:ext>
            </a:extLst>
          </p:cNvPr>
          <p:cNvGrpSpPr/>
          <p:nvPr/>
        </p:nvGrpSpPr>
        <p:grpSpPr>
          <a:xfrm>
            <a:off x="426789" y="4156620"/>
            <a:ext cx="1145825" cy="308790"/>
            <a:chOff x="455220" y="4435599"/>
            <a:chExt cx="1145825" cy="308790"/>
          </a:xfrm>
        </p:grpSpPr>
        <p:sp>
          <p:nvSpPr>
            <p:cNvPr id="50" name="Google Shape;1272;p22">
              <a:extLst>
                <a:ext uri="{FF2B5EF4-FFF2-40B4-BE49-F238E27FC236}">
                  <a16:creationId xmlns:a16="http://schemas.microsoft.com/office/drawing/2014/main" id="{F29243B2-6BF2-04FC-24BC-24125E9E6CB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Google Shape;1273;p22">
              <a:extLst>
                <a:ext uri="{FF2B5EF4-FFF2-40B4-BE49-F238E27FC236}">
                  <a16:creationId xmlns:a16="http://schemas.microsoft.com/office/drawing/2014/main" id="{878A62DD-3B64-D907-8993-DC20F416A97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60" name="Google Shape;1274;p22">
            <a:extLst>
              <a:ext uri="{FF2B5EF4-FFF2-40B4-BE49-F238E27FC236}">
                <a16:creationId xmlns:a16="http://schemas.microsoft.com/office/drawing/2014/main" id="{A4F6FD90-5332-E73E-1C0B-2D82792B46C7}"/>
              </a:ext>
            </a:extLst>
          </p:cNvPr>
          <p:cNvGrpSpPr/>
          <p:nvPr/>
        </p:nvGrpSpPr>
        <p:grpSpPr>
          <a:xfrm>
            <a:off x="94588" y="4010712"/>
            <a:ext cx="511630" cy="532686"/>
            <a:chOff x="11059045" y="145038"/>
            <a:chExt cx="945328" cy="980949"/>
          </a:xfrm>
        </p:grpSpPr>
        <p:sp>
          <p:nvSpPr>
            <p:cNvPr id="61" name="Google Shape;1275;p22">
              <a:extLst>
                <a:ext uri="{FF2B5EF4-FFF2-40B4-BE49-F238E27FC236}">
                  <a16:creationId xmlns:a16="http://schemas.microsoft.com/office/drawing/2014/main" id="{ED19B0D9-155E-FD96-8FAC-9D8757CC697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" name="Google Shape;1276;p22" descr="Free speaker sound loud vector">
              <a:extLst>
                <a:ext uri="{FF2B5EF4-FFF2-40B4-BE49-F238E27FC236}">
                  <a16:creationId xmlns:a16="http://schemas.microsoft.com/office/drawing/2014/main" id="{0A1DBD53-FCCD-1ADD-205B-98F03D9A0D3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1277;p22">
            <a:extLst>
              <a:ext uri="{FF2B5EF4-FFF2-40B4-BE49-F238E27FC236}">
                <a16:creationId xmlns:a16="http://schemas.microsoft.com/office/drawing/2014/main" id="{3395F661-2240-F832-4B3C-02E3200E7EC9}"/>
              </a:ext>
            </a:extLst>
          </p:cNvPr>
          <p:cNvSpPr/>
          <p:nvPr/>
        </p:nvSpPr>
        <p:spPr>
          <a:xfrm>
            <a:off x="154013" y="5171566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024" name="Google Shape;1278;p22">
            <a:extLst>
              <a:ext uri="{FF2B5EF4-FFF2-40B4-BE49-F238E27FC236}">
                <a16:creationId xmlns:a16="http://schemas.microsoft.com/office/drawing/2014/main" id="{A9758600-05A8-2B5F-8BE8-0BB9DC83A534}"/>
              </a:ext>
            </a:extLst>
          </p:cNvPr>
          <p:cNvSpPr/>
          <p:nvPr/>
        </p:nvSpPr>
        <p:spPr>
          <a:xfrm>
            <a:off x="171687" y="5641388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025" name="Google Shape;1279;p22">
            <a:extLst>
              <a:ext uri="{FF2B5EF4-FFF2-40B4-BE49-F238E27FC236}">
                <a16:creationId xmlns:a16="http://schemas.microsoft.com/office/drawing/2014/main" id="{FE83B615-1730-98A9-C495-3CFA29AF7AE5}"/>
              </a:ext>
            </a:extLst>
          </p:cNvPr>
          <p:cNvSpPr/>
          <p:nvPr/>
        </p:nvSpPr>
        <p:spPr>
          <a:xfrm>
            <a:off x="155413" y="6111210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027" name="Google Shape;1280;p22">
            <a:extLst>
              <a:ext uri="{FF2B5EF4-FFF2-40B4-BE49-F238E27FC236}">
                <a16:creationId xmlns:a16="http://schemas.microsoft.com/office/drawing/2014/main" id="{3221D220-9A43-2115-7B81-BEF39C87B466}"/>
              </a:ext>
            </a:extLst>
          </p:cNvPr>
          <p:cNvSpPr/>
          <p:nvPr/>
        </p:nvSpPr>
        <p:spPr>
          <a:xfrm>
            <a:off x="154019" y="6573833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028" name="Google Shape;1281;p22">
            <a:extLst>
              <a:ext uri="{FF2B5EF4-FFF2-40B4-BE49-F238E27FC236}">
                <a16:creationId xmlns:a16="http://schemas.microsoft.com/office/drawing/2014/main" id="{F446601B-B6F9-51C2-646C-BF76E62BE878}"/>
              </a:ext>
            </a:extLst>
          </p:cNvPr>
          <p:cNvSpPr/>
          <p:nvPr/>
        </p:nvSpPr>
        <p:spPr>
          <a:xfrm>
            <a:off x="154019" y="7036456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1029" name="Google Shape;1282;p22">
            <a:extLst>
              <a:ext uri="{FF2B5EF4-FFF2-40B4-BE49-F238E27FC236}">
                <a16:creationId xmlns:a16="http://schemas.microsoft.com/office/drawing/2014/main" id="{C0361EAB-7D82-8D61-3925-5D215643A311}"/>
              </a:ext>
            </a:extLst>
          </p:cNvPr>
          <p:cNvSpPr txBox="1"/>
          <p:nvPr/>
        </p:nvSpPr>
        <p:spPr>
          <a:xfrm>
            <a:off x="1535032" y="4127219"/>
            <a:ext cx="630380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niños* en la clase de Luis.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0" name="Google Shape;1283;p22">
            <a:extLst>
              <a:ext uri="{FF2B5EF4-FFF2-40B4-BE49-F238E27FC236}">
                <a16:creationId xmlns:a16="http://schemas.microsoft.com/office/drawing/2014/main" id="{B81A3C17-6A91-7849-CEC9-398811C932E7}"/>
              </a:ext>
            </a:extLst>
          </p:cNvPr>
          <p:cNvSpPr txBox="1"/>
          <p:nvPr/>
        </p:nvSpPr>
        <p:spPr>
          <a:xfrm>
            <a:off x="526888" y="4436274"/>
            <a:ext cx="682896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‘hoy’ o ‘siempre’? ¿Niño, niña o     ?</a:t>
            </a:r>
            <a:endParaRPr/>
          </a:p>
        </p:txBody>
      </p:sp>
      <p:pic>
        <p:nvPicPr>
          <p:cNvPr id="1031" name="Google Shape;1288;p22">
            <a:extLst>
              <a:ext uri="{FF2B5EF4-FFF2-40B4-BE49-F238E27FC236}">
                <a16:creationId xmlns:a16="http://schemas.microsoft.com/office/drawing/2014/main" id="{18135E27-85DA-AF3D-BAD0-C48DA27D640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8278" y="5216677"/>
            <a:ext cx="154495" cy="160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289;p22">
            <a:extLst>
              <a:ext uri="{FF2B5EF4-FFF2-40B4-BE49-F238E27FC236}">
                <a16:creationId xmlns:a16="http://schemas.microsoft.com/office/drawing/2014/main" id="{061DA453-7E5F-617C-B8C2-F025BAE7BB76}"/>
              </a:ext>
            </a:extLst>
          </p:cNvPr>
          <p:cNvSpPr/>
          <p:nvPr/>
        </p:nvSpPr>
        <p:spPr>
          <a:xfrm>
            <a:off x="154019" y="7491936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3" name="Google Shape;1290;p22" descr="Badge Question Mark with solid fill">
            <a:extLst>
              <a:ext uri="{FF2B5EF4-FFF2-40B4-BE49-F238E27FC236}">
                <a16:creationId xmlns:a16="http://schemas.microsoft.com/office/drawing/2014/main" id="{B13929B3-8BF6-1442-C51F-418EE8738B3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11134" y="4472755"/>
            <a:ext cx="251156" cy="2511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4" name="Google Shape;1292;p22">
            <a:extLst>
              <a:ext uri="{FF2B5EF4-FFF2-40B4-BE49-F238E27FC236}">
                <a16:creationId xmlns:a16="http://schemas.microsoft.com/office/drawing/2014/main" id="{6115C3B6-F734-8045-9E3E-55715CA6C23A}"/>
              </a:ext>
            </a:extLst>
          </p:cNvPr>
          <p:cNvCxnSpPr/>
          <p:nvPr/>
        </p:nvCxnSpPr>
        <p:spPr>
          <a:xfrm>
            <a:off x="1219951" y="5099680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035" name="Google Shape;1293;p22">
            <a:extLst>
              <a:ext uri="{FF2B5EF4-FFF2-40B4-BE49-F238E27FC236}">
                <a16:creationId xmlns:a16="http://schemas.microsoft.com/office/drawing/2014/main" id="{2728BA01-ED93-C71C-A3EC-301260F9B434}"/>
              </a:ext>
            </a:extLst>
          </p:cNvPr>
          <p:cNvCxnSpPr/>
          <p:nvPr/>
        </p:nvCxnSpPr>
        <p:spPr>
          <a:xfrm>
            <a:off x="2867776" y="5099680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036" name="Google Shape;1294;p22">
            <a:extLst>
              <a:ext uri="{FF2B5EF4-FFF2-40B4-BE49-F238E27FC236}">
                <a16:creationId xmlns:a16="http://schemas.microsoft.com/office/drawing/2014/main" id="{1AE27205-BF5D-C813-8802-52AA86931257}"/>
              </a:ext>
            </a:extLst>
          </p:cNvPr>
          <p:cNvCxnSpPr/>
          <p:nvPr/>
        </p:nvCxnSpPr>
        <p:spPr>
          <a:xfrm>
            <a:off x="5272279" y="5096147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5278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75D798-C5B0-1963-0516-F48476D46C39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1320;p23">
            <a:extLst>
              <a:ext uri="{FF2B5EF4-FFF2-40B4-BE49-F238E27FC236}">
                <a16:creationId xmlns:a16="http://schemas.microsoft.com/office/drawing/2014/main" id="{E50A35A6-0A76-A86E-D345-68E83656661D}"/>
              </a:ext>
            </a:extLst>
          </p:cNvPr>
          <p:cNvSpPr txBox="1"/>
          <p:nvPr/>
        </p:nvSpPr>
        <p:spPr>
          <a:xfrm>
            <a:off x="3581569" y="2072839"/>
            <a:ext cx="3570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Pregunta en español.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Escucha y escribe en español.</a:t>
            </a:r>
            <a:endParaRPr/>
          </a:p>
        </p:txBody>
      </p:sp>
      <p:grpSp>
        <p:nvGrpSpPr>
          <p:cNvPr id="26" name="Google Shape;1321;p23">
            <a:extLst>
              <a:ext uri="{FF2B5EF4-FFF2-40B4-BE49-F238E27FC236}">
                <a16:creationId xmlns:a16="http://schemas.microsoft.com/office/drawing/2014/main" id="{14CB5EAD-7671-5141-53BF-BA496D074B10}"/>
              </a:ext>
            </a:extLst>
          </p:cNvPr>
          <p:cNvGrpSpPr/>
          <p:nvPr/>
        </p:nvGrpSpPr>
        <p:grpSpPr>
          <a:xfrm>
            <a:off x="608869" y="815159"/>
            <a:ext cx="822261" cy="307777"/>
            <a:chOff x="455223" y="4442570"/>
            <a:chExt cx="822262" cy="307777"/>
          </a:xfrm>
        </p:grpSpPr>
        <p:sp>
          <p:nvSpPr>
            <p:cNvPr id="27" name="Google Shape;1322;p23">
              <a:extLst>
                <a:ext uri="{FF2B5EF4-FFF2-40B4-BE49-F238E27FC236}">
                  <a16:creationId xmlns:a16="http://schemas.microsoft.com/office/drawing/2014/main" id="{5011D9E9-A9F1-BA92-759F-2C4B58166C36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1323;p23">
              <a:extLst>
                <a:ext uri="{FF2B5EF4-FFF2-40B4-BE49-F238E27FC236}">
                  <a16:creationId xmlns:a16="http://schemas.microsoft.com/office/drawing/2014/main" id="{E85201CC-673B-A389-BDD8-5DC8E3048043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 err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 dirty="0"/>
            </a:p>
          </p:txBody>
        </p:sp>
      </p:grpSp>
      <p:sp>
        <p:nvSpPr>
          <p:cNvPr id="29" name="Google Shape;1324;p23">
            <a:extLst>
              <a:ext uri="{FF2B5EF4-FFF2-40B4-BE49-F238E27FC236}">
                <a16:creationId xmlns:a16="http://schemas.microsoft.com/office/drawing/2014/main" id="{A9EEF8DE-96AA-04C5-5A21-A6184394179B}"/>
              </a:ext>
            </a:extLst>
          </p:cNvPr>
          <p:cNvSpPr txBox="1"/>
          <p:nvPr/>
        </p:nvSpPr>
        <p:spPr>
          <a:xfrm>
            <a:off x="1458106" y="819104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Persona B:</a:t>
            </a:r>
            <a:r>
              <a:rPr lang="en-GB"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(Person A – turn to the next page.)</a:t>
            </a:r>
            <a:endParaRPr sz="160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" name="Google Shape;1325;p23">
            <a:extLst>
              <a:ext uri="{FF2B5EF4-FFF2-40B4-BE49-F238E27FC236}">
                <a16:creationId xmlns:a16="http://schemas.microsoft.com/office/drawing/2014/main" id="{40B9130B-5626-DFA2-AB31-4895308CF9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248" y="667908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326;p23">
            <a:extLst>
              <a:ext uri="{FF2B5EF4-FFF2-40B4-BE49-F238E27FC236}">
                <a16:creationId xmlns:a16="http://schemas.microsoft.com/office/drawing/2014/main" id="{F6257184-9D58-22C0-869C-FDAA493C4A04}"/>
              </a:ext>
            </a:extLst>
          </p:cNvPr>
          <p:cNvSpPr txBox="1"/>
          <p:nvPr/>
        </p:nvSpPr>
        <p:spPr>
          <a:xfrm>
            <a:off x="1010167" y="1245845"/>
            <a:ext cx="34027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partner starts! 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1327;p23">
            <a:extLst>
              <a:ext uri="{FF2B5EF4-FFF2-40B4-BE49-F238E27FC236}">
                <a16:creationId xmlns:a16="http://schemas.microsoft.com/office/drawing/2014/main" id="{3E9659C7-0CD2-8969-E4EB-342796699F4E}"/>
              </a:ext>
            </a:extLst>
          </p:cNvPr>
          <p:cNvSpPr txBox="1"/>
          <p:nvPr/>
        </p:nvSpPr>
        <p:spPr>
          <a:xfrm>
            <a:off x="3651685" y="1373484"/>
            <a:ext cx="3136228" cy="600164"/>
          </a:xfrm>
          <a:prstGeom prst="rect">
            <a:avLst/>
          </a:prstGeom>
          <a:solidFill>
            <a:srgbClr val="CBEBF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you start by asking the questions in Spanish, in the order they appear on your card (1-5). Write A’s answer down.</a:t>
            </a:r>
            <a:endParaRPr/>
          </a:p>
        </p:txBody>
      </p:sp>
      <p:sp>
        <p:nvSpPr>
          <p:cNvPr id="34" name="Google Shape;1328;p23">
            <a:extLst>
              <a:ext uri="{FF2B5EF4-FFF2-40B4-BE49-F238E27FC236}">
                <a16:creationId xmlns:a16="http://schemas.microsoft.com/office/drawing/2014/main" id="{F745A6A5-1B01-DE7F-5B2F-FBBD7273F234}"/>
              </a:ext>
            </a:extLst>
          </p:cNvPr>
          <p:cNvSpPr txBox="1"/>
          <p:nvPr/>
        </p:nvSpPr>
        <p:spPr>
          <a:xfrm>
            <a:off x="212002" y="1254884"/>
            <a:ext cx="12191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1</a:t>
            </a:r>
            <a:endParaRPr dirty="0"/>
          </a:p>
        </p:txBody>
      </p:sp>
      <p:sp>
        <p:nvSpPr>
          <p:cNvPr id="38" name="Google Shape;1329;p23">
            <a:extLst>
              <a:ext uri="{FF2B5EF4-FFF2-40B4-BE49-F238E27FC236}">
                <a16:creationId xmlns:a16="http://schemas.microsoft.com/office/drawing/2014/main" id="{EBF66AE8-DB81-FE14-30CC-0FFDFB2B230E}"/>
              </a:ext>
            </a:extLst>
          </p:cNvPr>
          <p:cNvSpPr txBox="1"/>
          <p:nvPr/>
        </p:nvSpPr>
        <p:spPr>
          <a:xfrm>
            <a:off x="3651685" y="1110930"/>
            <a:ext cx="132057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2</a:t>
            </a:r>
            <a:endParaRPr dirty="0"/>
          </a:p>
        </p:txBody>
      </p:sp>
      <p:pic>
        <p:nvPicPr>
          <p:cNvPr id="43" name="Google Shape;1330;p23" descr="Speech Icon, Voice, Talking, Audio, Speech">
            <a:extLst>
              <a:ext uri="{FF2B5EF4-FFF2-40B4-BE49-F238E27FC236}">
                <a16:creationId xmlns:a16="http://schemas.microsoft.com/office/drawing/2014/main" id="{5B7689CE-7F1A-40B8-FB96-6D08151FA5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6160" y="2106005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331;p23">
            <a:extLst>
              <a:ext uri="{FF2B5EF4-FFF2-40B4-BE49-F238E27FC236}">
                <a16:creationId xmlns:a16="http://schemas.microsoft.com/office/drawing/2014/main" id="{16999617-BC84-5DC6-E74B-2A3EAA0ABEB3}"/>
              </a:ext>
            </a:extLst>
          </p:cNvPr>
          <p:cNvSpPr txBox="1"/>
          <p:nvPr/>
        </p:nvSpPr>
        <p:spPr>
          <a:xfrm>
            <a:off x="228760" y="1502170"/>
            <a:ext cx="3113889" cy="577081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your partner starts by asking you questions in Spanish. Say </a:t>
            </a:r>
            <a:r>
              <a:rPr lang="en-GB" sz="10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 sentence in Spanish, based on the verb your heard. </a:t>
            </a:r>
            <a:endParaRPr/>
          </a:p>
        </p:txBody>
      </p:sp>
      <p:pic>
        <p:nvPicPr>
          <p:cNvPr id="50" name="Google Shape;1332;p23" descr="Ear, Listen, Hear, Gossip, Sound">
            <a:extLst>
              <a:ext uri="{FF2B5EF4-FFF2-40B4-BE49-F238E27FC236}">
                <a16:creationId xmlns:a16="http://schemas.microsoft.com/office/drawing/2014/main" id="{009691BC-6E2B-C54D-9DE1-A1C740CB16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1244" y="2357897"/>
            <a:ext cx="166892" cy="27815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1333;p23">
            <a:extLst>
              <a:ext uri="{FF2B5EF4-FFF2-40B4-BE49-F238E27FC236}">
                <a16:creationId xmlns:a16="http://schemas.microsoft.com/office/drawing/2014/main" id="{D0877440-E31A-5C56-EB09-9868BDCFE2D6}"/>
              </a:ext>
            </a:extLst>
          </p:cNvPr>
          <p:cNvSpPr txBox="1"/>
          <p:nvPr/>
        </p:nvSpPr>
        <p:spPr>
          <a:xfrm>
            <a:off x="130140" y="2193600"/>
            <a:ext cx="321162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Century Gothic"/>
              <a:buAutoNum type="arabicParenR"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Escucha y habla en español.</a:t>
            </a:r>
            <a:endParaRPr/>
          </a:p>
        </p:txBody>
      </p:sp>
      <p:pic>
        <p:nvPicPr>
          <p:cNvPr id="53" name="Google Shape;1334;p23" descr="Speech Icon, Voice, Talking, Audio, Speech">
            <a:extLst>
              <a:ext uri="{FF2B5EF4-FFF2-40B4-BE49-F238E27FC236}">
                <a16:creationId xmlns:a16="http://schemas.microsoft.com/office/drawing/2014/main" id="{9766AA67-93F6-F654-5F57-1139CD5294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731" y="2222957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335;p23" descr="Ear, Listen, Hear, Gossip, Sound">
            <a:extLst>
              <a:ext uri="{FF2B5EF4-FFF2-40B4-BE49-F238E27FC236}">
                <a16:creationId xmlns:a16="http://schemas.microsoft.com/office/drawing/2014/main" id="{3609F0FE-FF5E-62BB-21E9-6CCA6B54C4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02" y="2203371"/>
            <a:ext cx="166892" cy="27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341;p23">
            <a:extLst>
              <a:ext uri="{FF2B5EF4-FFF2-40B4-BE49-F238E27FC236}">
                <a16:creationId xmlns:a16="http://schemas.microsoft.com/office/drawing/2014/main" id="{07C6E16D-4FC7-150D-75EC-B18F1AB39B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4462" y="2667595"/>
            <a:ext cx="3124718" cy="29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screenshot of a phone&#10;&#10;AI-generated content may be incorrect.">
            <a:extLst>
              <a:ext uri="{FF2B5EF4-FFF2-40B4-BE49-F238E27FC236}">
                <a16:creationId xmlns:a16="http://schemas.microsoft.com/office/drawing/2014/main" id="{B48E62DB-F9C3-F3C3-28F4-0B94C8792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" y="2667595"/>
            <a:ext cx="2816873" cy="2988006"/>
          </a:xfrm>
          <a:prstGeom prst="rect">
            <a:avLst/>
          </a:prstGeom>
        </p:spPr>
      </p:pic>
      <p:graphicFrame>
        <p:nvGraphicFramePr>
          <p:cNvPr id="62" name="Google Shape;1342;p23">
            <a:extLst>
              <a:ext uri="{FF2B5EF4-FFF2-40B4-BE49-F238E27FC236}">
                <a16:creationId xmlns:a16="http://schemas.microsoft.com/office/drawing/2014/main" id="{0994450C-B7C7-0AC7-BBF4-879B2EB7C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837926"/>
              </p:ext>
            </p:extLst>
          </p:nvPr>
        </p:nvGraphicFramePr>
        <p:xfrm>
          <a:off x="98638" y="6405853"/>
          <a:ext cx="6611025" cy="3231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madre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ciudad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padre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pasear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chica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" name="Google Shape;1343;p23">
            <a:extLst>
              <a:ext uri="{FF2B5EF4-FFF2-40B4-BE49-F238E27FC236}">
                <a16:creationId xmlns:a16="http://schemas.microsoft.com/office/drawing/2014/main" id="{48A19AAF-B5D5-D019-13AD-0FCC7F3E4AE9}"/>
              </a:ext>
            </a:extLst>
          </p:cNvPr>
          <p:cNvSpPr txBox="1"/>
          <p:nvPr/>
        </p:nvSpPr>
        <p:spPr>
          <a:xfrm>
            <a:off x="1382545" y="5901774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 dirty="0"/>
          </a:p>
        </p:txBody>
      </p:sp>
      <p:pic>
        <p:nvPicPr>
          <p:cNvPr id="2052" name="Google Shape;1344;p23">
            <a:extLst>
              <a:ext uri="{FF2B5EF4-FFF2-40B4-BE49-F238E27FC236}">
                <a16:creationId xmlns:a16="http://schemas.microsoft.com/office/drawing/2014/main" id="{1B32752B-E3B5-F52B-308D-7A86857D92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766" y="7918025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1345;p23" descr="Icon&#10;&#10;Description automatically generated">
            <a:extLst>
              <a:ext uri="{FF2B5EF4-FFF2-40B4-BE49-F238E27FC236}">
                <a16:creationId xmlns:a16="http://schemas.microsoft.com/office/drawing/2014/main" id="{55F88222-1482-6642-9B98-2BDF3D153D4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352" y="6718825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2058" name="Google Shape;1346;p23">
            <a:extLst>
              <a:ext uri="{FF2B5EF4-FFF2-40B4-BE49-F238E27FC236}">
                <a16:creationId xmlns:a16="http://schemas.microsoft.com/office/drawing/2014/main" id="{F4526A34-52CA-C40F-0622-19ABBF33952D}"/>
              </a:ext>
            </a:extLst>
          </p:cNvPr>
          <p:cNvSpPr txBox="1"/>
          <p:nvPr/>
        </p:nvSpPr>
        <p:spPr>
          <a:xfrm>
            <a:off x="676954" y="7139221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59" name="Google Shape;1347;p23">
            <a:extLst>
              <a:ext uri="{FF2B5EF4-FFF2-40B4-BE49-F238E27FC236}">
                <a16:creationId xmlns:a16="http://schemas.microsoft.com/office/drawing/2014/main" id="{938E40C9-42E5-66CC-D362-286B06D41C14}"/>
              </a:ext>
            </a:extLst>
          </p:cNvPr>
          <p:cNvSpPr txBox="1"/>
          <p:nvPr/>
        </p:nvSpPr>
        <p:spPr>
          <a:xfrm>
            <a:off x="745181" y="8225973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2060" name="Google Shape;1348;p23">
            <a:extLst>
              <a:ext uri="{FF2B5EF4-FFF2-40B4-BE49-F238E27FC236}">
                <a16:creationId xmlns:a16="http://schemas.microsoft.com/office/drawing/2014/main" id="{5B174710-7981-27BF-998E-9D7A1411AF5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5072" y="8943645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61" name="Google Shape;1349;p23">
            <a:extLst>
              <a:ext uri="{FF2B5EF4-FFF2-40B4-BE49-F238E27FC236}">
                <a16:creationId xmlns:a16="http://schemas.microsoft.com/office/drawing/2014/main" id="{CCFCAA54-09BB-FD2A-916F-ECF3807E94A6}"/>
              </a:ext>
            </a:extLst>
          </p:cNvPr>
          <p:cNvSpPr txBox="1"/>
          <p:nvPr/>
        </p:nvSpPr>
        <p:spPr>
          <a:xfrm>
            <a:off x="760991" y="9272282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075" name="Google Shape;1354;p23">
            <a:extLst>
              <a:ext uri="{FF2B5EF4-FFF2-40B4-BE49-F238E27FC236}">
                <a16:creationId xmlns:a16="http://schemas.microsoft.com/office/drawing/2014/main" id="{DFFD8FB4-2A7D-41A8-D828-C430898F7D9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91609" y="6074556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Free Watercolor Brushstroke illustration and picture">
            <a:extLst>
              <a:ext uri="{FF2B5EF4-FFF2-40B4-BE49-F238E27FC236}">
                <a16:creationId xmlns:a16="http://schemas.microsoft.com/office/drawing/2014/main" id="{12A79A0B-4913-CD1D-E69D-B039D04A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A32C79-3960-1449-4C32-A732B1907CA4}"/>
              </a:ext>
            </a:extLst>
          </p:cNvPr>
          <p:cNvSpPr txBox="1"/>
          <p:nvPr/>
        </p:nvSpPr>
        <p:spPr>
          <a:xfrm>
            <a:off x="63631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  <p:grpSp>
        <p:nvGrpSpPr>
          <p:cNvPr id="2076" name="Google Shape;1433;p25">
            <a:extLst>
              <a:ext uri="{FF2B5EF4-FFF2-40B4-BE49-F238E27FC236}">
                <a16:creationId xmlns:a16="http://schemas.microsoft.com/office/drawing/2014/main" id="{997284B7-BC02-A2F0-A204-D210811CF9BD}"/>
              </a:ext>
            </a:extLst>
          </p:cNvPr>
          <p:cNvGrpSpPr/>
          <p:nvPr/>
        </p:nvGrpSpPr>
        <p:grpSpPr>
          <a:xfrm>
            <a:off x="451653" y="5904985"/>
            <a:ext cx="962296" cy="307777"/>
            <a:chOff x="537508" y="810975"/>
            <a:chExt cx="505091" cy="307777"/>
          </a:xfrm>
        </p:grpSpPr>
        <p:sp>
          <p:nvSpPr>
            <p:cNvPr id="2077" name="Google Shape;1434;p25">
              <a:extLst>
                <a:ext uri="{FF2B5EF4-FFF2-40B4-BE49-F238E27FC236}">
                  <a16:creationId xmlns:a16="http://schemas.microsoft.com/office/drawing/2014/main" id="{E5B612FB-47B9-4F47-5717-0F955649DDB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8" name="Google Shape;1435;p25">
              <a:extLst>
                <a:ext uri="{FF2B5EF4-FFF2-40B4-BE49-F238E27FC236}">
                  <a16:creationId xmlns:a16="http://schemas.microsoft.com/office/drawing/2014/main" id="{61C9E7A4-919F-F5C2-6C82-83A92E2D92F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79" name="Google Shape;1436;p25" descr="Pen, Write, Pencil, Writing Tool, Work, Message, Blue">
            <a:extLst>
              <a:ext uri="{FF2B5EF4-FFF2-40B4-BE49-F238E27FC236}">
                <a16:creationId xmlns:a16="http://schemas.microsoft.com/office/drawing/2014/main" id="{13AFB233-B0B3-316B-B787-6CEBA1D841D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950" y="5773833"/>
            <a:ext cx="521771" cy="52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03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Picture 2086" descr="A screenshot of a phone&#10;&#10;AI-generated content may be incorrect.">
            <a:extLst>
              <a:ext uri="{FF2B5EF4-FFF2-40B4-BE49-F238E27FC236}">
                <a16:creationId xmlns:a16="http://schemas.microsoft.com/office/drawing/2014/main" id="{C6BF169D-2E1E-78A9-8C53-B0D01F60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43" y="4676075"/>
            <a:ext cx="2632124" cy="2474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6" name="Picture 5" descr="Free Watercolor Brushstroke illustration and picture">
            <a:extLst>
              <a:ext uri="{FF2B5EF4-FFF2-40B4-BE49-F238E27FC236}">
                <a16:creationId xmlns:a16="http://schemas.microsoft.com/office/drawing/2014/main" id="{98D9BA02-112B-8D19-DA27-2E0C98C1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394363-CD6F-27F1-C7AF-CD15F5CF711F}"/>
              </a:ext>
            </a:extLst>
          </p:cNvPr>
          <p:cNvSpPr txBox="1"/>
          <p:nvPr/>
        </p:nvSpPr>
        <p:spPr>
          <a:xfrm>
            <a:off x="6363189" y="956137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D647-A3DE-65AA-8BBA-2E80ADE0EBC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Google Shape;1370;p24">
            <a:extLst>
              <a:ext uri="{FF2B5EF4-FFF2-40B4-BE49-F238E27FC236}">
                <a16:creationId xmlns:a16="http://schemas.microsoft.com/office/drawing/2014/main" id="{FBEC1F31-C914-231B-29C9-BE5D79BF4C87}"/>
              </a:ext>
            </a:extLst>
          </p:cNvPr>
          <p:cNvSpPr/>
          <p:nvPr/>
        </p:nvSpPr>
        <p:spPr>
          <a:xfrm>
            <a:off x="120495" y="736780"/>
            <a:ext cx="6539774" cy="3153047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71;p24">
            <a:extLst>
              <a:ext uri="{FF2B5EF4-FFF2-40B4-BE49-F238E27FC236}">
                <a16:creationId xmlns:a16="http://schemas.microsoft.com/office/drawing/2014/main" id="{C08EBD54-80B8-F2CB-6C0E-643A49CE9A9F}"/>
              </a:ext>
            </a:extLst>
          </p:cNvPr>
          <p:cNvSpPr txBox="1"/>
          <p:nvPr/>
        </p:nvSpPr>
        <p:spPr>
          <a:xfrm>
            <a:off x="174754" y="761560"/>
            <a:ext cx="21178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Subject pronouns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" name="Google Shape;1372;p24">
            <a:extLst>
              <a:ext uri="{FF2B5EF4-FFF2-40B4-BE49-F238E27FC236}">
                <a16:creationId xmlns:a16="http://schemas.microsoft.com/office/drawing/2014/main" id="{1F43149C-69D3-1F97-067C-3D7702EFD2E2}"/>
              </a:ext>
            </a:extLst>
          </p:cNvPr>
          <p:cNvGrpSpPr/>
          <p:nvPr/>
        </p:nvGrpSpPr>
        <p:grpSpPr>
          <a:xfrm>
            <a:off x="4837579" y="756092"/>
            <a:ext cx="1943885" cy="588990"/>
            <a:chOff x="115026" y="5917195"/>
            <a:chExt cx="1943885" cy="588990"/>
          </a:xfrm>
        </p:grpSpPr>
        <p:sp>
          <p:nvSpPr>
            <p:cNvPr id="30" name="Google Shape;1373;p24">
              <a:extLst>
                <a:ext uri="{FF2B5EF4-FFF2-40B4-BE49-F238E27FC236}">
                  <a16:creationId xmlns:a16="http://schemas.microsoft.com/office/drawing/2014/main" id="{10AB3113-7752-1D19-FBF2-55E4C602A24F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1374;p24" descr="Jigsaw, Puzzle, Piece, Game, Concept, Solution">
              <a:extLst>
                <a:ext uri="{FF2B5EF4-FFF2-40B4-BE49-F238E27FC236}">
                  <a16:creationId xmlns:a16="http://schemas.microsoft.com/office/drawing/2014/main" id="{B5E07627-D1D6-4FA0-FC05-1431E69A560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375;p24">
              <a:extLst>
                <a:ext uri="{FF2B5EF4-FFF2-40B4-BE49-F238E27FC236}">
                  <a16:creationId xmlns:a16="http://schemas.microsoft.com/office/drawing/2014/main" id="{884CA425-D800-C0D6-7909-8F516C76C6B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1376;p24">
            <a:extLst>
              <a:ext uri="{FF2B5EF4-FFF2-40B4-BE49-F238E27FC236}">
                <a16:creationId xmlns:a16="http://schemas.microsoft.com/office/drawing/2014/main" id="{9C3A030D-D356-D995-D4F4-42D3EBDC47B0}"/>
              </a:ext>
            </a:extLst>
          </p:cNvPr>
          <p:cNvSpPr txBox="1"/>
          <p:nvPr/>
        </p:nvSpPr>
        <p:spPr>
          <a:xfrm>
            <a:off x="2205664" y="797954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[I, you]</a:t>
            </a:r>
            <a:endParaRPr/>
          </a:p>
        </p:txBody>
      </p:sp>
      <p:sp>
        <p:nvSpPr>
          <p:cNvPr id="56" name="Google Shape;1377;p24">
            <a:extLst>
              <a:ext uri="{FF2B5EF4-FFF2-40B4-BE49-F238E27FC236}">
                <a16:creationId xmlns:a16="http://schemas.microsoft.com/office/drawing/2014/main" id="{56EC7300-2B23-7329-1FA0-55BD9398953A}"/>
              </a:ext>
            </a:extLst>
          </p:cNvPr>
          <p:cNvSpPr txBox="1"/>
          <p:nvPr/>
        </p:nvSpPr>
        <p:spPr>
          <a:xfrm>
            <a:off x="175722" y="1094297"/>
            <a:ext cx="4754417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verb (or verb ending) often tells us who the sentence refers to:</a:t>
            </a:r>
            <a:endParaRPr/>
          </a:p>
        </p:txBody>
      </p:sp>
      <p:pic>
        <p:nvPicPr>
          <p:cNvPr id="57" name="Google Shape;1378;p24">
            <a:extLst>
              <a:ext uri="{FF2B5EF4-FFF2-40B4-BE49-F238E27FC236}">
                <a16:creationId xmlns:a16="http://schemas.microsoft.com/office/drawing/2014/main" id="{9460B092-3E5F-F4A5-1971-A2C923521E5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0084" y="161075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379;p24">
            <a:extLst>
              <a:ext uri="{FF2B5EF4-FFF2-40B4-BE49-F238E27FC236}">
                <a16:creationId xmlns:a16="http://schemas.microsoft.com/office/drawing/2014/main" id="{7E4E04C2-BD57-935F-A4DA-AF25DB2E4FC7}"/>
              </a:ext>
            </a:extLst>
          </p:cNvPr>
          <p:cNvSpPr txBox="1"/>
          <p:nvPr/>
        </p:nvSpPr>
        <p:spPr>
          <a:xfrm>
            <a:off x="1317878" y="1626953"/>
            <a:ext cx="143357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feliz.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380;p24">
            <a:extLst>
              <a:ext uri="{FF2B5EF4-FFF2-40B4-BE49-F238E27FC236}">
                <a16:creationId xmlns:a16="http://schemas.microsoft.com/office/drawing/2014/main" id="{8DB0F94D-B231-0167-ED18-FCB4E24ACD89}"/>
              </a:ext>
            </a:extLst>
          </p:cNvPr>
          <p:cNvSpPr txBox="1"/>
          <p:nvPr/>
        </p:nvSpPr>
        <p:spPr>
          <a:xfrm>
            <a:off x="1329842" y="192042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divertid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1381;p24">
            <a:extLst>
              <a:ext uri="{FF2B5EF4-FFF2-40B4-BE49-F238E27FC236}">
                <a16:creationId xmlns:a16="http://schemas.microsoft.com/office/drawing/2014/main" id="{94EB0782-375D-2EEF-612E-1D227A1C5E7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0084" y="19266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1382;p24">
            <a:extLst>
              <a:ext uri="{FF2B5EF4-FFF2-40B4-BE49-F238E27FC236}">
                <a16:creationId xmlns:a16="http://schemas.microsoft.com/office/drawing/2014/main" id="{C51CE79E-85F7-E15A-B61D-18EBD78F5468}"/>
              </a:ext>
            </a:extLst>
          </p:cNvPr>
          <p:cNvSpPr txBox="1"/>
          <p:nvPr/>
        </p:nvSpPr>
        <p:spPr>
          <a:xfrm>
            <a:off x="3107425" y="1632892"/>
            <a:ext cx="23213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happy.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8" name="Google Shape;1383;p24">
            <a:extLst>
              <a:ext uri="{FF2B5EF4-FFF2-40B4-BE49-F238E27FC236}">
                <a16:creationId xmlns:a16="http://schemas.microsoft.com/office/drawing/2014/main" id="{D43B52DE-A808-5660-C199-41C783459C4B}"/>
              </a:ext>
            </a:extLst>
          </p:cNvPr>
          <p:cNvSpPr txBox="1"/>
          <p:nvPr/>
        </p:nvSpPr>
        <p:spPr>
          <a:xfrm>
            <a:off x="3119389" y="1926362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(in a) funny (mood).</a:t>
            </a:r>
            <a:endParaRPr/>
          </a:p>
        </p:txBody>
      </p:sp>
      <p:sp>
        <p:nvSpPr>
          <p:cNvPr id="2052" name="Google Shape;1384;p24">
            <a:extLst>
              <a:ext uri="{FF2B5EF4-FFF2-40B4-BE49-F238E27FC236}">
                <a16:creationId xmlns:a16="http://schemas.microsoft.com/office/drawing/2014/main" id="{665024FF-B423-9669-9827-B64CA481FC22}"/>
              </a:ext>
            </a:extLst>
          </p:cNvPr>
          <p:cNvSpPr txBox="1"/>
          <p:nvPr/>
        </p:nvSpPr>
        <p:spPr>
          <a:xfrm>
            <a:off x="175861" y="2265250"/>
            <a:ext cx="6400650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Sometimes, </a:t>
            </a:r>
            <a:r>
              <a:rPr lang="en-GB" sz="14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comparing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we use subject pronouns to emphasise the difference:</a:t>
            </a:r>
            <a:endParaRPr/>
          </a:p>
        </p:txBody>
      </p:sp>
      <p:grpSp>
        <p:nvGrpSpPr>
          <p:cNvPr id="2057" name="Google Shape;1385;p24">
            <a:extLst>
              <a:ext uri="{FF2B5EF4-FFF2-40B4-BE49-F238E27FC236}">
                <a16:creationId xmlns:a16="http://schemas.microsoft.com/office/drawing/2014/main" id="{D96DCE9E-DD97-9EFC-918E-F51D171D34CE}"/>
              </a:ext>
            </a:extLst>
          </p:cNvPr>
          <p:cNvGrpSpPr/>
          <p:nvPr/>
        </p:nvGrpSpPr>
        <p:grpSpPr>
          <a:xfrm>
            <a:off x="5310749" y="2591650"/>
            <a:ext cx="2185573" cy="799499"/>
            <a:chOff x="-2638283" y="7852179"/>
            <a:chExt cx="1691216" cy="708047"/>
          </a:xfrm>
        </p:grpSpPr>
        <p:sp>
          <p:nvSpPr>
            <p:cNvPr id="2058" name="Google Shape;1386;p24">
              <a:extLst>
                <a:ext uri="{FF2B5EF4-FFF2-40B4-BE49-F238E27FC236}">
                  <a16:creationId xmlns:a16="http://schemas.microsoft.com/office/drawing/2014/main" id="{191A16DD-8997-CD1B-22E9-58673ACBCA0D}"/>
                </a:ext>
              </a:extLst>
            </p:cNvPr>
            <p:cNvSpPr/>
            <p:nvPr/>
          </p:nvSpPr>
          <p:spPr>
            <a:xfrm>
              <a:off x="-2610456" y="7852179"/>
              <a:ext cx="938039" cy="704206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9" name="Google Shape;1387;p24" descr="Free Icon Light illustration and picture">
              <a:extLst>
                <a:ext uri="{FF2B5EF4-FFF2-40B4-BE49-F238E27FC236}">
                  <a16:creationId xmlns:a16="http://schemas.microsoft.com/office/drawing/2014/main" id="{48310312-85CD-AED2-F603-42A9D79FC2E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0" name="Google Shape;1388;p24">
              <a:extLst>
                <a:ext uri="{FF2B5EF4-FFF2-40B4-BE49-F238E27FC236}">
                  <a16:creationId xmlns:a16="http://schemas.microsoft.com/office/drawing/2014/main" id="{BD49DAD6-8CA6-60AD-C6E5-E2B8BA1DB138}"/>
                </a:ext>
              </a:extLst>
            </p:cNvPr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English</a:t>
              </a:r>
              <a:endParaRPr sz="10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Google Shape;1389;p24">
              <a:extLst>
                <a:ext uri="{FF2B5EF4-FFF2-40B4-BE49-F238E27FC236}">
                  <a16:creationId xmlns:a16="http://schemas.microsoft.com/office/drawing/2014/main" id="{E5372D92-09DB-9DFD-F42F-1A44F2BE8575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49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stress the contrast with our voice. </a:t>
              </a:r>
              <a:endParaRPr/>
            </a:p>
          </p:txBody>
        </p:sp>
      </p:grpSp>
      <p:sp>
        <p:nvSpPr>
          <p:cNvPr id="2062" name="Google Shape;1390;p24">
            <a:extLst>
              <a:ext uri="{FF2B5EF4-FFF2-40B4-BE49-F238E27FC236}">
                <a16:creationId xmlns:a16="http://schemas.microsoft.com/office/drawing/2014/main" id="{38617EB3-7545-A77A-E206-52AD020E3E3B}"/>
              </a:ext>
            </a:extLst>
          </p:cNvPr>
          <p:cNvSpPr txBox="1"/>
          <p:nvPr/>
        </p:nvSpPr>
        <p:spPr>
          <a:xfrm>
            <a:off x="1353820" y="2773249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débil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eres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fuerte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3" name="Google Shape;1391;p24">
            <a:extLst>
              <a:ext uri="{FF2B5EF4-FFF2-40B4-BE49-F238E27FC236}">
                <a16:creationId xmlns:a16="http://schemas.microsoft.com/office/drawing/2014/main" id="{6FE41039-B3D3-2FB4-9725-637584E1181B}"/>
              </a:ext>
            </a:extLst>
          </p:cNvPr>
          <p:cNvSpPr txBox="1"/>
          <p:nvPr/>
        </p:nvSpPr>
        <p:spPr>
          <a:xfrm>
            <a:off x="1379511" y="2994040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1" u="sng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i="0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weak but </a:t>
            </a:r>
            <a:r>
              <a:rPr lang="en-GB" sz="1400" b="1" i="1" u="sng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strong.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4" name="Google Shape;1394;p24">
            <a:extLst>
              <a:ext uri="{FF2B5EF4-FFF2-40B4-BE49-F238E27FC236}">
                <a16:creationId xmlns:a16="http://schemas.microsoft.com/office/drawing/2014/main" id="{1D95A453-F00A-425A-99D6-BBD0B5C370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8486" y="2763774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Google Shape;1395;p24">
            <a:extLst>
              <a:ext uri="{FF2B5EF4-FFF2-40B4-BE49-F238E27FC236}">
                <a16:creationId xmlns:a16="http://schemas.microsoft.com/office/drawing/2014/main" id="{BA56B7FC-8AD1-E7B1-C341-F7A994B0BF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0844" y="329651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Google Shape;1396;p24">
            <a:extLst>
              <a:ext uri="{FF2B5EF4-FFF2-40B4-BE49-F238E27FC236}">
                <a16:creationId xmlns:a16="http://schemas.microsoft.com/office/drawing/2014/main" id="{F71E03E5-53A0-E33E-B035-EC3A2877E7EC}"/>
              </a:ext>
            </a:extLst>
          </p:cNvPr>
          <p:cNvSpPr txBox="1"/>
          <p:nvPr/>
        </p:nvSpPr>
        <p:spPr>
          <a:xfrm>
            <a:off x="1108060" y="400744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se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con Quique.</a:t>
            </a:r>
            <a:endParaRPr sz="16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7" name="Google Shape;1397;p24">
            <a:extLst>
              <a:ext uri="{FF2B5EF4-FFF2-40B4-BE49-F238E27FC236}">
                <a16:creationId xmlns:a16="http://schemas.microsoft.com/office/drawing/2014/main" id="{964F6F7E-1567-C224-E362-D9857A4B5916}"/>
              </a:ext>
            </a:extLst>
          </p:cNvPr>
          <p:cNvGrpSpPr/>
          <p:nvPr/>
        </p:nvGrpSpPr>
        <p:grpSpPr>
          <a:xfrm>
            <a:off x="112161" y="3970313"/>
            <a:ext cx="1072125" cy="541432"/>
            <a:chOff x="85157" y="674113"/>
            <a:chExt cx="1072125" cy="541432"/>
          </a:xfrm>
        </p:grpSpPr>
        <p:sp>
          <p:nvSpPr>
            <p:cNvPr id="2068" name="Google Shape;1398;p24">
              <a:extLst>
                <a:ext uri="{FF2B5EF4-FFF2-40B4-BE49-F238E27FC236}">
                  <a16:creationId xmlns:a16="http://schemas.microsoft.com/office/drawing/2014/main" id="{0A5A84EA-A8C3-D9B0-2860-AB6C522459E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9" name="Google Shape;1399;p24">
              <a:extLst>
                <a:ext uri="{FF2B5EF4-FFF2-40B4-BE49-F238E27FC236}">
                  <a16:creationId xmlns:a16="http://schemas.microsoft.com/office/drawing/2014/main" id="{8CA8EC03-42AC-3289-E529-C2CF0571610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0" name="Google Shape;1400;p24">
              <a:extLst>
                <a:ext uri="{FF2B5EF4-FFF2-40B4-BE49-F238E27FC236}">
                  <a16:creationId xmlns:a16="http://schemas.microsoft.com/office/drawing/2014/main" id="{8A4A89AC-99EB-C964-3DEB-EFE76376C41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2071" name="Google Shape;1401;p24">
            <a:extLst>
              <a:ext uri="{FF2B5EF4-FFF2-40B4-BE49-F238E27FC236}">
                <a16:creationId xmlns:a16="http://schemas.microsoft.com/office/drawing/2014/main" id="{6A08F7FD-EE23-26A6-0C3E-83A024332DA8}"/>
              </a:ext>
            </a:extLst>
          </p:cNvPr>
          <p:cNvSpPr txBox="1"/>
          <p:nvPr/>
        </p:nvSpPr>
        <p:spPr>
          <a:xfrm>
            <a:off x="1104151" y="4258592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mensajes. ¿Es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74" name="Google Shape;1404;p24">
            <a:extLst>
              <a:ext uri="{FF2B5EF4-FFF2-40B4-BE49-F238E27FC236}">
                <a16:creationId xmlns:a16="http://schemas.microsoft.com/office/drawing/2014/main" id="{A9499C49-6419-2DAD-2358-EB37D086EE5C}"/>
              </a:ext>
            </a:extLst>
          </p:cNvPr>
          <p:cNvGraphicFramePr/>
          <p:nvPr/>
        </p:nvGraphicFramePr>
        <p:xfrm>
          <a:off x="2917190" y="7457195"/>
          <a:ext cx="3437325" cy="2348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76" name="Google Shape;1406;p24">
            <a:extLst>
              <a:ext uri="{FF2B5EF4-FFF2-40B4-BE49-F238E27FC236}">
                <a16:creationId xmlns:a16="http://schemas.microsoft.com/office/drawing/2014/main" id="{93865BC7-1684-E2AE-038E-2FAF0CEA900C}"/>
              </a:ext>
            </a:extLst>
          </p:cNvPr>
          <p:cNvSpPr/>
          <p:nvPr/>
        </p:nvSpPr>
        <p:spPr>
          <a:xfrm>
            <a:off x="3539904" y="7196135"/>
            <a:ext cx="1206296" cy="340637"/>
          </a:xfrm>
          <a:prstGeom prst="wedgeEllipseCallout">
            <a:avLst>
              <a:gd name="adj1" fmla="val -48372"/>
              <a:gd name="adj2" fmla="val 102217"/>
            </a:avLst>
          </a:prstGeom>
          <a:solidFill>
            <a:schemeClr val="lt1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grpSp>
        <p:nvGrpSpPr>
          <p:cNvPr id="2077" name="Google Shape;1407;p24">
            <a:extLst>
              <a:ext uri="{FF2B5EF4-FFF2-40B4-BE49-F238E27FC236}">
                <a16:creationId xmlns:a16="http://schemas.microsoft.com/office/drawing/2014/main" id="{AA44065B-3BA2-851E-9937-F7F8A02C4E11}"/>
              </a:ext>
            </a:extLst>
          </p:cNvPr>
          <p:cNvGrpSpPr/>
          <p:nvPr/>
        </p:nvGrpSpPr>
        <p:grpSpPr>
          <a:xfrm>
            <a:off x="5327454" y="7003685"/>
            <a:ext cx="1222096" cy="673585"/>
            <a:chOff x="12714202" y="769608"/>
            <a:chExt cx="1240694" cy="537734"/>
          </a:xfrm>
        </p:grpSpPr>
        <p:sp>
          <p:nvSpPr>
            <p:cNvPr id="2078" name="Google Shape;1408;p24">
              <a:extLst>
                <a:ext uri="{FF2B5EF4-FFF2-40B4-BE49-F238E27FC236}">
                  <a16:creationId xmlns:a16="http://schemas.microsoft.com/office/drawing/2014/main" id="{4D92D0D0-AE26-A3E9-D013-38B6952C2035}"/>
                </a:ext>
              </a:extLst>
            </p:cNvPr>
            <p:cNvSpPr/>
            <p:nvPr/>
          </p:nvSpPr>
          <p:spPr>
            <a:xfrm>
              <a:off x="12714202" y="769608"/>
              <a:ext cx="1240694" cy="537734"/>
            </a:xfrm>
            <a:prstGeom prst="wedgeEllipseCallout">
              <a:avLst>
                <a:gd name="adj1" fmla="val -50239"/>
                <a:gd name="adj2" fmla="val 52696"/>
              </a:avLst>
            </a:prstGeom>
            <a:solidFill>
              <a:schemeClr val="lt1"/>
            </a:solidFill>
            <a:ln w="1270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1" i="0" u="none" strike="noStrike" cap="none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9" name="Google Shape;1409;p24">
              <a:extLst>
                <a:ext uri="{FF2B5EF4-FFF2-40B4-BE49-F238E27FC236}">
                  <a16:creationId xmlns:a16="http://schemas.microsoft.com/office/drawing/2014/main" id="{96241E2F-098C-B5C3-599B-0E67CE8EC9BD}"/>
                </a:ext>
              </a:extLst>
            </p:cNvPr>
            <p:cNvSpPr txBox="1"/>
            <p:nvPr/>
          </p:nvSpPr>
          <p:spPr>
            <a:xfrm>
              <a:off x="12714202" y="784122"/>
              <a:ext cx="12406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400"/>
                <a:buFont typeface="Century Gothic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Quique </a:t>
              </a:r>
              <a:b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40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</a:t>
              </a: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</a:t>
              </a:r>
              <a:r>
                <a:rPr lang="en-GB" sz="140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</a:t>
              </a:r>
              <a:endParaRPr/>
            </a:p>
          </p:txBody>
        </p:sp>
      </p:grpSp>
      <p:pic>
        <p:nvPicPr>
          <p:cNvPr id="2080" name="Google Shape;1410;p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AAB586-C100-0978-1EB9-06546DE1735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50000"/>
          <a:stretch/>
        </p:blipFill>
        <p:spPr>
          <a:xfrm>
            <a:off x="4754874" y="7062709"/>
            <a:ext cx="538992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2081" name="Google Shape;1411;p24">
            <a:extLst>
              <a:ext uri="{FF2B5EF4-FFF2-40B4-BE49-F238E27FC236}">
                <a16:creationId xmlns:a16="http://schemas.microsoft.com/office/drawing/2014/main" id="{51705C79-B6F9-9C1F-94C4-8670F73D99AD}"/>
              </a:ext>
            </a:extLst>
          </p:cNvPr>
          <p:cNvSpPr txBox="1"/>
          <p:nvPr/>
        </p:nvSpPr>
        <p:spPr>
          <a:xfrm>
            <a:off x="4367246" y="4066660"/>
            <a:ext cx="2384809" cy="221183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</a:t>
            </a:r>
            <a:r>
              <a:rPr lang="en-GB" sz="11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1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compares himself</a:t>
            </a:r>
            <a:endParaRPr dirty="0"/>
          </a:p>
        </p:txBody>
      </p:sp>
      <p:sp>
        <p:nvSpPr>
          <p:cNvPr id="2082" name="Google Shape;1392;p24">
            <a:extLst>
              <a:ext uri="{FF2B5EF4-FFF2-40B4-BE49-F238E27FC236}">
                <a16:creationId xmlns:a16="http://schemas.microsoft.com/office/drawing/2014/main" id="{546D3319-87F0-DE88-BA49-05E9A8042E45}"/>
              </a:ext>
            </a:extLst>
          </p:cNvPr>
          <p:cNvSpPr txBox="1"/>
          <p:nvPr/>
        </p:nvSpPr>
        <p:spPr>
          <a:xfrm>
            <a:off x="1349313" y="3304817"/>
            <a:ext cx="43151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</a:t>
            </a:r>
            <a:r>
              <a:rPr lang="en-GB" sz="1400" b="1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imposible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Google Shape;1393;p24">
            <a:extLst>
              <a:ext uri="{FF2B5EF4-FFF2-40B4-BE49-F238E27FC236}">
                <a16:creationId xmlns:a16="http://schemas.microsoft.com/office/drawing/2014/main" id="{3D586F05-7909-42B9-5C9B-0D35488FE633}"/>
              </a:ext>
            </a:extLst>
          </p:cNvPr>
          <p:cNvSpPr txBox="1"/>
          <p:nvPr/>
        </p:nvSpPr>
        <p:spPr>
          <a:xfrm>
            <a:off x="1329843" y="3573420"/>
            <a:ext cx="49723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1" u="sng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i="0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positive but </a:t>
            </a:r>
            <a:r>
              <a:rPr lang="en-GB" sz="1400" b="1" i="1" u="sng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(being) impossible.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5" name="Picture 2084" descr="A screenshot of a phone&#10;&#10;AI-generated content may be incorrect.">
            <a:extLst>
              <a:ext uri="{FF2B5EF4-FFF2-40B4-BE49-F238E27FC236}">
                <a16:creationId xmlns:a16="http://schemas.microsoft.com/office/drawing/2014/main" id="{71FA17BF-8AFC-0AF9-7644-10C54359D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" y="4706566"/>
            <a:ext cx="2734855" cy="5117592"/>
          </a:xfrm>
          <a:prstGeom prst="rect">
            <a:avLst/>
          </a:prstGeom>
        </p:spPr>
      </p:pic>
      <p:pic>
        <p:nvPicPr>
          <p:cNvPr id="2088" name="Picture 2087">
            <a:extLst>
              <a:ext uri="{FF2B5EF4-FFF2-40B4-BE49-F238E27FC236}">
                <a16:creationId xmlns:a16="http://schemas.microsoft.com/office/drawing/2014/main" id="{1FE08261-1DF8-94ED-8879-E048DE55B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86" y="7034436"/>
            <a:ext cx="374490" cy="7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0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7" name="Picture 6" descr="Free Watercolor Brushstroke illustration and picture">
            <a:extLst>
              <a:ext uri="{FF2B5EF4-FFF2-40B4-BE49-F238E27FC236}">
                <a16:creationId xmlns:a16="http://schemas.microsoft.com/office/drawing/2014/main" id="{61ECDDDD-183A-8094-156A-BB9FE982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08E2ED-ECF1-1081-A505-48B9969DCB17}"/>
              </a:ext>
            </a:extLst>
          </p:cNvPr>
          <p:cNvSpPr txBox="1"/>
          <p:nvPr/>
        </p:nvSpPr>
        <p:spPr>
          <a:xfrm>
            <a:off x="6363189" y="956137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7C1F-5720-42B7-05F8-F86796CEABC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Google Shape;1438;p2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E34F245-2CF1-DA2E-75CB-A9D45878DF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7786" y="1676006"/>
            <a:ext cx="3652553" cy="169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39;p25">
            <a:extLst>
              <a:ext uri="{FF2B5EF4-FFF2-40B4-BE49-F238E27FC236}">
                <a16:creationId xmlns:a16="http://schemas.microsoft.com/office/drawing/2014/main" id="{DA338243-BBB3-0563-096B-98F1C2568186}"/>
              </a:ext>
            </a:extLst>
          </p:cNvPr>
          <p:cNvSpPr txBox="1"/>
          <p:nvPr/>
        </p:nvSpPr>
        <p:spPr>
          <a:xfrm>
            <a:off x="1473793" y="817972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grpSp>
        <p:nvGrpSpPr>
          <p:cNvPr id="16" name="Google Shape;1440;p25">
            <a:extLst>
              <a:ext uri="{FF2B5EF4-FFF2-40B4-BE49-F238E27FC236}">
                <a16:creationId xmlns:a16="http://schemas.microsoft.com/office/drawing/2014/main" id="{CD20E147-5F39-B1A8-49D7-7544937FF976}"/>
              </a:ext>
            </a:extLst>
          </p:cNvPr>
          <p:cNvGrpSpPr/>
          <p:nvPr/>
        </p:nvGrpSpPr>
        <p:grpSpPr>
          <a:xfrm>
            <a:off x="568781" y="810177"/>
            <a:ext cx="962296" cy="307777"/>
            <a:chOff x="537508" y="810975"/>
            <a:chExt cx="505091" cy="307777"/>
          </a:xfrm>
        </p:grpSpPr>
        <p:sp>
          <p:nvSpPr>
            <p:cNvPr id="17" name="Google Shape;1441;p25">
              <a:extLst>
                <a:ext uri="{FF2B5EF4-FFF2-40B4-BE49-F238E27FC236}">
                  <a16:creationId xmlns:a16="http://schemas.microsoft.com/office/drawing/2014/main" id="{EFBEC6D9-E6CB-9246-952A-4D3A52DE804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Google Shape;1442;p25">
              <a:extLst>
                <a:ext uri="{FF2B5EF4-FFF2-40B4-BE49-F238E27FC236}">
                  <a16:creationId xmlns:a16="http://schemas.microsoft.com/office/drawing/2014/main" id="{4196E43E-1BDF-305B-3581-20E5CF21C01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9" name="Google Shape;1443;p25" descr="Pen, Write, Pencil, Writing Tool, Work, Message, Blue">
            <a:extLst>
              <a:ext uri="{FF2B5EF4-FFF2-40B4-BE49-F238E27FC236}">
                <a16:creationId xmlns:a16="http://schemas.microsoft.com/office/drawing/2014/main" id="{AA4B5954-2EE1-7DD3-5CC2-10DC7D50FF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078" y="679025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44;p25">
            <a:extLst>
              <a:ext uri="{FF2B5EF4-FFF2-40B4-BE49-F238E27FC236}">
                <a16:creationId xmlns:a16="http://schemas.microsoft.com/office/drawing/2014/main" id="{01C16DF0-CCE9-E45C-1C1C-2AC73E3E7182}"/>
              </a:ext>
            </a:extLst>
          </p:cNvPr>
          <p:cNvSpPr txBox="1"/>
          <p:nvPr/>
        </p:nvSpPr>
        <p:spPr>
          <a:xfrm>
            <a:off x="40779" y="1242006"/>
            <a:ext cx="33231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 what you normally are like to what your friend / someone else is like.</a:t>
            </a:r>
            <a:endParaRPr/>
          </a:p>
        </p:txBody>
      </p:sp>
      <p:pic>
        <p:nvPicPr>
          <p:cNvPr id="26" name="Google Shape;1445;p2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E2CE62B-A8D1-3168-7883-EDB0A52B8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8355" y="1680122"/>
            <a:ext cx="3823694" cy="169339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446;p25">
            <a:extLst>
              <a:ext uri="{FF2B5EF4-FFF2-40B4-BE49-F238E27FC236}">
                <a16:creationId xmlns:a16="http://schemas.microsoft.com/office/drawing/2014/main" id="{1DEE4901-08A0-9C80-DA84-0E25914BB600}"/>
              </a:ext>
            </a:extLst>
          </p:cNvPr>
          <p:cNvSpPr txBox="1"/>
          <p:nvPr/>
        </p:nvSpPr>
        <p:spPr>
          <a:xfrm>
            <a:off x="-2401" y="3311761"/>
            <a:ext cx="3323159" cy="369332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soy | es | eres | yo | él | ella | tú </a:t>
            </a:r>
            <a:endParaRPr/>
          </a:p>
        </p:txBody>
      </p:sp>
      <p:sp>
        <p:nvSpPr>
          <p:cNvPr id="45" name="Google Shape;1447;p25">
            <a:extLst>
              <a:ext uri="{FF2B5EF4-FFF2-40B4-BE49-F238E27FC236}">
                <a16:creationId xmlns:a16="http://schemas.microsoft.com/office/drawing/2014/main" id="{69E08D6A-4986-A2AC-F67D-CA30DEAF0F32}"/>
              </a:ext>
            </a:extLst>
          </p:cNvPr>
          <p:cNvSpPr txBox="1"/>
          <p:nvPr/>
        </p:nvSpPr>
        <p:spPr>
          <a:xfrm>
            <a:off x="3438791" y="1158630"/>
            <a:ext cx="33231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 how you are feeling to how your friend / someone else is feeling today.</a:t>
            </a:r>
            <a:endParaRPr dirty="0"/>
          </a:p>
        </p:txBody>
      </p:sp>
      <p:sp>
        <p:nvSpPr>
          <p:cNvPr id="46" name="Google Shape;1448;p25">
            <a:extLst>
              <a:ext uri="{FF2B5EF4-FFF2-40B4-BE49-F238E27FC236}">
                <a16:creationId xmlns:a16="http://schemas.microsoft.com/office/drawing/2014/main" id="{1F57D669-EFD5-9F17-C0A1-23E907324694}"/>
              </a:ext>
            </a:extLst>
          </p:cNvPr>
          <p:cNvSpPr txBox="1"/>
          <p:nvPr/>
        </p:nvSpPr>
        <p:spPr>
          <a:xfrm>
            <a:off x="3367690" y="3282116"/>
            <a:ext cx="3450692" cy="369332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estoy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-GB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-GB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-GB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-GB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ella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tú </a:t>
            </a:r>
            <a:endParaRPr dirty="0"/>
          </a:p>
        </p:txBody>
      </p:sp>
      <p:graphicFrame>
        <p:nvGraphicFramePr>
          <p:cNvPr id="47" name="Google Shape;1425;p25">
            <a:extLst>
              <a:ext uri="{FF2B5EF4-FFF2-40B4-BE49-F238E27FC236}">
                <a16:creationId xmlns:a16="http://schemas.microsoft.com/office/drawing/2014/main" id="{E3B8AAA6-41B4-3042-5AE5-F1EAA6123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195567"/>
              </p:ext>
            </p:extLst>
          </p:nvPr>
        </p:nvGraphicFramePr>
        <p:xfrm>
          <a:off x="123487" y="4442574"/>
          <a:ext cx="6611025" cy="50615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7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 , of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75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go on a walk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(f)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(m)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 /are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75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" name="Google Shape;1426;p25">
            <a:extLst>
              <a:ext uri="{FF2B5EF4-FFF2-40B4-BE49-F238E27FC236}">
                <a16:creationId xmlns:a16="http://schemas.microsoft.com/office/drawing/2014/main" id="{A95E3473-F598-3A7B-8B10-0938F477D026}"/>
              </a:ext>
            </a:extLst>
          </p:cNvPr>
          <p:cNvSpPr txBox="1"/>
          <p:nvPr/>
        </p:nvSpPr>
        <p:spPr>
          <a:xfrm>
            <a:off x="1431202" y="401768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49" name="Google Shape;1427;p25">
            <a:extLst>
              <a:ext uri="{FF2B5EF4-FFF2-40B4-BE49-F238E27FC236}">
                <a16:creationId xmlns:a16="http://schemas.microsoft.com/office/drawing/2014/main" id="{ABAE2D1C-1841-D498-46CB-C2EB59D1FB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4311" y="6855929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428;p25" descr="Icon&#10;&#10;Description automatically generated">
            <a:extLst>
              <a:ext uri="{FF2B5EF4-FFF2-40B4-BE49-F238E27FC236}">
                <a16:creationId xmlns:a16="http://schemas.microsoft.com/office/drawing/2014/main" id="{2AEC12F7-E2C3-6D81-C0CE-ABA94B7526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260" y="5087470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429;p25">
            <a:extLst>
              <a:ext uri="{FF2B5EF4-FFF2-40B4-BE49-F238E27FC236}">
                <a16:creationId xmlns:a16="http://schemas.microsoft.com/office/drawing/2014/main" id="{39E1FE4C-2B47-F670-CEC0-62F6E28CD1A5}"/>
              </a:ext>
            </a:extLst>
          </p:cNvPr>
          <p:cNvSpPr txBox="1"/>
          <p:nvPr/>
        </p:nvSpPr>
        <p:spPr>
          <a:xfrm>
            <a:off x="727862" y="5498341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52" name="Google Shape;1430;p25">
            <a:extLst>
              <a:ext uri="{FF2B5EF4-FFF2-40B4-BE49-F238E27FC236}">
                <a16:creationId xmlns:a16="http://schemas.microsoft.com/office/drawing/2014/main" id="{4EE63F43-F672-B23A-52EA-605792BC91C9}"/>
              </a:ext>
            </a:extLst>
          </p:cNvPr>
          <p:cNvSpPr txBox="1"/>
          <p:nvPr/>
        </p:nvSpPr>
        <p:spPr>
          <a:xfrm>
            <a:off x="740198" y="7146539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53" name="Google Shape;1431;p25">
            <a:extLst>
              <a:ext uri="{FF2B5EF4-FFF2-40B4-BE49-F238E27FC236}">
                <a16:creationId xmlns:a16="http://schemas.microsoft.com/office/drawing/2014/main" id="{F6F1AA7F-A206-9B0F-2546-4A9CFBB7DCA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4311" y="845618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432;p25">
            <a:extLst>
              <a:ext uri="{FF2B5EF4-FFF2-40B4-BE49-F238E27FC236}">
                <a16:creationId xmlns:a16="http://schemas.microsoft.com/office/drawing/2014/main" id="{3DB95A3A-360A-A98C-4187-22A0E82BD9AD}"/>
              </a:ext>
            </a:extLst>
          </p:cNvPr>
          <p:cNvSpPr txBox="1"/>
          <p:nvPr/>
        </p:nvSpPr>
        <p:spPr>
          <a:xfrm>
            <a:off x="759012" y="8785610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55" name="Google Shape;1433;p25">
            <a:extLst>
              <a:ext uri="{FF2B5EF4-FFF2-40B4-BE49-F238E27FC236}">
                <a16:creationId xmlns:a16="http://schemas.microsoft.com/office/drawing/2014/main" id="{E995B8B1-BEFC-3937-224B-6636EE687A4E}"/>
              </a:ext>
            </a:extLst>
          </p:cNvPr>
          <p:cNvGrpSpPr/>
          <p:nvPr/>
        </p:nvGrpSpPr>
        <p:grpSpPr>
          <a:xfrm>
            <a:off x="526190" y="4009890"/>
            <a:ext cx="962296" cy="307777"/>
            <a:chOff x="537508" y="810975"/>
            <a:chExt cx="505091" cy="307777"/>
          </a:xfrm>
        </p:grpSpPr>
        <p:sp>
          <p:nvSpPr>
            <p:cNvPr id="56" name="Google Shape;1434;p25">
              <a:extLst>
                <a:ext uri="{FF2B5EF4-FFF2-40B4-BE49-F238E27FC236}">
                  <a16:creationId xmlns:a16="http://schemas.microsoft.com/office/drawing/2014/main" id="{2950243B-7EA0-52DD-289B-B90507C17A4A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" name="Google Shape;1435;p25">
              <a:extLst>
                <a:ext uri="{FF2B5EF4-FFF2-40B4-BE49-F238E27FC236}">
                  <a16:creationId xmlns:a16="http://schemas.microsoft.com/office/drawing/2014/main" id="{4EFBA431-96B0-05EE-E899-4E22D0ACE5A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58" name="Google Shape;1436;p25" descr="Pen, Write, Pencil, Writing Tool, Work, Message, Blue">
            <a:extLst>
              <a:ext uri="{FF2B5EF4-FFF2-40B4-BE49-F238E27FC236}">
                <a16:creationId xmlns:a16="http://schemas.microsoft.com/office/drawing/2014/main" id="{377CE6FA-D65D-D73C-5777-0D8CA636EB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87" y="3878738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437;p25">
            <a:extLst>
              <a:ext uri="{FF2B5EF4-FFF2-40B4-BE49-F238E27FC236}">
                <a16:creationId xmlns:a16="http://schemas.microsoft.com/office/drawing/2014/main" id="{85C81335-9B69-EF95-6BA2-32315BD1CC5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1810" y="4229075"/>
            <a:ext cx="572382" cy="43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87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ree Watercolor Brushstroke illustration and picture">
            <a:extLst>
              <a:ext uri="{FF2B5EF4-FFF2-40B4-BE49-F238E27FC236}">
                <a16:creationId xmlns:a16="http://schemas.microsoft.com/office/drawing/2014/main" id="{DC0A3E9D-341B-0B91-2D13-F7E2B55D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6C8480-BDB5-0B90-7F28-94E05170120E}"/>
              </a:ext>
            </a:extLst>
          </p:cNvPr>
          <p:cNvSpPr txBox="1"/>
          <p:nvPr/>
        </p:nvSpPr>
        <p:spPr>
          <a:xfrm>
            <a:off x="6363189" y="95613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  <p:sp>
        <p:nvSpPr>
          <p:cNvPr id="3" name="Google Shape;1513;p26">
            <a:extLst>
              <a:ext uri="{FF2B5EF4-FFF2-40B4-BE49-F238E27FC236}">
                <a16:creationId xmlns:a16="http://schemas.microsoft.com/office/drawing/2014/main" id="{09818612-8AB3-7CC1-770A-A7CF3E6AB0B1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CFE59FB-32E2-F7FA-FA0F-EDD3F3042800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Google Shape;1517;p26">
            <a:extLst>
              <a:ext uri="{FF2B5EF4-FFF2-40B4-BE49-F238E27FC236}">
                <a16:creationId xmlns:a16="http://schemas.microsoft.com/office/drawing/2014/main" id="{28AC2737-6658-5589-A96E-E4497BBAEC5F}"/>
              </a:ext>
            </a:extLst>
          </p:cNvPr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 dirty="0"/>
          </a:p>
        </p:txBody>
      </p:sp>
      <p:sp>
        <p:nvSpPr>
          <p:cNvPr id="25" name="Google Shape;1518;p26">
            <a:extLst>
              <a:ext uri="{FF2B5EF4-FFF2-40B4-BE49-F238E27FC236}">
                <a16:creationId xmlns:a16="http://schemas.microsoft.com/office/drawing/2014/main" id="{1530E693-328E-1DED-4551-1C73D0B90E1E}"/>
              </a:ext>
            </a:extLst>
          </p:cNvPr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dirty="0"/>
          </a:p>
        </p:txBody>
      </p:sp>
      <p:grpSp>
        <p:nvGrpSpPr>
          <p:cNvPr id="27" name="Google Shape;1463;p26">
            <a:extLst>
              <a:ext uri="{FF2B5EF4-FFF2-40B4-BE49-F238E27FC236}">
                <a16:creationId xmlns:a16="http://schemas.microsoft.com/office/drawing/2014/main" id="{BDAC262E-E741-E84F-045D-ED39E795F0DE}"/>
              </a:ext>
            </a:extLst>
          </p:cNvPr>
          <p:cNvGrpSpPr/>
          <p:nvPr/>
        </p:nvGrpSpPr>
        <p:grpSpPr>
          <a:xfrm>
            <a:off x="4884130" y="600761"/>
            <a:ext cx="1822690" cy="1158742"/>
            <a:chOff x="4876029" y="582476"/>
            <a:chExt cx="1822690" cy="871880"/>
          </a:xfrm>
        </p:grpSpPr>
        <p:grpSp>
          <p:nvGrpSpPr>
            <p:cNvPr id="28" name="Google Shape;1464;p26">
              <a:extLst>
                <a:ext uri="{FF2B5EF4-FFF2-40B4-BE49-F238E27FC236}">
                  <a16:creationId xmlns:a16="http://schemas.microsoft.com/office/drawing/2014/main" id="{EE9AFA16-8F63-5F2D-EA82-A2F4A2C9136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871879"/>
              <a:chOff x="4310576" y="875609"/>
              <a:chExt cx="2558030" cy="1180014"/>
            </a:xfrm>
          </p:grpSpPr>
          <p:sp>
            <p:nvSpPr>
              <p:cNvPr id="32" name="Google Shape;1465;p26">
                <a:extLst>
                  <a:ext uri="{FF2B5EF4-FFF2-40B4-BE49-F238E27FC236}">
                    <a16:creationId xmlns:a16="http://schemas.microsoft.com/office/drawing/2014/main" id="{2BD77BC4-63E2-7E91-27C3-F245F5BBD8EA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10219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466;p26">
                <a:extLst>
                  <a:ext uri="{FF2B5EF4-FFF2-40B4-BE49-F238E27FC236}">
                    <a16:creationId xmlns:a16="http://schemas.microsoft.com/office/drawing/2014/main" id="{EAED7963-9E8B-7CAC-5D22-FAD9D4003C84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1467;p26">
              <a:extLst>
                <a:ext uri="{FF2B5EF4-FFF2-40B4-BE49-F238E27FC236}">
                  <a16:creationId xmlns:a16="http://schemas.microsoft.com/office/drawing/2014/main" id="{9E598813-A685-1D24-4536-C704F148DEB2}"/>
                </a:ext>
              </a:extLst>
            </p:cNvPr>
            <p:cNvSpPr/>
            <p:nvPr/>
          </p:nvSpPr>
          <p:spPr>
            <a:xfrm>
              <a:off x="4961589" y="1028791"/>
              <a:ext cx="166165" cy="134862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68;p26">
              <a:extLst>
                <a:ext uri="{FF2B5EF4-FFF2-40B4-BE49-F238E27FC236}">
                  <a16:creationId xmlns:a16="http://schemas.microsoft.com/office/drawing/2014/main" id="{A40E14C5-58A2-2F25-2C7E-ABE4B2BF7A11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451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n-GB" sz="1100" dirty="0">
                  <a:latin typeface="Century Gothic"/>
                  <a:sym typeface="Century Gothic"/>
                </a:rPr>
                <a:t>possessives mi, </a:t>
              </a:r>
              <a:r>
                <a:rPr lang="en-GB" sz="1100" dirty="0" err="1">
                  <a:latin typeface="Century Gothic"/>
                  <a:sym typeface="Century Gothic"/>
                </a:rPr>
                <a:t>tu</a:t>
              </a:r>
              <a:endParaRPr lang="en-GB" sz="1100" dirty="0"/>
            </a:p>
            <a:p>
              <a:pPr lvl="0">
                <a:buClr>
                  <a:srgbClr val="FFFFFF"/>
                </a:buClr>
                <a:buSzPts val="2800"/>
              </a:pPr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revisit SSC [ga] [go] [</a:t>
              </a:r>
              <a:r>
                <a:rPr lang="en-GB" sz="1100" dirty="0" err="1">
                  <a:latin typeface="Century Gothic"/>
                  <a:ea typeface="Century Gothic"/>
                  <a:cs typeface="Century Gothic"/>
                  <a:sym typeface="Century Gothic"/>
                </a:rPr>
                <a:t>gu</a:t>
              </a:r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] [</a:t>
              </a:r>
              <a:r>
                <a:rPr lang="en-GB" sz="1100" dirty="0" err="1">
                  <a:latin typeface="Century Gothic"/>
                  <a:ea typeface="Century Gothic"/>
                  <a:cs typeface="Century Gothic"/>
                  <a:sym typeface="Century Gothic"/>
                </a:rPr>
                <a:t>ge</a:t>
              </a:r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] [</a:t>
              </a:r>
              <a:r>
                <a:rPr lang="en-GB" sz="1100" dirty="0" err="1">
                  <a:latin typeface="Century Gothic"/>
                  <a:ea typeface="Century Gothic"/>
                  <a:cs typeface="Century Gothic"/>
                  <a:sym typeface="Century Gothic"/>
                </a:rPr>
                <a:t>gi</a:t>
              </a:r>
              <a:r>
                <a:rPr lang="en-GB" sz="1100" dirty="0">
                  <a:latin typeface="Century Gothic"/>
                  <a:ea typeface="Century Gothic"/>
                  <a:cs typeface="Century Gothic"/>
                  <a:sym typeface="Century Gothic"/>
                </a:rPr>
                <a:t>] [j]</a:t>
              </a:r>
            </a:p>
          </p:txBody>
        </p:sp>
      </p:grpSp>
      <p:pic>
        <p:nvPicPr>
          <p:cNvPr id="34" name="Google Shape;1469;p26" descr="Free target button icon illustration">
            <a:extLst>
              <a:ext uri="{FF2B5EF4-FFF2-40B4-BE49-F238E27FC236}">
                <a16:creationId xmlns:a16="http://schemas.microsoft.com/office/drawing/2014/main" id="{7AA281C1-1D6F-EDD0-E1E5-A20C0E9518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467;p26">
            <a:extLst>
              <a:ext uri="{FF2B5EF4-FFF2-40B4-BE49-F238E27FC236}">
                <a16:creationId xmlns:a16="http://schemas.microsoft.com/office/drawing/2014/main" id="{4BEF5F4E-8059-DD3D-42D3-474F9E43E261}"/>
              </a:ext>
            </a:extLst>
          </p:cNvPr>
          <p:cNvSpPr/>
          <p:nvPr/>
        </p:nvSpPr>
        <p:spPr>
          <a:xfrm>
            <a:off x="4969689" y="1405198"/>
            <a:ext cx="166165" cy="179234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00755C-32E8-EF18-307C-8888548E185F}"/>
              </a:ext>
            </a:extLst>
          </p:cNvPr>
          <p:cNvGrpSpPr/>
          <p:nvPr/>
        </p:nvGrpSpPr>
        <p:grpSpPr>
          <a:xfrm>
            <a:off x="234045" y="1003268"/>
            <a:ext cx="1279430" cy="978142"/>
            <a:chOff x="13106896" y="1574673"/>
            <a:chExt cx="2350322" cy="2286900"/>
          </a:xfrm>
        </p:grpSpPr>
        <p:pic>
          <p:nvPicPr>
            <p:cNvPr id="44" name="Picture 4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A3BD186-A97B-B8E4-6742-F112E4846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CA04F100-368E-EBC3-231F-D1AE5BF6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46" name="Picture 4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FB6E057-067E-880A-B320-7525B64E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48" name="Picture 4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334944DE-211F-04D4-F32F-D16CCE47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49" name="Picture 4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283CF96-24C7-33F8-142E-FBBB0BC84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52" name="Picture 5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9E79993-C5BB-80C1-1315-0558D79F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53" name="Picture 5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99E003B6-0ECA-BEA7-DABA-3ACD8A3B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54" name="Picture 5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982539FD-776A-5751-6189-5809FDE6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57" name="Picture 5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E3D0346-F2B3-0D87-6583-14ED60CF9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58" name="Picture 2" descr="Free vector graphics of Rainbow">
            <a:extLst>
              <a:ext uri="{FF2B5EF4-FFF2-40B4-BE49-F238E27FC236}">
                <a16:creationId xmlns:a16="http://schemas.microsoft.com/office/drawing/2014/main" id="{A135FA43-6CA9-1080-6C00-3D554734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174">
            <a:off x="3100166" y="902057"/>
            <a:ext cx="999246" cy="4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265FB73-3F13-5066-C150-82677596D781}"/>
              </a:ext>
            </a:extLst>
          </p:cNvPr>
          <p:cNvGrpSpPr/>
          <p:nvPr/>
        </p:nvGrpSpPr>
        <p:grpSpPr>
          <a:xfrm>
            <a:off x="2727150" y="1898521"/>
            <a:ext cx="653970" cy="885689"/>
            <a:chOff x="3920876" y="1036811"/>
            <a:chExt cx="4204180" cy="6140346"/>
          </a:xfrm>
        </p:grpSpPr>
        <p:pic>
          <p:nvPicPr>
            <p:cNvPr id="60" name="Picture 59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8DC61A1D-1148-A245-34EE-437B9434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2050" name="Picture 204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2C2C4F54-B0FC-CDC4-EB1A-856B895F9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grpSp>
        <p:nvGrpSpPr>
          <p:cNvPr id="2051" name="Google Shape;177;p39">
            <a:extLst>
              <a:ext uri="{FF2B5EF4-FFF2-40B4-BE49-F238E27FC236}">
                <a16:creationId xmlns:a16="http://schemas.microsoft.com/office/drawing/2014/main" id="{3E75A8E2-E86A-3BCB-5345-AABC54B74CC0}"/>
              </a:ext>
            </a:extLst>
          </p:cNvPr>
          <p:cNvGrpSpPr/>
          <p:nvPr/>
        </p:nvGrpSpPr>
        <p:grpSpPr>
          <a:xfrm>
            <a:off x="1614799" y="1801810"/>
            <a:ext cx="501038" cy="447448"/>
            <a:chOff x="10264329" y="1395151"/>
            <a:chExt cx="1285333" cy="1883211"/>
          </a:xfrm>
        </p:grpSpPr>
        <p:pic>
          <p:nvPicPr>
            <p:cNvPr id="2052" name="Google Shape;178;p39">
              <a:extLst>
                <a:ext uri="{FF2B5EF4-FFF2-40B4-BE49-F238E27FC236}">
                  <a16:creationId xmlns:a16="http://schemas.microsoft.com/office/drawing/2014/main" id="{BA4DA130-D839-3270-2979-69E78AB747C6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3" name="Google Shape;179;p39">
              <a:extLst>
                <a:ext uri="{FF2B5EF4-FFF2-40B4-BE49-F238E27FC236}">
                  <a16:creationId xmlns:a16="http://schemas.microsoft.com/office/drawing/2014/main" id="{966399D0-F562-E79D-40D2-DC6203B36DC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4" name="Google Shape;297;p45">
            <a:extLst>
              <a:ext uri="{FF2B5EF4-FFF2-40B4-BE49-F238E27FC236}">
                <a16:creationId xmlns:a16="http://schemas.microsoft.com/office/drawing/2014/main" id="{3FB52B4E-F107-24C2-DF59-8AF1BFEA0390}"/>
              </a:ext>
            </a:extLst>
          </p:cNvPr>
          <p:cNvSpPr txBox="1"/>
          <p:nvPr/>
        </p:nvSpPr>
        <p:spPr>
          <a:xfrm>
            <a:off x="998203" y="2318981"/>
            <a:ext cx="127943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2055" name="Google Shape;354;p47">
            <a:extLst>
              <a:ext uri="{FF2B5EF4-FFF2-40B4-BE49-F238E27FC236}">
                <a16:creationId xmlns:a16="http://schemas.microsoft.com/office/drawing/2014/main" id="{D09289CE-5DB6-82C5-28F7-09B2F1F7133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78825" y="1994400"/>
            <a:ext cx="673594" cy="4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355;p47">
            <a:extLst>
              <a:ext uri="{FF2B5EF4-FFF2-40B4-BE49-F238E27FC236}">
                <a16:creationId xmlns:a16="http://schemas.microsoft.com/office/drawing/2014/main" id="{66BFE25A-D9EB-19DF-6EA3-C7EF49216AE3}"/>
              </a:ext>
            </a:extLst>
          </p:cNvPr>
          <p:cNvSpPr txBox="1"/>
          <p:nvPr/>
        </p:nvSpPr>
        <p:spPr>
          <a:xfrm>
            <a:off x="5824494" y="2481800"/>
            <a:ext cx="65260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058" name="Picture 4" descr="Escritorio, Educación, Escuela">
            <a:extLst>
              <a:ext uri="{FF2B5EF4-FFF2-40B4-BE49-F238E27FC236}">
                <a16:creationId xmlns:a16="http://schemas.microsoft.com/office/drawing/2014/main" id="{2C7C9574-A97E-40A7-345A-91958BE9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89" y="2391119"/>
            <a:ext cx="583698" cy="3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83DD6B48-9F4F-850E-33F9-57362146C2F1}"/>
              </a:ext>
            </a:extLst>
          </p:cNvPr>
          <p:cNvGrpSpPr/>
          <p:nvPr/>
        </p:nvGrpSpPr>
        <p:grpSpPr>
          <a:xfrm>
            <a:off x="2251976" y="2172206"/>
            <a:ext cx="239230" cy="261528"/>
            <a:chOff x="4825689" y="3733586"/>
            <a:chExt cx="1175232" cy="1762396"/>
          </a:xfrm>
        </p:grpSpPr>
        <p:pic>
          <p:nvPicPr>
            <p:cNvPr id="2060" name="Picture 2" descr="Free vector graphics of Tablet">
              <a:extLst>
                <a:ext uri="{FF2B5EF4-FFF2-40B4-BE49-F238E27FC236}">
                  <a16:creationId xmlns:a16="http://schemas.microsoft.com/office/drawing/2014/main" id="{179F8733-BF16-7BAB-EBC8-005FB83DB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2060">
              <a:extLst>
                <a:ext uri="{FF2B5EF4-FFF2-40B4-BE49-F238E27FC236}">
                  <a16:creationId xmlns:a16="http://schemas.microsoft.com/office/drawing/2014/main" id="{0B5DE823-FDC7-EF7C-1ECD-617F2CFC1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2062" name="Picture 2061">
            <a:extLst>
              <a:ext uri="{FF2B5EF4-FFF2-40B4-BE49-F238E27FC236}">
                <a16:creationId xmlns:a16="http://schemas.microsoft.com/office/drawing/2014/main" id="{DE72C090-50AF-B5DC-9CA6-3259D27FB27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5496067" y="1847088"/>
            <a:ext cx="309785" cy="957936"/>
          </a:xfrm>
          <a:prstGeom prst="rect">
            <a:avLst/>
          </a:prstGeom>
        </p:spPr>
      </p:pic>
      <p:sp>
        <p:nvSpPr>
          <p:cNvPr id="2063" name="TextBox 2062">
            <a:extLst>
              <a:ext uri="{FF2B5EF4-FFF2-40B4-BE49-F238E27FC236}">
                <a16:creationId xmlns:a16="http://schemas.microsoft.com/office/drawing/2014/main" id="{7BFA1B56-946A-A404-4D9C-6A1870820A9D}"/>
              </a:ext>
            </a:extLst>
          </p:cNvPr>
          <p:cNvSpPr txBox="1"/>
          <p:nvPr/>
        </p:nvSpPr>
        <p:spPr>
          <a:xfrm>
            <a:off x="2260543" y="1081179"/>
            <a:ext cx="1484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Los </a:t>
            </a:r>
            <a:r>
              <a:rPr lang="en-GB" sz="2000" b="1" dirty="0" err="1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4C3D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Mystical Woods Rough Script" panose="02000500000000000000" pitchFamily="2" charset="0"/>
              </a:rPr>
              <a:t>colores</a:t>
            </a:r>
            <a:endParaRPr lang="en-GB" sz="2000" b="1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4C3D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pic>
        <p:nvPicPr>
          <p:cNvPr id="2096" name="Picture 2095">
            <a:extLst>
              <a:ext uri="{FF2B5EF4-FFF2-40B4-BE49-F238E27FC236}">
                <a16:creationId xmlns:a16="http://schemas.microsoft.com/office/drawing/2014/main" id="{C2CDF7FD-5784-0E38-0070-B3C72A42C3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37548"/>
          <a:stretch/>
        </p:blipFill>
        <p:spPr>
          <a:xfrm>
            <a:off x="3898951" y="1835108"/>
            <a:ext cx="1116327" cy="613815"/>
          </a:xfrm>
          <a:prstGeom prst="rect">
            <a:avLst/>
          </a:prstGeom>
        </p:spPr>
      </p:pic>
      <p:sp>
        <p:nvSpPr>
          <p:cNvPr id="2097" name="Google Shape;355;p47">
            <a:extLst>
              <a:ext uri="{FF2B5EF4-FFF2-40B4-BE49-F238E27FC236}">
                <a16:creationId xmlns:a16="http://schemas.microsoft.com/office/drawing/2014/main" id="{FCDD2EF1-09AB-0F4F-1F40-457D85DC2F5D}"/>
              </a:ext>
            </a:extLst>
          </p:cNvPr>
          <p:cNvSpPr txBox="1"/>
          <p:nvPr/>
        </p:nvSpPr>
        <p:spPr>
          <a:xfrm>
            <a:off x="4016139" y="2427260"/>
            <a:ext cx="9124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endParaRPr sz="1100" dirty="0">
              <a:solidFill>
                <a:srgbClr val="002060"/>
              </a:solidFill>
            </a:endParaRPr>
          </a:p>
        </p:txBody>
      </p:sp>
      <p:graphicFrame>
        <p:nvGraphicFramePr>
          <p:cNvPr id="2098" name="Google Shape;1475;p26">
            <a:extLst>
              <a:ext uri="{FF2B5EF4-FFF2-40B4-BE49-F238E27FC236}">
                <a16:creationId xmlns:a16="http://schemas.microsoft.com/office/drawing/2014/main" id="{1A46E38E-F654-667C-9259-BBD48BE28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336604"/>
              </p:ext>
            </p:extLst>
          </p:nvPr>
        </p:nvGraphicFramePr>
        <p:xfrm>
          <a:off x="141142" y="3578357"/>
          <a:ext cx="6539775" cy="14441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libro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fiesta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preferida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perferido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persona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99" name="Google Shape;1476;p26">
            <a:extLst>
              <a:ext uri="{FF2B5EF4-FFF2-40B4-BE49-F238E27FC236}">
                <a16:creationId xmlns:a16="http://schemas.microsoft.com/office/drawing/2014/main" id="{BEF4AD54-7B1F-9BF9-4764-9F57FC0BB4C2}"/>
              </a:ext>
            </a:extLst>
          </p:cNvPr>
          <p:cNvGrpSpPr/>
          <p:nvPr/>
        </p:nvGrpSpPr>
        <p:grpSpPr>
          <a:xfrm>
            <a:off x="5060699" y="3127333"/>
            <a:ext cx="1879161" cy="369332"/>
            <a:chOff x="4495800" y="3728776"/>
            <a:chExt cx="1879161" cy="369332"/>
          </a:xfrm>
        </p:grpSpPr>
        <p:sp>
          <p:nvSpPr>
            <p:cNvPr id="2100" name="Google Shape;1477;p26">
              <a:extLst>
                <a:ext uri="{FF2B5EF4-FFF2-40B4-BE49-F238E27FC236}">
                  <a16:creationId xmlns:a16="http://schemas.microsoft.com/office/drawing/2014/main" id="{5B217A67-C246-62BB-260B-DA84CB279F7F}"/>
                </a:ext>
              </a:extLst>
            </p:cNvPr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1" name="Google Shape;1478;p26">
              <a:extLst>
                <a:ext uri="{FF2B5EF4-FFF2-40B4-BE49-F238E27FC236}">
                  <a16:creationId xmlns:a16="http://schemas.microsoft.com/office/drawing/2014/main" id="{E8A34CFE-C6D3-230C-A9F6-5A15D727043E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2" name="Google Shape;1479;p26">
            <a:extLst>
              <a:ext uri="{FF2B5EF4-FFF2-40B4-BE49-F238E27FC236}">
                <a16:creationId xmlns:a16="http://schemas.microsoft.com/office/drawing/2014/main" id="{6033358C-623A-ED3C-2551-EA91C52B0D9F}"/>
              </a:ext>
            </a:extLst>
          </p:cNvPr>
          <p:cNvSpPr txBox="1"/>
          <p:nvPr/>
        </p:nvSpPr>
        <p:spPr>
          <a:xfrm>
            <a:off x="44042" y="3142207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3" name="Google Shape;1480;p26">
            <a:extLst>
              <a:ext uri="{FF2B5EF4-FFF2-40B4-BE49-F238E27FC236}">
                <a16:creationId xmlns:a16="http://schemas.microsoft.com/office/drawing/2014/main" id="{68D695CD-C461-0DE4-7F16-7C68AE73391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775880" y="2996548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4" name="Google Shape;1482;p26">
            <a:extLst>
              <a:ext uri="{FF2B5EF4-FFF2-40B4-BE49-F238E27FC236}">
                <a16:creationId xmlns:a16="http://schemas.microsoft.com/office/drawing/2014/main" id="{A4FA4B59-3B6E-7644-46FD-BAD8A5A5D7B8}"/>
              </a:ext>
            </a:extLst>
          </p:cNvPr>
          <p:cNvSpPr/>
          <p:nvPr/>
        </p:nvSpPr>
        <p:spPr>
          <a:xfrm>
            <a:off x="141142" y="5318913"/>
            <a:ext cx="6539774" cy="2398236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1483;p26">
            <a:extLst>
              <a:ext uri="{FF2B5EF4-FFF2-40B4-BE49-F238E27FC236}">
                <a16:creationId xmlns:a16="http://schemas.microsoft.com/office/drawing/2014/main" id="{91E18FB8-EE51-2460-5D82-E156E9844BCD}"/>
              </a:ext>
            </a:extLst>
          </p:cNvPr>
          <p:cNvSpPr txBox="1"/>
          <p:nvPr/>
        </p:nvSpPr>
        <p:spPr>
          <a:xfrm>
            <a:off x="195401" y="5343692"/>
            <a:ext cx="2573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 adjectives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6" name="Google Shape;1484;p26">
            <a:extLst>
              <a:ext uri="{FF2B5EF4-FFF2-40B4-BE49-F238E27FC236}">
                <a16:creationId xmlns:a16="http://schemas.microsoft.com/office/drawing/2014/main" id="{4ECCCE97-88B1-A67B-4826-554FEA268B00}"/>
              </a:ext>
            </a:extLst>
          </p:cNvPr>
          <p:cNvGrpSpPr/>
          <p:nvPr/>
        </p:nvGrpSpPr>
        <p:grpSpPr>
          <a:xfrm>
            <a:off x="4858226" y="5338224"/>
            <a:ext cx="1943885" cy="588990"/>
            <a:chOff x="115026" y="5917195"/>
            <a:chExt cx="1943885" cy="588990"/>
          </a:xfrm>
        </p:grpSpPr>
        <p:sp>
          <p:nvSpPr>
            <p:cNvPr id="2109" name="Google Shape;1485;p26">
              <a:extLst>
                <a:ext uri="{FF2B5EF4-FFF2-40B4-BE49-F238E27FC236}">
                  <a16:creationId xmlns:a16="http://schemas.microsoft.com/office/drawing/2014/main" id="{08FD300D-A660-FBEC-899C-9AC22B75EE5F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0" name="Google Shape;1486;p26" descr="Jigsaw, Puzzle, Piece, Game, Concept, Solution">
              <a:extLst>
                <a:ext uri="{FF2B5EF4-FFF2-40B4-BE49-F238E27FC236}">
                  <a16:creationId xmlns:a16="http://schemas.microsoft.com/office/drawing/2014/main" id="{32B923D1-13B9-8C64-942B-DBF10A3DE56D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1" name="Google Shape;1487;p26">
              <a:extLst>
                <a:ext uri="{FF2B5EF4-FFF2-40B4-BE49-F238E27FC236}">
                  <a16:creationId xmlns:a16="http://schemas.microsoft.com/office/drawing/2014/main" id="{3F337F30-5C7B-6157-D55A-5465D0BC55B0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2" name="Google Shape;1488;p26">
            <a:extLst>
              <a:ext uri="{FF2B5EF4-FFF2-40B4-BE49-F238E27FC236}">
                <a16:creationId xmlns:a16="http://schemas.microsoft.com/office/drawing/2014/main" id="{AA1F3ABD-C9C5-6246-1588-9C1080C35FE8}"/>
              </a:ext>
            </a:extLst>
          </p:cNvPr>
          <p:cNvSpPr txBox="1"/>
          <p:nvPr/>
        </p:nvSpPr>
        <p:spPr>
          <a:xfrm>
            <a:off x="195401" y="5628353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[mi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(my)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 tu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(your)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grpSp>
        <p:nvGrpSpPr>
          <p:cNvPr id="2120" name="Google Shape;1489;p26">
            <a:extLst>
              <a:ext uri="{FF2B5EF4-FFF2-40B4-BE49-F238E27FC236}">
                <a16:creationId xmlns:a16="http://schemas.microsoft.com/office/drawing/2014/main" id="{A967D5A7-E0EE-BA89-C41D-4406254FF38C}"/>
              </a:ext>
            </a:extLst>
          </p:cNvPr>
          <p:cNvGrpSpPr/>
          <p:nvPr/>
        </p:nvGrpSpPr>
        <p:grpSpPr>
          <a:xfrm>
            <a:off x="5209431" y="6849396"/>
            <a:ext cx="2185573" cy="799499"/>
            <a:chOff x="-2638283" y="7852179"/>
            <a:chExt cx="1691216" cy="708047"/>
          </a:xfrm>
        </p:grpSpPr>
        <p:sp>
          <p:nvSpPr>
            <p:cNvPr id="2121" name="Google Shape;1490;p26">
              <a:extLst>
                <a:ext uri="{FF2B5EF4-FFF2-40B4-BE49-F238E27FC236}">
                  <a16:creationId xmlns:a16="http://schemas.microsoft.com/office/drawing/2014/main" id="{C653E8D1-EFE4-5692-14D5-0BECA29CD78F}"/>
                </a:ext>
              </a:extLst>
            </p:cNvPr>
            <p:cNvSpPr/>
            <p:nvPr/>
          </p:nvSpPr>
          <p:spPr>
            <a:xfrm>
              <a:off x="-2610456" y="7852179"/>
              <a:ext cx="938039" cy="704206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2" name="Google Shape;1491;p26" descr="Free Icon Light illustration and picture">
              <a:extLst>
                <a:ext uri="{FF2B5EF4-FFF2-40B4-BE49-F238E27FC236}">
                  <a16:creationId xmlns:a16="http://schemas.microsoft.com/office/drawing/2014/main" id="{BACA50BE-2D5B-7064-27B4-911579371F4E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3" name="Google Shape;1492;p26">
              <a:extLst>
                <a:ext uri="{FF2B5EF4-FFF2-40B4-BE49-F238E27FC236}">
                  <a16:creationId xmlns:a16="http://schemas.microsoft.com/office/drawing/2014/main" id="{ADFFC516-3AFE-DCB6-EEE8-56664067CC95}"/>
                </a:ext>
              </a:extLst>
            </p:cNvPr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Remember!</a:t>
              </a:r>
              <a:endParaRPr/>
            </a:p>
          </p:txBody>
        </p:sp>
        <p:sp>
          <p:nvSpPr>
            <p:cNvPr id="2124" name="Google Shape;1493;p26">
              <a:extLst>
                <a:ext uri="{FF2B5EF4-FFF2-40B4-BE49-F238E27FC236}">
                  <a16:creationId xmlns:a16="http://schemas.microsoft.com/office/drawing/2014/main" id="{BA4675DA-6016-6EB6-3BFD-82A553AD11B3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49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Tú 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(with an accent) means ‘you’.</a:t>
              </a:r>
              <a:endParaRPr/>
            </a:p>
          </p:txBody>
        </p:sp>
      </p:grpSp>
      <p:sp>
        <p:nvSpPr>
          <p:cNvPr id="2125" name="Google Shape;1494;p26">
            <a:extLst>
              <a:ext uri="{FF2B5EF4-FFF2-40B4-BE49-F238E27FC236}">
                <a16:creationId xmlns:a16="http://schemas.microsoft.com/office/drawing/2014/main" id="{3C4CB51B-56DE-8AEA-9E5D-82D70AC69490}"/>
              </a:ext>
            </a:extLst>
          </p:cNvPr>
          <p:cNvSpPr txBox="1"/>
          <p:nvPr/>
        </p:nvSpPr>
        <p:spPr>
          <a:xfrm>
            <a:off x="600484" y="6960699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40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cómoda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126" name="Google Shape;1495;p26">
            <a:extLst>
              <a:ext uri="{FF2B5EF4-FFF2-40B4-BE49-F238E27FC236}">
                <a16:creationId xmlns:a16="http://schemas.microsoft.com/office/drawing/2014/main" id="{0C941879-B4C1-4081-0811-0288FE517752}"/>
              </a:ext>
            </a:extLst>
          </p:cNvPr>
          <p:cNvSpPr txBox="1"/>
          <p:nvPr/>
        </p:nvSpPr>
        <p:spPr>
          <a:xfrm>
            <a:off x="2867767" y="6945829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bed is comfortable.</a:t>
            </a:r>
            <a:endParaRPr sz="1400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7" name="Google Shape;1496;p26">
            <a:extLst>
              <a:ext uri="{FF2B5EF4-FFF2-40B4-BE49-F238E27FC236}">
                <a16:creationId xmlns:a16="http://schemas.microsoft.com/office/drawing/2014/main" id="{20A1C21C-A2E6-9CEB-2E5F-853FC8810A82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588567" y="69606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1500;p26">
            <a:extLst>
              <a:ext uri="{FF2B5EF4-FFF2-40B4-BE49-F238E27FC236}">
                <a16:creationId xmlns:a16="http://schemas.microsoft.com/office/drawing/2014/main" id="{63CFBD0D-0569-2056-4FA9-E493FA6D72DB}"/>
              </a:ext>
            </a:extLst>
          </p:cNvPr>
          <p:cNvSpPr txBox="1"/>
          <p:nvPr/>
        </p:nvSpPr>
        <p:spPr>
          <a:xfrm>
            <a:off x="392424" y="7302649"/>
            <a:ext cx="237545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amigo es </a:t>
            </a:r>
            <a:r>
              <a:rPr lang="en-GB" sz="140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14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9" name="Google Shape;1501;p26">
            <a:extLst>
              <a:ext uri="{FF2B5EF4-FFF2-40B4-BE49-F238E27FC236}">
                <a16:creationId xmlns:a16="http://schemas.microsoft.com/office/drawing/2014/main" id="{FC1FCDD9-C56D-93C0-7C5C-B7F0C73DAF95}"/>
              </a:ext>
            </a:extLst>
          </p:cNvPr>
          <p:cNvSpPr txBox="1"/>
          <p:nvPr/>
        </p:nvSpPr>
        <p:spPr>
          <a:xfrm>
            <a:off x="2794784" y="7315201"/>
            <a:ext cx="235072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friend is important.</a:t>
            </a:r>
            <a:endParaRPr sz="1400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0" name="Google Shape;1502;p26">
            <a:extLst>
              <a:ext uri="{FF2B5EF4-FFF2-40B4-BE49-F238E27FC236}">
                <a16:creationId xmlns:a16="http://schemas.microsoft.com/office/drawing/2014/main" id="{BD87C2C4-4DE2-4B4E-9477-E9B4392C29C7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588566" y="734164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1" name="Google Shape;1497;p26">
            <a:extLst>
              <a:ext uri="{FF2B5EF4-FFF2-40B4-BE49-F238E27FC236}">
                <a16:creationId xmlns:a16="http://schemas.microsoft.com/office/drawing/2014/main" id="{836CB6E6-F8F7-8860-7A4D-0E17439F331B}"/>
              </a:ext>
            </a:extLst>
          </p:cNvPr>
          <p:cNvSpPr txBox="1"/>
          <p:nvPr/>
        </p:nvSpPr>
        <p:spPr>
          <a:xfrm>
            <a:off x="286644" y="5911291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‘my’ in Spanish before a singular noun use </a:t>
            </a: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132" name="Google Shape;1498;p26">
            <a:extLst>
              <a:ext uri="{FF2B5EF4-FFF2-40B4-BE49-F238E27FC236}">
                <a16:creationId xmlns:a16="http://schemas.microsoft.com/office/drawing/2014/main" id="{5656F6FD-A2AC-C5CB-FB53-DCF4636FC1B6}"/>
              </a:ext>
            </a:extLst>
          </p:cNvPr>
          <p:cNvSpPr txBox="1"/>
          <p:nvPr/>
        </p:nvSpPr>
        <p:spPr>
          <a:xfrm>
            <a:off x="286644" y="6250107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‘your’ in Spanish before a singular noun use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3" name="Google Shape;1499;p26">
            <a:extLst>
              <a:ext uri="{FF2B5EF4-FFF2-40B4-BE49-F238E27FC236}">
                <a16:creationId xmlns:a16="http://schemas.microsoft.com/office/drawing/2014/main" id="{66DB629C-0961-FF49-B540-6A299A39D2D8}"/>
              </a:ext>
            </a:extLst>
          </p:cNvPr>
          <p:cNvSpPr txBox="1"/>
          <p:nvPr/>
        </p:nvSpPr>
        <p:spPr>
          <a:xfrm>
            <a:off x="276371" y="6594666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doesn’t matter if the noun is masculine or feminine.</a:t>
            </a:r>
            <a:endParaRPr/>
          </a:p>
        </p:txBody>
      </p:sp>
      <p:sp>
        <p:nvSpPr>
          <p:cNvPr id="2134" name="Google Shape;1503;p26">
            <a:extLst>
              <a:ext uri="{FF2B5EF4-FFF2-40B4-BE49-F238E27FC236}">
                <a16:creationId xmlns:a16="http://schemas.microsoft.com/office/drawing/2014/main" id="{C8ECF1E4-D352-9FFD-66AE-5C81AE0FE629}"/>
              </a:ext>
            </a:extLst>
          </p:cNvPr>
          <p:cNvSpPr txBox="1"/>
          <p:nvPr/>
        </p:nvSpPr>
        <p:spPr>
          <a:xfrm>
            <a:off x="458627" y="8653883"/>
            <a:ext cx="6399373" cy="2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</a:t>
            </a:r>
            <a:r>
              <a:rPr lang="en-GB" sz="158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lang="en-GB" sz="158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 ______________.</a:t>
            </a:r>
            <a:endParaRPr sz="15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5" name="Google Shape;1504;p26">
            <a:extLst>
              <a:ext uri="{FF2B5EF4-FFF2-40B4-BE49-F238E27FC236}">
                <a16:creationId xmlns:a16="http://schemas.microsoft.com/office/drawing/2014/main" id="{EE9D791C-7E1D-D927-B896-C5D427AFDD6A}"/>
              </a:ext>
            </a:extLst>
          </p:cNvPr>
          <p:cNvSpPr txBox="1"/>
          <p:nvPr/>
        </p:nvSpPr>
        <p:spPr>
          <a:xfrm>
            <a:off x="458627" y="901432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</a:t>
            </a:r>
            <a:r>
              <a:rPr lang="en-GB" sz="16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lang="en-GB" sz="16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______________.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6" name="Google Shape;1505;p26">
            <a:extLst>
              <a:ext uri="{FF2B5EF4-FFF2-40B4-BE49-F238E27FC236}">
                <a16:creationId xmlns:a16="http://schemas.microsoft.com/office/drawing/2014/main" id="{5477B3E3-3067-2960-908B-45E15E2697A2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5980" y="853957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" name="Google Shape;1506;p26">
            <a:extLst>
              <a:ext uri="{FF2B5EF4-FFF2-40B4-BE49-F238E27FC236}">
                <a16:creationId xmlns:a16="http://schemas.microsoft.com/office/drawing/2014/main" id="{C3DB265F-613A-3C4A-9036-29CAA34544EF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5114" y="895526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" name="Google Shape;1507;p26" descr="Free Icon Light illustration and picture">
            <a:extLst>
              <a:ext uri="{FF2B5EF4-FFF2-40B4-BE49-F238E27FC236}">
                <a16:creationId xmlns:a16="http://schemas.microsoft.com/office/drawing/2014/main" id="{7BE9EC73-51B0-CBC3-EEBF-3DF728645D01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41142" y="7899770"/>
            <a:ext cx="489594" cy="489594"/>
          </a:xfrm>
          <a:prstGeom prst="rect">
            <a:avLst/>
          </a:prstGeom>
          <a:noFill/>
          <a:ln>
            <a:noFill/>
          </a:ln>
        </p:spPr>
      </p:pic>
      <p:sp>
        <p:nvSpPr>
          <p:cNvPr id="2139" name="Google Shape;1508;p26">
            <a:extLst>
              <a:ext uri="{FF2B5EF4-FFF2-40B4-BE49-F238E27FC236}">
                <a16:creationId xmlns:a16="http://schemas.microsoft.com/office/drawing/2014/main" id="{178F4F35-7D71-88E2-DBE0-E31E9F1763DF}"/>
              </a:ext>
            </a:extLst>
          </p:cNvPr>
          <p:cNvSpPr txBox="1"/>
          <p:nvPr/>
        </p:nvSpPr>
        <p:spPr>
          <a:xfrm>
            <a:off x="547486" y="8034758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0" name="Google Shape;1509;p26">
            <a:extLst>
              <a:ext uri="{FF2B5EF4-FFF2-40B4-BE49-F238E27FC236}">
                <a16:creationId xmlns:a16="http://schemas.microsoft.com/office/drawing/2014/main" id="{E5A62334-6EEA-CBD3-F431-7FF1178D1230}"/>
              </a:ext>
            </a:extLst>
          </p:cNvPr>
          <p:cNvSpPr txBox="1"/>
          <p:nvPr/>
        </p:nvSpPr>
        <p:spPr>
          <a:xfrm>
            <a:off x="3782513" y="8626260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fiesta </a:t>
            </a:r>
            <a:r>
              <a:rPr lang="en-GB" sz="158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 ______________.</a:t>
            </a:r>
            <a:endParaRPr sz="15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1510;p26">
            <a:extLst>
              <a:ext uri="{FF2B5EF4-FFF2-40B4-BE49-F238E27FC236}">
                <a16:creationId xmlns:a16="http://schemas.microsoft.com/office/drawing/2014/main" id="{5628A46A-2569-7BD2-B723-BFC442462A9C}"/>
              </a:ext>
            </a:extLst>
          </p:cNvPr>
          <p:cNvSpPr txBox="1"/>
          <p:nvPr/>
        </p:nvSpPr>
        <p:spPr>
          <a:xfrm>
            <a:off x="3782513" y="8986699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fiesta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______________.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2" name="Google Shape;1511;p26">
            <a:extLst>
              <a:ext uri="{FF2B5EF4-FFF2-40B4-BE49-F238E27FC236}">
                <a16:creationId xmlns:a16="http://schemas.microsoft.com/office/drawing/2014/main" id="{798A8DC9-8BAD-7496-2E5A-D88078557B59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439866" y="851194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1512;p26">
            <a:extLst>
              <a:ext uri="{FF2B5EF4-FFF2-40B4-BE49-F238E27FC236}">
                <a16:creationId xmlns:a16="http://schemas.microsoft.com/office/drawing/2014/main" id="{C32A1013-3B31-F892-C221-C3401AAB033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429000" y="8927641"/>
            <a:ext cx="356919" cy="37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35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Free Watercolor Brushstroke illustration and picture">
            <a:extLst>
              <a:ext uri="{FF2B5EF4-FFF2-40B4-BE49-F238E27FC236}">
                <a16:creationId xmlns:a16="http://schemas.microsoft.com/office/drawing/2014/main" id="{A33AD719-6AAC-801C-ED80-D27ACCA2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54C4566-F929-9D09-655C-8684DF47AA3C}"/>
              </a:ext>
            </a:extLst>
          </p:cNvPr>
          <p:cNvSpPr txBox="1"/>
          <p:nvPr/>
        </p:nvSpPr>
        <p:spPr>
          <a:xfrm>
            <a:off x="6363189" y="956137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9F670-6B17-4451-1A5E-90E56D30FBED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1513;p26">
            <a:extLst>
              <a:ext uri="{FF2B5EF4-FFF2-40B4-BE49-F238E27FC236}">
                <a16:creationId xmlns:a16="http://schemas.microsoft.com/office/drawing/2014/main" id="{46A60657-8CAD-EB84-CF08-EEDA886EC2C0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D92597-45E9-3734-CF87-CADCA98965DC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F2BA238-68A0-7650-9DF9-EA099E72FBA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00051E-37FB-2420-CC5C-EB4324D3461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7" name="Google Shape;1517;p26">
            <a:extLst>
              <a:ext uri="{FF2B5EF4-FFF2-40B4-BE49-F238E27FC236}">
                <a16:creationId xmlns:a16="http://schemas.microsoft.com/office/drawing/2014/main" id="{8106B6A4-E1BE-AF30-4EA9-1711902D542F}"/>
              </a:ext>
            </a:extLst>
          </p:cNvPr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 dirty="0"/>
          </a:p>
        </p:txBody>
      </p:sp>
      <p:sp>
        <p:nvSpPr>
          <p:cNvPr id="18" name="Google Shape;1518;p26">
            <a:extLst>
              <a:ext uri="{FF2B5EF4-FFF2-40B4-BE49-F238E27FC236}">
                <a16:creationId xmlns:a16="http://schemas.microsoft.com/office/drawing/2014/main" id="{6A4338AA-B8E1-8110-F612-B8F9EAAAB1E0}"/>
              </a:ext>
            </a:extLst>
          </p:cNvPr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dirty="0"/>
          </a:p>
        </p:txBody>
      </p:sp>
      <p:sp>
        <p:nvSpPr>
          <p:cNvPr id="19" name="Google Shape;1528;p27">
            <a:extLst>
              <a:ext uri="{FF2B5EF4-FFF2-40B4-BE49-F238E27FC236}">
                <a16:creationId xmlns:a16="http://schemas.microsoft.com/office/drawing/2014/main" id="{60187640-0D75-90A4-40B0-1342640A2569}"/>
              </a:ext>
            </a:extLst>
          </p:cNvPr>
          <p:cNvSpPr txBox="1"/>
          <p:nvPr/>
        </p:nvSpPr>
        <p:spPr>
          <a:xfrm>
            <a:off x="1059364" y="827580"/>
            <a:ext cx="57694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and Max are sorting out their things.</a:t>
            </a:r>
            <a:endParaRPr dirty="0"/>
          </a:p>
        </p:txBody>
      </p:sp>
      <p:grpSp>
        <p:nvGrpSpPr>
          <p:cNvPr id="20" name="Google Shape;1529;p27">
            <a:extLst>
              <a:ext uri="{FF2B5EF4-FFF2-40B4-BE49-F238E27FC236}">
                <a16:creationId xmlns:a16="http://schemas.microsoft.com/office/drawing/2014/main" id="{6A50A4F3-B03C-A801-A535-1E1722138BF0}"/>
              </a:ext>
            </a:extLst>
          </p:cNvPr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24" name="Google Shape;1530;p27">
              <a:extLst>
                <a:ext uri="{FF2B5EF4-FFF2-40B4-BE49-F238E27FC236}">
                  <a16:creationId xmlns:a16="http://schemas.microsoft.com/office/drawing/2014/main" id="{EA5ED0B9-745E-E21F-9C7D-170971A801F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6" name="Google Shape;1531;p27">
              <a:extLst>
                <a:ext uri="{FF2B5EF4-FFF2-40B4-BE49-F238E27FC236}">
                  <a16:creationId xmlns:a16="http://schemas.microsoft.com/office/drawing/2014/main" id="{88BF0539-479B-3E56-5769-0C048AC9184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532;p27">
              <a:extLst>
                <a:ext uri="{FF2B5EF4-FFF2-40B4-BE49-F238E27FC236}">
                  <a16:creationId xmlns:a16="http://schemas.microsoft.com/office/drawing/2014/main" id="{A41FF994-D934-E1D2-A424-7A82D984856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30" name="Google Shape;1533;p27" descr="Free exclamation mark point triangle vector">
            <a:extLst>
              <a:ext uri="{FF2B5EF4-FFF2-40B4-BE49-F238E27FC236}">
                <a16:creationId xmlns:a16="http://schemas.microsoft.com/office/drawing/2014/main" id="{4BBEEFE7-EAFD-DA20-0D74-E7B24C47E323}"/>
              </a:ext>
            </a:extLst>
          </p:cNvPr>
          <p:cNvSpPr/>
          <p:nvPr/>
        </p:nvSpPr>
        <p:spPr>
          <a:xfrm>
            <a:off x="3323607" y="147995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" name="Google Shape;1534;p27">
            <a:extLst>
              <a:ext uri="{FF2B5EF4-FFF2-40B4-BE49-F238E27FC236}">
                <a16:creationId xmlns:a16="http://schemas.microsoft.com/office/drawing/2014/main" id="{74EFC953-EAD6-E861-712B-C58FCC512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875217"/>
              </p:ext>
            </p:extLst>
          </p:nvPr>
        </p:nvGraphicFramePr>
        <p:xfrm>
          <a:off x="116898" y="1399711"/>
          <a:ext cx="6661790" cy="3064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8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62961E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(my)</a:t>
                      </a:r>
                      <a:b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Max (your)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clase es muy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blanca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muy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en español.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ciudad es </a:t>
                      </a:r>
                      <a:r>
                        <a:rPr lang="en-GB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interesante</a:t>
                      </a:r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2" name="Google Shape;1538;p27">
            <a:extLst>
              <a:ext uri="{FF2B5EF4-FFF2-40B4-BE49-F238E27FC236}">
                <a16:creationId xmlns:a16="http://schemas.microsoft.com/office/drawing/2014/main" id="{B0A43425-C7A1-6BAB-5EFA-67697A2FEFF1}"/>
              </a:ext>
            </a:extLst>
          </p:cNvPr>
          <p:cNvGrpSpPr/>
          <p:nvPr/>
        </p:nvGrpSpPr>
        <p:grpSpPr>
          <a:xfrm>
            <a:off x="5853806" y="549616"/>
            <a:ext cx="810657" cy="892677"/>
            <a:chOff x="3920876" y="1036811"/>
            <a:chExt cx="4204180" cy="6140346"/>
          </a:xfrm>
        </p:grpSpPr>
        <p:pic>
          <p:nvPicPr>
            <p:cNvPr id="33" name="Google Shape;1539;p27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22084797-1271-CADD-610E-73D29738914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540;p2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74C7D91F-2D9B-A433-68B7-0609AA43BF2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1541;p27">
            <a:extLst>
              <a:ext uri="{FF2B5EF4-FFF2-40B4-BE49-F238E27FC236}">
                <a16:creationId xmlns:a16="http://schemas.microsoft.com/office/drawing/2014/main" id="{A9293243-5BD4-D4E8-9127-88C8AAB0007A}"/>
              </a:ext>
            </a:extLst>
          </p:cNvPr>
          <p:cNvSpPr txBox="1"/>
          <p:nvPr/>
        </p:nvSpPr>
        <p:spPr>
          <a:xfrm>
            <a:off x="1059364" y="1065705"/>
            <a:ext cx="57694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</a:t>
            </a:r>
            <a:r>
              <a:rPr lang="en-GB" sz="1500" b="1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lang="en-GB" sz="15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¿Es Quique (my) o Max (your)? </a:t>
            </a:r>
            <a:endParaRPr dirty="0"/>
          </a:p>
        </p:txBody>
      </p:sp>
      <p:sp>
        <p:nvSpPr>
          <p:cNvPr id="38" name="Google Shape;1542;p27">
            <a:extLst>
              <a:ext uri="{FF2B5EF4-FFF2-40B4-BE49-F238E27FC236}">
                <a16:creationId xmlns:a16="http://schemas.microsoft.com/office/drawing/2014/main" id="{1F57C053-6685-98B3-E7D6-24615857C945}"/>
              </a:ext>
            </a:extLst>
          </p:cNvPr>
          <p:cNvSpPr/>
          <p:nvPr/>
        </p:nvSpPr>
        <p:spPr>
          <a:xfrm>
            <a:off x="3505201" y="4514478"/>
            <a:ext cx="2780700" cy="331832"/>
          </a:xfrm>
          <a:prstGeom prst="wedgeRoundRectCallout">
            <a:avLst>
              <a:gd name="adj1" fmla="val 31613"/>
              <a:gd name="adj2" fmla="val -83868"/>
              <a:gd name="adj3" fmla="val 16667"/>
            </a:avLst>
          </a:prstGeom>
          <a:solidFill>
            <a:srgbClr val="00206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543;p27">
            <a:extLst>
              <a:ext uri="{FF2B5EF4-FFF2-40B4-BE49-F238E27FC236}">
                <a16:creationId xmlns:a16="http://schemas.microsoft.com/office/drawing/2014/main" id="{C68DEA48-A071-17E1-00C7-A4571B383837}"/>
              </a:ext>
            </a:extLst>
          </p:cNvPr>
          <p:cNvSpPr txBox="1"/>
          <p:nvPr/>
        </p:nvSpPr>
        <p:spPr>
          <a:xfrm>
            <a:off x="3481958" y="4514034"/>
            <a:ext cx="3296729" cy="3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5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objeto</a:t>
            </a:r>
            <a:r>
              <a:rPr lang="en-GB" sz="1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¿</a:t>
            </a:r>
            <a:r>
              <a:rPr lang="en-GB" sz="15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1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</a:t>
            </a:r>
            <a:endParaRPr sz="15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544;p27">
            <a:extLst>
              <a:ext uri="{FF2B5EF4-FFF2-40B4-BE49-F238E27FC236}">
                <a16:creationId xmlns:a16="http://schemas.microsoft.com/office/drawing/2014/main" id="{763FED54-D79A-75A4-4C8C-B838ED722638}"/>
              </a:ext>
            </a:extLst>
          </p:cNvPr>
          <p:cNvSpPr/>
          <p:nvPr/>
        </p:nvSpPr>
        <p:spPr>
          <a:xfrm>
            <a:off x="166542" y="5096226"/>
            <a:ext cx="6539774" cy="2853719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545;p27">
            <a:extLst>
              <a:ext uri="{FF2B5EF4-FFF2-40B4-BE49-F238E27FC236}">
                <a16:creationId xmlns:a16="http://schemas.microsoft.com/office/drawing/2014/main" id="{58E00219-4A91-F178-4BA3-959942CF2B48}"/>
              </a:ext>
            </a:extLst>
          </p:cNvPr>
          <p:cNvSpPr txBox="1"/>
          <p:nvPr/>
        </p:nvSpPr>
        <p:spPr>
          <a:xfrm>
            <a:off x="220801" y="5121006"/>
            <a:ext cx="2278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(you) &amp; tu (your)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" name="Google Shape;1546;p27">
            <a:extLst>
              <a:ext uri="{FF2B5EF4-FFF2-40B4-BE49-F238E27FC236}">
                <a16:creationId xmlns:a16="http://schemas.microsoft.com/office/drawing/2014/main" id="{61A5E89A-1AE4-8AC2-B208-9CE6DCCBE860}"/>
              </a:ext>
            </a:extLst>
          </p:cNvPr>
          <p:cNvGrpSpPr/>
          <p:nvPr/>
        </p:nvGrpSpPr>
        <p:grpSpPr>
          <a:xfrm>
            <a:off x="4883626" y="5115538"/>
            <a:ext cx="1943885" cy="588990"/>
            <a:chOff x="115026" y="5917195"/>
            <a:chExt cx="1943885" cy="588990"/>
          </a:xfrm>
        </p:grpSpPr>
        <p:sp>
          <p:nvSpPr>
            <p:cNvPr id="58" name="Google Shape;1547;p27">
              <a:extLst>
                <a:ext uri="{FF2B5EF4-FFF2-40B4-BE49-F238E27FC236}">
                  <a16:creationId xmlns:a16="http://schemas.microsoft.com/office/drawing/2014/main" id="{8D5E7F7F-6830-5D20-82FF-AED44CBEDF3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1548;p27" descr="Jigsaw, Puzzle, Piece, Game, Concept, Solution">
              <a:extLst>
                <a:ext uri="{FF2B5EF4-FFF2-40B4-BE49-F238E27FC236}">
                  <a16:creationId xmlns:a16="http://schemas.microsoft.com/office/drawing/2014/main" id="{17224D34-9E39-6717-FA4B-38F0E436249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1549;p27">
              <a:extLst>
                <a:ext uri="{FF2B5EF4-FFF2-40B4-BE49-F238E27FC236}">
                  <a16:creationId xmlns:a16="http://schemas.microsoft.com/office/drawing/2014/main" id="{7B611F4C-6628-DFF6-535A-C6546F96332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1550;p27">
            <a:extLst>
              <a:ext uri="{FF2B5EF4-FFF2-40B4-BE49-F238E27FC236}">
                <a16:creationId xmlns:a16="http://schemas.microsoft.com/office/drawing/2014/main" id="{F185C03C-76F2-4154-2F3A-57DF84BD3E90}"/>
              </a:ext>
            </a:extLst>
          </p:cNvPr>
          <p:cNvSpPr txBox="1"/>
          <p:nvPr/>
        </p:nvSpPr>
        <p:spPr>
          <a:xfrm>
            <a:off x="220801" y="5468792"/>
            <a:ext cx="46628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we sometimes use a 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pronoun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emphasis or clarity: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1551;p27">
            <a:extLst>
              <a:ext uri="{FF2B5EF4-FFF2-40B4-BE49-F238E27FC236}">
                <a16:creationId xmlns:a16="http://schemas.microsoft.com/office/drawing/2014/main" id="{0AD90AC3-6D7E-6EF5-515D-D44AAB8E690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23543" y="6062080"/>
            <a:ext cx="240576" cy="26253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1552;p27">
            <a:extLst>
              <a:ext uri="{FF2B5EF4-FFF2-40B4-BE49-F238E27FC236}">
                <a16:creationId xmlns:a16="http://schemas.microsoft.com/office/drawing/2014/main" id="{ED3A26AF-0ECA-9CC5-C478-1795848CE820}"/>
              </a:ext>
            </a:extLst>
          </p:cNvPr>
          <p:cNvSpPr/>
          <p:nvPr/>
        </p:nvSpPr>
        <p:spPr>
          <a:xfrm>
            <a:off x="5321098" y="5834146"/>
            <a:ext cx="1323381" cy="406414"/>
          </a:xfrm>
          <a:prstGeom prst="wedgeRoundRectCallout">
            <a:avLst>
              <a:gd name="adj1" fmla="val -41783"/>
              <a:gd name="adj2" fmla="val 86491"/>
              <a:gd name="adj3" fmla="val 16667"/>
            </a:avLst>
          </a:prstGeom>
          <a:solidFill>
            <a:srgbClr val="2BC0C7"/>
          </a:solidFill>
          <a:ln w="5715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(you) always goes before a verb.</a:t>
            </a:r>
            <a:endParaRPr/>
          </a:p>
        </p:txBody>
      </p:sp>
      <p:sp>
        <p:nvSpPr>
          <p:cNvPr id="2048" name="Google Shape;1553;p27">
            <a:extLst>
              <a:ext uri="{FF2B5EF4-FFF2-40B4-BE49-F238E27FC236}">
                <a16:creationId xmlns:a16="http://schemas.microsoft.com/office/drawing/2014/main" id="{4A0FD1AF-CE42-188B-5294-2C3D3CB6D9F7}"/>
              </a:ext>
            </a:extLst>
          </p:cNvPr>
          <p:cNvSpPr txBox="1"/>
          <p:nvPr/>
        </p:nvSpPr>
        <p:spPr>
          <a:xfrm>
            <a:off x="155541" y="6043760"/>
            <a:ext cx="19468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aprendes inglés.</a:t>
            </a:r>
            <a:endParaRPr/>
          </a:p>
        </p:txBody>
      </p:sp>
      <p:sp>
        <p:nvSpPr>
          <p:cNvPr id="2049" name="Google Shape;1554;p27">
            <a:extLst>
              <a:ext uri="{FF2B5EF4-FFF2-40B4-BE49-F238E27FC236}">
                <a16:creationId xmlns:a16="http://schemas.microsoft.com/office/drawing/2014/main" id="{ECC5D536-224C-DE8B-59A7-D1174D6A708F}"/>
              </a:ext>
            </a:extLst>
          </p:cNvPr>
          <p:cNvSpPr txBox="1"/>
          <p:nvPr/>
        </p:nvSpPr>
        <p:spPr>
          <a:xfrm>
            <a:off x="2552213" y="6060385"/>
            <a:ext cx="37754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learn/are learning English.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3" name="Google Shape;1555;p27">
            <a:extLst>
              <a:ext uri="{FF2B5EF4-FFF2-40B4-BE49-F238E27FC236}">
                <a16:creationId xmlns:a16="http://schemas.microsoft.com/office/drawing/2014/main" id="{F5C602AB-B6A5-F47D-5D4E-99BA09186890}"/>
              </a:ext>
            </a:extLst>
          </p:cNvPr>
          <p:cNvSpPr txBox="1"/>
          <p:nvPr/>
        </p:nvSpPr>
        <p:spPr>
          <a:xfrm>
            <a:off x="144639" y="6648979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preferido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064" name="Google Shape;1556;p27">
            <a:extLst>
              <a:ext uri="{FF2B5EF4-FFF2-40B4-BE49-F238E27FC236}">
                <a16:creationId xmlns:a16="http://schemas.microsoft.com/office/drawing/2014/main" id="{E8F23F8E-9785-BF46-77F2-0B8FFF092952}"/>
              </a:ext>
            </a:extLst>
          </p:cNvPr>
          <p:cNvSpPr txBox="1"/>
          <p:nvPr/>
        </p:nvSpPr>
        <p:spPr>
          <a:xfrm>
            <a:off x="3223498" y="6643376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favourite colour is green.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5" name="Google Shape;1559;p27">
            <a:extLst>
              <a:ext uri="{FF2B5EF4-FFF2-40B4-BE49-F238E27FC236}">
                <a16:creationId xmlns:a16="http://schemas.microsoft.com/office/drawing/2014/main" id="{D8689752-4701-E816-0A4A-255E3FCC5184}"/>
              </a:ext>
            </a:extLst>
          </p:cNvPr>
          <p:cNvSpPr txBox="1"/>
          <p:nvPr/>
        </p:nvSpPr>
        <p:spPr>
          <a:xfrm>
            <a:off x="132156" y="7281402"/>
            <a:ext cx="3347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ves el elefante?</a:t>
            </a:r>
            <a:endParaRPr/>
          </a:p>
        </p:txBody>
      </p:sp>
      <p:sp>
        <p:nvSpPr>
          <p:cNvPr id="2066" name="Google Shape;1560;p27">
            <a:extLst>
              <a:ext uri="{FF2B5EF4-FFF2-40B4-BE49-F238E27FC236}">
                <a16:creationId xmlns:a16="http://schemas.microsoft.com/office/drawing/2014/main" id="{4D39AA3D-A850-B78F-A6C7-B385D3077F61}"/>
              </a:ext>
            </a:extLst>
          </p:cNvPr>
          <p:cNvSpPr txBox="1"/>
          <p:nvPr/>
        </p:nvSpPr>
        <p:spPr>
          <a:xfrm>
            <a:off x="2378496" y="7267679"/>
            <a:ext cx="47272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1400" b="1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see the elephant? </a:t>
            </a:r>
            <a:endParaRPr sz="1400" i="0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7" name="Google Shape;1561;p27">
            <a:extLst>
              <a:ext uri="{FF2B5EF4-FFF2-40B4-BE49-F238E27FC236}">
                <a16:creationId xmlns:a16="http://schemas.microsoft.com/office/drawing/2014/main" id="{476DDD60-EC75-6F75-3715-DEBC67FC83BA}"/>
              </a:ext>
            </a:extLst>
          </p:cNvPr>
          <p:cNvSpPr txBox="1"/>
          <p:nvPr/>
        </p:nvSpPr>
        <p:spPr>
          <a:xfrm>
            <a:off x="164524" y="7563692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preferido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‘El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Grúfalo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</p:txBody>
      </p:sp>
      <p:sp>
        <p:nvSpPr>
          <p:cNvPr id="2068" name="Google Shape;1562;p27">
            <a:extLst>
              <a:ext uri="{FF2B5EF4-FFF2-40B4-BE49-F238E27FC236}">
                <a16:creationId xmlns:a16="http://schemas.microsoft.com/office/drawing/2014/main" id="{98B3613F-BC9B-39DE-FCA6-3D6D58B0FE50}"/>
              </a:ext>
            </a:extLst>
          </p:cNvPr>
          <p:cNvSpPr txBox="1"/>
          <p:nvPr/>
        </p:nvSpPr>
        <p:spPr>
          <a:xfrm>
            <a:off x="3467313" y="7573607"/>
            <a:ext cx="575694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Century Gothic"/>
              <a:buNone/>
            </a:pPr>
            <a:r>
              <a:rPr lang="en-GB" sz="13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</a:t>
            </a:r>
            <a:r>
              <a:rPr lang="en-GB" sz="13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n-GB" sz="130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favourite book ‘The Gruffalo’?</a:t>
            </a:r>
            <a:endParaRPr dirty="0"/>
          </a:p>
        </p:txBody>
      </p:sp>
      <p:sp>
        <p:nvSpPr>
          <p:cNvPr id="2069" name="Google Shape;1563;p27">
            <a:extLst>
              <a:ext uri="{FF2B5EF4-FFF2-40B4-BE49-F238E27FC236}">
                <a16:creationId xmlns:a16="http://schemas.microsoft.com/office/drawing/2014/main" id="{CFD44E9F-3B9C-3424-7C67-6A81FEEEA22C}"/>
              </a:ext>
            </a:extLst>
          </p:cNvPr>
          <p:cNvSpPr/>
          <p:nvPr/>
        </p:nvSpPr>
        <p:spPr>
          <a:xfrm>
            <a:off x="732119" y="8214137"/>
            <a:ext cx="5182975" cy="579116"/>
          </a:xfrm>
          <a:prstGeom prst="wedgeRoundRectCallout">
            <a:avLst>
              <a:gd name="adj1" fmla="val 39413"/>
              <a:gd name="adj2" fmla="val -73709"/>
              <a:gd name="adj3" fmla="val 16667"/>
            </a:avLst>
          </a:prstGeom>
          <a:solidFill>
            <a:srgbClr val="2BC0C7"/>
          </a:solidFill>
          <a:ln w="5715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(you) and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(your) sound the same, but you can tell the meaning from the word that follows – ver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or noun?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0" name="Google Shape;1564;p27">
            <a:extLst>
              <a:ext uri="{FF2B5EF4-FFF2-40B4-BE49-F238E27FC236}">
                <a16:creationId xmlns:a16="http://schemas.microsoft.com/office/drawing/2014/main" id="{11283D2B-6C9D-0FA9-92BD-4CCF631E65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91229" y="6660467"/>
            <a:ext cx="240576" cy="2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1565;p27">
            <a:extLst>
              <a:ext uri="{FF2B5EF4-FFF2-40B4-BE49-F238E27FC236}">
                <a16:creationId xmlns:a16="http://schemas.microsoft.com/office/drawing/2014/main" id="{8C00A411-2D7E-8581-444D-5292D768CD2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7920" y="7281402"/>
            <a:ext cx="240576" cy="2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1566;p27">
            <a:extLst>
              <a:ext uri="{FF2B5EF4-FFF2-40B4-BE49-F238E27FC236}">
                <a16:creationId xmlns:a16="http://schemas.microsoft.com/office/drawing/2014/main" id="{6CFBB032-A645-3B5B-DF0B-E4667DF36F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71805" y="7576609"/>
            <a:ext cx="240576" cy="262532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Google Shape;1557;p27">
            <a:extLst>
              <a:ext uri="{FF2B5EF4-FFF2-40B4-BE49-F238E27FC236}">
                <a16:creationId xmlns:a16="http://schemas.microsoft.com/office/drawing/2014/main" id="{8A7D1F87-CC27-C85A-4DB4-BDD84CF4D2D1}"/>
              </a:ext>
            </a:extLst>
          </p:cNvPr>
          <p:cNvSpPr txBox="1"/>
          <p:nvPr/>
        </p:nvSpPr>
        <p:spPr>
          <a:xfrm>
            <a:off x="129599" y="6384787"/>
            <a:ext cx="102058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(your) always goes before a noun: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359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ee Watercolor Brushstroke illustration and picture">
            <a:extLst>
              <a:ext uri="{FF2B5EF4-FFF2-40B4-BE49-F238E27FC236}">
                <a16:creationId xmlns:a16="http://schemas.microsoft.com/office/drawing/2014/main" id="{9376D869-EF33-20CD-BF53-7C4B7D2D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89BAE5-4B93-11B3-7132-C291A37F80E1}"/>
              </a:ext>
            </a:extLst>
          </p:cNvPr>
          <p:cNvSpPr txBox="1"/>
          <p:nvPr/>
        </p:nvSpPr>
        <p:spPr>
          <a:xfrm>
            <a:off x="6363189" y="95613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  <p:sp>
        <p:nvSpPr>
          <p:cNvPr id="14" name="Google Shape;1585;p28">
            <a:extLst>
              <a:ext uri="{FF2B5EF4-FFF2-40B4-BE49-F238E27FC236}">
                <a16:creationId xmlns:a16="http://schemas.microsoft.com/office/drawing/2014/main" id="{21D465DD-F14A-DA9C-1243-332E71F3B3BF}"/>
              </a:ext>
            </a:extLst>
          </p:cNvPr>
          <p:cNvSpPr txBox="1"/>
          <p:nvPr/>
        </p:nvSpPr>
        <p:spPr>
          <a:xfrm>
            <a:off x="1059364" y="827580"/>
            <a:ext cx="548424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clase de Quique prepara preguntas para una clase en Inglaterra. Lee las preguntas. ¿Es tú (you) o tu (your)?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palabra correcta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(tu | tú). 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" name="Google Shape;1586;p28">
            <a:extLst>
              <a:ext uri="{FF2B5EF4-FFF2-40B4-BE49-F238E27FC236}">
                <a16:creationId xmlns:a16="http://schemas.microsoft.com/office/drawing/2014/main" id="{242D21C3-04F6-B9B7-4570-73023BAED957}"/>
              </a:ext>
            </a:extLst>
          </p:cNvPr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16" name="Google Shape;1587;p28">
              <a:extLst>
                <a:ext uri="{FF2B5EF4-FFF2-40B4-BE49-F238E27FC236}">
                  <a16:creationId xmlns:a16="http://schemas.microsoft.com/office/drawing/2014/main" id="{532B7A10-694A-0584-6CA5-5D1F1F117F1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Google Shape;1588;p28">
              <a:extLst>
                <a:ext uri="{FF2B5EF4-FFF2-40B4-BE49-F238E27FC236}">
                  <a16:creationId xmlns:a16="http://schemas.microsoft.com/office/drawing/2014/main" id="{53820F6C-747D-7404-AF49-66C7EF0288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589;p28">
              <a:extLst>
                <a:ext uri="{FF2B5EF4-FFF2-40B4-BE49-F238E27FC236}">
                  <a16:creationId xmlns:a16="http://schemas.microsoft.com/office/drawing/2014/main" id="{B99930CE-A7BD-118C-265B-DDE013A8399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aphicFrame>
        <p:nvGraphicFramePr>
          <p:cNvPr id="19" name="Google Shape;1590;p28">
            <a:extLst>
              <a:ext uri="{FF2B5EF4-FFF2-40B4-BE49-F238E27FC236}">
                <a16:creationId xmlns:a16="http://schemas.microsoft.com/office/drawing/2014/main" id="{7C45122D-DDA2-2922-73AE-8D40673A8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825117"/>
              </p:ext>
            </p:extLst>
          </p:nvPr>
        </p:nvGraphicFramePr>
        <p:xfrm>
          <a:off x="130140" y="1657185"/>
          <a:ext cx="6674825" cy="24384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Pregunta en inglés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tienes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un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instrumento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lees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revistas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español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libro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preferido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‘El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Grúfalo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’?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visitas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museos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con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papá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deporte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preferido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tenis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3A3838"/>
                          </a:solidFill>
                        </a:rPr>
                        <a:t>6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película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preferida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Spiderman?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3A3838"/>
                          </a:solidFill>
                        </a:rPr>
                        <a:t>7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animal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preferido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elefante</a:t>
                      </a: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Google Shape;1593;p28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AED0E6F4-B5D8-9E02-7099-6B6F3C0C1A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2050" y="726640"/>
            <a:ext cx="405397" cy="106485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DDFB15-DDE8-758C-3ED1-5235752246E4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Google Shape;1513;p26">
            <a:extLst>
              <a:ext uri="{FF2B5EF4-FFF2-40B4-BE49-F238E27FC236}">
                <a16:creationId xmlns:a16="http://schemas.microsoft.com/office/drawing/2014/main" id="{B64EC80F-AB07-88D9-9FA2-8A78101E9AAF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2C0224-BF14-B29E-69F9-5A9CD6C8C0A0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8E099AE-A1CB-858C-D904-E6B358936A7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2FA653-F564-8B07-817B-7A3893C51F3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6" name="Google Shape;1517;p26">
            <a:extLst>
              <a:ext uri="{FF2B5EF4-FFF2-40B4-BE49-F238E27FC236}">
                <a16:creationId xmlns:a16="http://schemas.microsoft.com/office/drawing/2014/main" id="{955DA7D4-C00B-9921-20D1-E05817D5704A}"/>
              </a:ext>
            </a:extLst>
          </p:cNvPr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 dirty="0"/>
          </a:p>
        </p:txBody>
      </p:sp>
      <p:sp>
        <p:nvSpPr>
          <p:cNvPr id="27" name="Google Shape;1518;p26">
            <a:extLst>
              <a:ext uri="{FF2B5EF4-FFF2-40B4-BE49-F238E27FC236}">
                <a16:creationId xmlns:a16="http://schemas.microsoft.com/office/drawing/2014/main" id="{3CFC3937-B142-9C8F-057A-5BC3B515450F}"/>
              </a:ext>
            </a:extLst>
          </p:cNvPr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dirty="0"/>
          </a:p>
        </p:txBody>
      </p:sp>
      <p:sp>
        <p:nvSpPr>
          <p:cNvPr id="28" name="Google Shape;1591;p28">
            <a:extLst>
              <a:ext uri="{FF2B5EF4-FFF2-40B4-BE49-F238E27FC236}">
                <a16:creationId xmlns:a16="http://schemas.microsoft.com/office/drawing/2014/main" id="{7BEFA79C-5770-60D8-E153-08C8821983C6}"/>
              </a:ext>
            </a:extLst>
          </p:cNvPr>
          <p:cNvSpPr/>
          <p:nvPr/>
        </p:nvSpPr>
        <p:spPr>
          <a:xfrm>
            <a:off x="3524251" y="4181625"/>
            <a:ext cx="2780700" cy="331832"/>
          </a:xfrm>
          <a:prstGeom prst="wedgeRoundRectCallout">
            <a:avLst>
              <a:gd name="adj1" fmla="val 31613"/>
              <a:gd name="adj2" fmla="val -83868"/>
              <a:gd name="adj3" fmla="val 16667"/>
            </a:avLst>
          </a:prstGeom>
          <a:solidFill>
            <a:srgbClr val="00206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592;p28">
            <a:extLst>
              <a:ext uri="{FF2B5EF4-FFF2-40B4-BE49-F238E27FC236}">
                <a16:creationId xmlns:a16="http://schemas.microsoft.com/office/drawing/2014/main" id="{0FAF6CD0-A590-4995-6FA3-12C1DA2A47F8}"/>
              </a:ext>
            </a:extLst>
          </p:cNvPr>
          <p:cNvSpPr txBox="1"/>
          <p:nvPr/>
        </p:nvSpPr>
        <p:spPr>
          <a:xfrm>
            <a:off x="3481958" y="4206233"/>
            <a:ext cx="6728520" cy="3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pregunta en inglés.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Google Shape;1594;p28">
            <a:extLst>
              <a:ext uri="{FF2B5EF4-FFF2-40B4-BE49-F238E27FC236}">
                <a16:creationId xmlns:a16="http://schemas.microsoft.com/office/drawing/2014/main" id="{157C1967-CCEB-21E8-CE9C-AB71CBDF9254}"/>
              </a:ext>
            </a:extLst>
          </p:cNvPr>
          <p:cNvGrpSpPr/>
          <p:nvPr/>
        </p:nvGrpSpPr>
        <p:grpSpPr>
          <a:xfrm>
            <a:off x="71508" y="4142480"/>
            <a:ext cx="1801949" cy="492309"/>
            <a:chOff x="1639842" y="1416994"/>
            <a:chExt cx="1801949" cy="492309"/>
          </a:xfrm>
        </p:grpSpPr>
        <p:sp>
          <p:nvSpPr>
            <p:cNvPr id="31" name="Google Shape;1595;p28">
              <a:extLst>
                <a:ext uri="{FF2B5EF4-FFF2-40B4-BE49-F238E27FC236}">
                  <a16:creationId xmlns:a16="http://schemas.microsoft.com/office/drawing/2014/main" id="{F433101B-6913-D2CB-AB38-D4B49DF2685B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596;p28" descr="Speech Icon, Voice, Talking, Audio, Speech">
              <a:extLst>
                <a:ext uri="{FF2B5EF4-FFF2-40B4-BE49-F238E27FC236}">
                  <a16:creationId xmlns:a16="http://schemas.microsoft.com/office/drawing/2014/main" id="{2D0D9B5A-2D6C-7371-D4D4-D4C8301D051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597;p28">
              <a:extLst>
                <a:ext uri="{FF2B5EF4-FFF2-40B4-BE49-F238E27FC236}">
                  <a16:creationId xmlns:a16="http://schemas.microsoft.com/office/drawing/2014/main" id="{6FE48E7E-D530-F3C0-88AA-DD259CA1AD8A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" name="Google Shape;1598;p28">
            <a:extLst>
              <a:ext uri="{FF2B5EF4-FFF2-40B4-BE49-F238E27FC236}">
                <a16:creationId xmlns:a16="http://schemas.microsoft.com/office/drawing/2014/main" id="{8387A822-5179-B721-76BA-3729DFEC30E0}"/>
              </a:ext>
            </a:extLst>
          </p:cNvPr>
          <p:cNvSpPr txBox="1"/>
          <p:nvPr/>
        </p:nvSpPr>
        <p:spPr>
          <a:xfrm>
            <a:off x="546471" y="4620371"/>
            <a:ext cx="3468947" cy="3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 ¿[gue/gui] o [ge/gi]? 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5" name="Google Shape;1599;p28">
            <a:extLst>
              <a:ext uri="{FF2B5EF4-FFF2-40B4-BE49-F238E27FC236}">
                <a16:creationId xmlns:a16="http://schemas.microsoft.com/office/drawing/2014/main" id="{AB69995D-C2D9-9A41-E955-79834DF2C5C3}"/>
              </a:ext>
            </a:extLst>
          </p:cNvPr>
          <p:cNvGraphicFramePr/>
          <p:nvPr/>
        </p:nvGraphicFramePr>
        <p:xfrm>
          <a:off x="147920" y="4958971"/>
          <a:ext cx="3670775" cy="21031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[ga | go | gu]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[j | ge | gi]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[gue | gui]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" name="Google Shape;1600;p28">
            <a:extLst>
              <a:ext uri="{FF2B5EF4-FFF2-40B4-BE49-F238E27FC236}">
                <a16:creationId xmlns:a16="http://schemas.microsoft.com/office/drawing/2014/main" id="{934A2B2A-6D57-E3D3-1278-9B064A8C251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33511" y="4796523"/>
            <a:ext cx="356499" cy="38501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601;p28">
            <a:extLst>
              <a:ext uri="{FF2B5EF4-FFF2-40B4-BE49-F238E27FC236}">
                <a16:creationId xmlns:a16="http://schemas.microsoft.com/office/drawing/2014/main" id="{4F89EE14-B7B3-8C48-F198-C5C1AEE0C8D0}"/>
              </a:ext>
            </a:extLst>
          </p:cNvPr>
          <p:cNvSpPr txBox="1"/>
          <p:nvPr/>
        </p:nvSpPr>
        <p:spPr>
          <a:xfrm>
            <a:off x="3903557" y="4984890"/>
            <a:ext cx="8883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Turno 1:</a:t>
            </a:r>
            <a:endParaRPr/>
          </a:p>
        </p:txBody>
      </p:sp>
      <p:sp>
        <p:nvSpPr>
          <p:cNvPr id="58" name="Google Shape;1602;p28">
            <a:extLst>
              <a:ext uri="{FF2B5EF4-FFF2-40B4-BE49-F238E27FC236}">
                <a16:creationId xmlns:a16="http://schemas.microsoft.com/office/drawing/2014/main" id="{F77EE697-15AD-12C0-707F-BF9B3C43F83E}"/>
              </a:ext>
            </a:extLst>
          </p:cNvPr>
          <p:cNvSpPr txBox="1"/>
          <p:nvPr/>
        </p:nvSpPr>
        <p:spPr>
          <a:xfrm>
            <a:off x="5140433" y="4873430"/>
            <a:ext cx="13676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</a:t>
            </a:r>
            <a:endParaRPr/>
          </a:p>
        </p:txBody>
      </p:sp>
      <p:pic>
        <p:nvPicPr>
          <p:cNvPr id="59" name="Google Shape;1603;p28">
            <a:extLst>
              <a:ext uri="{FF2B5EF4-FFF2-40B4-BE49-F238E27FC236}">
                <a16:creationId xmlns:a16="http://schemas.microsoft.com/office/drawing/2014/main" id="{0939B082-B758-5CBB-987E-87EA1C86C3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12082" y="5060722"/>
            <a:ext cx="377928" cy="41068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604;p28">
            <a:extLst>
              <a:ext uri="{FF2B5EF4-FFF2-40B4-BE49-F238E27FC236}">
                <a16:creationId xmlns:a16="http://schemas.microsoft.com/office/drawing/2014/main" id="{E7826700-765F-0096-E238-AE17528360DA}"/>
              </a:ext>
            </a:extLst>
          </p:cNvPr>
          <p:cNvSpPr txBox="1"/>
          <p:nvPr/>
        </p:nvSpPr>
        <p:spPr>
          <a:xfrm>
            <a:off x="5160460" y="5138778"/>
            <a:ext cx="17267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los sonidos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1605;p28">
            <a:extLst>
              <a:ext uri="{FF2B5EF4-FFF2-40B4-BE49-F238E27FC236}">
                <a16:creationId xmlns:a16="http://schemas.microsoft.com/office/drawing/2014/main" id="{3ADD56DE-7397-616B-76C5-0F2D5425EC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7891" y="5816082"/>
            <a:ext cx="356499" cy="38501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1606;p28">
            <a:extLst>
              <a:ext uri="{FF2B5EF4-FFF2-40B4-BE49-F238E27FC236}">
                <a16:creationId xmlns:a16="http://schemas.microsoft.com/office/drawing/2014/main" id="{3ED95970-39D3-771A-4793-299F5677F6AF}"/>
              </a:ext>
            </a:extLst>
          </p:cNvPr>
          <p:cNvSpPr txBox="1"/>
          <p:nvPr/>
        </p:nvSpPr>
        <p:spPr>
          <a:xfrm>
            <a:off x="3874342" y="5664890"/>
            <a:ext cx="901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Turno 2:</a:t>
            </a:r>
            <a:endParaRPr/>
          </a:p>
        </p:txBody>
      </p:sp>
      <p:sp>
        <p:nvSpPr>
          <p:cNvPr id="63" name="Google Shape;1607;p28">
            <a:extLst>
              <a:ext uri="{FF2B5EF4-FFF2-40B4-BE49-F238E27FC236}">
                <a16:creationId xmlns:a16="http://schemas.microsoft.com/office/drawing/2014/main" id="{817447EB-E1CF-5ECF-67A8-7DC094F43098}"/>
              </a:ext>
            </a:extLst>
          </p:cNvPr>
          <p:cNvSpPr txBox="1"/>
          <p:nvPr/>
        </p:nvSpPr>
        <p:spPr>
          <a:xfrm>
            <a:off x="5111218" y="5553430"/>
            <a:ext cx="13676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</a:t>
            </a:r>
            <a:endParaRPr/>
          </a:p>
        </p:txBody>
      </p:sp>
      <p:pic>
        <p:nvPicPr>
          <p:cNvPr id="64" name="Google Shape;1608;p28">
            <a:extLst>
              <a:ext uri="{FF2B5EF4-FFF2-40B4-BE49-F238E27FC236}">
                <a16:creationId xmlns:a16="http://schemas.microsoft.com/office/drawing/2014/main" id="{6856F5CA-BADA-984D-3271-3E7E14CB656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27891" y="5481028"/>
            <a:ext cx="377928" cy="41068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609;p28">
            <a:extLst>
              <a:ext uri="{FF2B5EF4-FFF2-40B4-BE49-F238E27FC236}">
                <a16:creationId xmlns:a16="http://schemas.microsoft.com/office/drawing/2014/main" id="{9FB43631-BA61-9D76-0566-F3CDC9945A63}"/>
              </a:ext>
            </a:extLst>
          </p:cNvPr>
          <p:cNvSpPr txBox="1"/>
          <p:nvPr/>
        </p:nvSpPr>
        <p:spPr>
          <a:xfrm>
            <a:off x="5131245" y="5818778"/>
            <a:ext cx="17267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los sonidos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610;p28">
            <a:extLst>
              <a:ext uri="{FF2B5EF4-FFF2-40B4-BE49-F238E27FC236}">
                <a16:creationId xmlns:a16="http://schemas.microsoft.com/office/drawing/2014/main" id="{DAEF0999-A6D6-1ABE-D3F7-3C5022D2D5A3}"/>
              </a:ext>
            </a:extLst>
          </p:cNvPr>
          <p:cNvSpPr/>
          <p:nvPr/>
        </p:nvSpPr>
        <p:spPr>
          <a:xfrm>
            <a:off x="201451" y="528281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611;p28">
            <a:extLst>
              <a:ext uri="{FF2B5EF4-FFF2-40B4-BE49-F238E27FC236}">
                <a16:creationId xmlns:a16="http://schemas.microsoft.com/office/drawing/2014/main" id="{AD1419E0-76A5-7BC4-5708-EE7F4F260C8D}"/>
              </a:ext>
            </a:extLst>
          </p:cNvPr>
          <p:cNvSpPr/>
          <p:nvPr/>
        </p:nvSpPr>
        <p:spPr>
          <a:xfrm>
            <a:off x="201451" y="559212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68" name="Google Shape;1612;p28">
            <a:extLst>
              <a:ext uri="{FF2B5EF4-FFF2-40B4-BE49-F238E27FC236}">
                <a16:creationId xmlns:a16="http://schemas.microsoft.com/office/drawing/2014/main" id="{285920F0-C5A8-BC97-B98D-2E5E6C7A2599}"/>
              </a:ext>
            </a:extLst>
          </p:cNvPr>
          <p:cNvSpPr/>
          <p:nvPr/>
        </p:nvSpPr>
        <p:spPr>
          <a:xfrm>
            <a:off x="201451" y="5894650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69" name="Google Shape;1613;p28">
            <a:extLst>
              <a:ext uri="{FF2B5EF4-FFF2-40B4-BE49-F238E27FC236}">
                <a16:creationId xmlns:a16="http://schemas.microsoft.com/office/drawing/2014/main" id="{C442895E-D005-AE44-BD56-294095236707}"/>
              </a:ext>
            </a:extLst>
          </p:cNvPr>
          <p:cNvSpPr/>
          <p:nvPr/>
        </p:nvSpPr>
        <p:spPr>
          <a:xfrm>
            <a:off x="201451" y="6199198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1614;p28">
            <a:extLst>
              <a:ext uri="{FF2B5EF4-FFF2-40B4-BE49-F238E27FC236}">
                <a16:creationId xmlns:a16="http://schemas.microsoft.com/office/drawing/2014/main" id="{54821185-F924-0002-E701-6C7B1854F055}"/>
              </a:ext>
            </a:extLst>
          </p:cNvPr>
          <p:cNvSpPr/>
          <p:nvPr/>
        </p:nvSpPr>
        <p:spPr>
          <a:xfrm>
            <a:off x="206939" y="649294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1615;p28">
            <a:extLst>
              <a:ext uri="{FF2B5EF4-FFF2-40B4-BE49-F238E27FC236}">
                <a16:creationId xmlns:a16="http://schemas.microsoft.com/office/drawing/2014/main" id="{0AE623D8-7977-E79F-3E65-E113142D30BA}"/>
              </a:ext>
            </a:extLst>
          </p:cNvPr>
          <p:cNvSpPr/>
          <p:nvPr/>
        </p:nvSpPr>
        <p:spPr>
          <a:xfrm>
            <a:off x="206939" y="680225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7E294CEB-DDA7-FAE6-707C-F059F6E7A7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74" y="6102582"/>
            <a:ext cx="1726755" cy="1052104"/>
          </a:xfrm>
          <a:prstGeom prst="rect">
            <a:avLst/>
          </a:prstGeom>
        </p:spPr>
      </p:pic>
      <p:grpSp>
        <p:nvGrpSpPr>
          <p:cNvPr id="78" name="Google Shape;1616;p28">
            <a:extLst>
              <a:ext uri="{FF2B5EF4-FFF2-40B4-BE49-F238E27FC236}">
                <a16:creationId xmlns:a16="http://schemas.microsoft.com/office/drawing/2014/main" id="{74BE320F-EE51-4A96-5A89-8AAE03F1549A}"/>
              </a:ext>
            </a:extLst>
          </p:cNvPr>
          <p:cNvGrpSpPr/>
          <p:nvPr/>
        </p:nvGrpSpPr>
        <p:grpSpPr>
          <a:xfrm>
            <a:off x="499972" y="7244674"/>
            <a:ext cx="822261" cy="307777"/>
            <a:chOff x="455223" y="4442570"/>
            <a:chExt cx="822262" cy="307777"/>
          </a:xfrm>
        </p:grpSpPr>
        <p:sp>
          <p:nvSpPr>
            <p:cNvPr id="79" name="Google Shape;1617;p28">
              <a:extLst>
                <a:ext uri="{FF2B5EF4-FFF2-40B4-BE49-F238E27FC236}">
                  <a16:creationId xmlns:a16="http://schemas.microsoft.com/office/drawing/2014/main" id="{A2D2A75A-736A-8FF6-16B2-C6DD5D46D5C4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" name="Google Shape;1618;p28">
              <a:extLst>
                <a:ext uri="{FF2B5EF4-FFF2-40B4-BE49-F238E27FC236}">
                  <a16:creationId xmlns:a16="http://schemas.microsoft.com/office/drawing/2014/main" id="{7EAA8580-E382-5688-2B29-84B866B2471C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81" name="Google Shape;1619;p28">
            <a:extLst>
              <a:ext uri="{FF2B5EF4-FFF2-40B4-BE49-F238E27FC236}">
                <a16:creationId xmlns:a16="http://schemas.microsoft.com/office/drawing/2014/main" id="{53425F17-7A7F-2EFB-91A1-D8B11B25AE06}"/>
              </a:ext>
            </a:extLst>
          </p:cNvPr>
          <p:cNvSpPr txBox="1"/>
          <p:nvPr/>
        </p:nvSpPr>
        <p:spPr>
          <a:xfrm>
            <a:off x="1358733" y="7220044"/>
            <a:ext cx="5194395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preferido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Max es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verde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Y tú, ¿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preferido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verde</a:t>
            </a:r>
            <a:r>
              <a:rPr lang="en-GB" sz="15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Google Shape;1620;p28">
            <a:extLst>
              <a:ext uri="{FF2B5EF4-FFF2-40B4-BE49-F238E27FC236}">
                <a16:creationId xmlns:a16="http://schemas.microsoft.com/office/drawing/2014/main" id="{800D4628-9E4C-A978-ABCA-9685AA36443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51" y="7097423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1624;p28">
            <a:extLst>
              <a:ext uri="{FF2B5EF4-FFF2-40B4-BE49-F238E27FC236}">
                <a16:creationId xmlns:a16="http://schemas.microsoft.com/office/drawing/2014/main" id="{EC288CC7-D752-BCC8-75EA-3BC78A255E2D}"/>
              </a:ext>
            </a:extLst>
          </p:cNvPr>
          <p:cNvSpPr/>
          <p:nvPr/>
        </p:nvSpPr>
        <p:spPr>
          <a:xfrm>
            <a:off x="4141443" y="7585854"/>
            <a:ext cx="2366672" cy="523613"/>
          </a:xfrm>
          <a:prstGeom prst="wedgeRoundRectCallout">
            <a:avLst>
              <a:gd name="adj1" fmla="val -64049"/>
              <a:gd name="adj2" fmla="val 4779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💡</a:t>
            </a:r>
            <a:r>
              <a:rPr lang="en-GB" sz="12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Spanish we say ‘My favourite colour is </a:t>
            </a:r>
            <a:b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2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blue, </a:t>
            </a:r>
            <a:r>
              <a:rPr lang="en-GB" sz="12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pink etc.’</a:t>
            </a:r>
            <a:endParaRPr dirty="0"/>
          </a:p>
        </p:txBody>
      </p:sp>
      <p:pic>
        <p:nvPicPr>
          <p:cNvPr id="85" name="Picture 8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22DC60A-E71B-38CA-8CFA-ED72CE66DC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1" y="7659250"/>
            <a:ext cx="4467106" cy="228409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5475F1BD-5DB1-BCE7-FC55-8433B804B859}"/>
              </a:ext>
            </a:extLst>
          </p:cNvPr>
          <p:cNvSpPr/>
          <p:nvPr/>
        </p:nvSpPr>
        <p:spPr>
          <a:xfrm>
            <a:off x="4872941" y="8209002"/>
            <a:ext cx="1902666" cy="808740"/>
          </a:xfrm>
          <a:prstGeom prst="wedgeRoundRectCallout">
            <a:avLst>
              <a:gd name="adj1" fmla="val 30931"/>
              <a:gd name="adj2" fmla="val -6686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used all 12 colours! Choose the colours in any order.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9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A3188C-2AC9-6F95-7AA0-D007CAA82B57}"/>
              </a:ext>
            </a:extLst>
          </p:cNvPr>
          <p:cNvSpPr/>
          <p:nvPr/>
        </p:nvSpPr>
        <p:spPr>
          <a:xfrm>
            <a:off x="500185" y="122376"/>
            <a:ext cx="1904760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078" name="Picture 18" descr="Free speech balloons chat comic illustration">
            <a:extLst>
              <a:ext uri="{FF2B5EF4-FFF2-40B4-BE49-F238E27FC236}">
                <a16:creationId xmlns:a16="http://schemas.microsoft.com/office/drawing/2014/main" id="{011897A0-E82E-E269-AC06-0B02FA36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r="48053" b="51167"/>
          <a:stretch/>
        </p:blipFill>
        <p:spPr bwMode="auto">
          <a:xfrm flipH="1">
            <a:off x="5003325" y="2105177"/>
            <a:ext cx="946642" cy="6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30" y="559730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275017"/>
              </p:ext>
            </p:extLst>
          </p:nvPr>
        </p:nvGraphicFramePr>
        <p:xfrm>
          <a:off x="287741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96915"/>
              </p:ext>
            </p:extLst>
          </p:nvPr>
        </p:nvGraphicFramePr>
        <p:xfrm>
          <a:off x="1925127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2009698" y="2599883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FAC95-9B82-48F5-0FB7-72F12BDBB0E9}"/>
              </a:ext>
            </a:extLst>
          </p:cNvPr>
          <p:cNvSpPr txBox="1"/>
          <p:nvPr/>
        </p:nvSpPr>
        <p:spPr>
          <a:xfrm>
            <a:off x="380494" y="2589535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2" descr="Mouth, Yell, Open, Shouting, Expression">
            <a:extLst>
              <a:ext uri="{FF2B5EF4-FFF2-40B4-BE49-F238E27FC236}">
                <a16:creationId xmlns:a16="http://schemas.microsoft.com/office/drawing/2014/main" id="{4D8A6085-ED8C-C837-ABA9-E0A26D32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5" y="2535782"/>
            <a:ext cx="607455" cy="6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356F4BF-DA39-2445-313C-D0910FD8CF84}"/>
              </a:ext>
            </a:extLst>
          </p:cNvPr>
          <p:cNvGrpSpPr/>
          <p:nvPr/>
        </p:nvGrpSpPr>
        <p:grpSpPr>
          <a:xfrm>
            <a:off x="3622433" y="6864567"/>
            <a:ext cx="1500888" cy="1211338"/>
            <a:chOff x="272857" y="7566375"/>
            <a:chExt cx="1250971" cy="600204"/>
          </a:xfrm>
        </p:grpSpPr>
        <p:sp>
          <p:nvSpPr>
            <p:cNvPr id="2055" name="Rectangle: Folded Corner 2054">
              <a:extLst>
                <a:ext uri="{FF2B5EF4-FFF2-40B4-BE49-F238E27FC236}">
                  <a16:creationId xmlns:a16="http://schemas.microsoft.com/office/drawing/2014/main" id="{1E293F44-9650-77BC-FEBD-A2D4DD50D537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4F67E134-05D4-75A9-0AF2-E90FE91DF311}"/>
                </a:ext>
              </a:extLst>
            </p:cNvPr>
            <p:cNvSpPr txBox="1"/>
            <p:nvPr/>
          </p:nvSpPr>
          <p:spPr>
            <a:xfrm>
              <a:off x="272857" y="7622193"/>
              <a:ext cx="1250971" cy="388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These 3 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sound like [</a:t>
              </a:r>
              <a:r>
                <a:rPr lang="en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pic>
        <p:nvPicPr>
          <p:cNvPr id="2060" name="Picture 12" descr="Free Arrow Upwards vector and picture">
            <a:extLst>
              <a:ext uri="{FF2B5EF4-FFF2-40B4-BE49-F238E27FC236}">
                <a16:creationId xmlns:a16="http://schemas.microsoft.com/office/drawing/2014/main" id="{39D0F8DD-20EA-842B-57D6-B28D99A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443">
            <a:off x="3568596" y="7948839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2F47BF51-582F-D533-9F8B-BC47FA1D6F9F}"/>
              </a:ext>
            </a:extLst>
          </p:cNvPr>
          <p:cNvGrpSpPr/>
          <p:nvPr/>
        </p:nvGrpSpPr>
        <p:grpSpPr>
          <a:xfrm>
            <a:off x="4435797" y="718170"/>
            <a:ext cx="1405956" cy="1211339"/>
            <a:chOff x="299230" y="7566375"/>
            <a:chExt cx="1171846" cy="600204"/>
          </a:xfrm>
        </p:grpSpPr>
        <p:sp>
          <p:nvSpPr>
            <p:cNvPr id="2072" name="Rectangle: Folded Corner 2071">
              <a:extLst>
                <a:ext uri="{FF2B5EF4-FFF2-40B4-BE49-F238E27FC236}">
                  <a16:creationId xmlns:a16="http://schemas.microsoft.com/office/drawing/2014/main" id="{716CC7A1-10C7-0F86-270E-09E127E63839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0E7312B6-9543-D88F-0F12-473DE8216BF8}"/>
                </a:ext>
              </a:extLst>
            </p:cNvPr>
            <p:cNvSpPr txBox="1"/>
            <p:nvPr/>
          </p:nvSpPr>
          <p:spPr>
            <a:xfrm>
              <a:off x="299230" y="7612073"/>
              <a:ext cx="1171846" cy="53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Spanish </a:t>
              </a:r>
              <a:r>
                <a:rPr lang="es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vowels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are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usually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short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and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open!</a:t>
              </a:r>
              <a:endParaRPr lang="en-GB" sz="1600" dirty="0">
                <a:solidFill>
                  <a:srgbClr val="3B3838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76" name="Picture 16" descr="Free bulb idea sketch illustration">
            <a:extLst>
              <a:ext uri="{FF2B5EF4-FFF2-40B4-BE49-F238E27FC236}">
                <a16:creationId xmlns:a16="http://schemas.microsoft.com/office/drawing/2014/main" id="{AF961CBB-43ED-E66F-E463-5B01887AD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21460"/>
          <a:stretch/>
        </p:blipFill>
        <p:spPr bwMode="auto">
          <a:xfrm>
            <a:off x="4361617" y="723720"/>
            <a:ext cx="508276" cy="3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107">
            <a:extLst>
              <a:ext uri="{FF2B5EF4-FFF2-40B4-BE49-F238E27FC236}">
                <a16:creationId xmlns:a16="http://schemas.microsoft.com/office/drawing/2014/main" id="{EB378A51-0D01-92F8-020A-D15C3F2C2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7413"/>
              </p:ext>
            </p:extLst>
          </p:nvPr>
        </p:nvGraphicFramePr>
        <p:xfrm>
          <a:off x="242647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2" name="Table 107">
            <a:extLst>
              <a:ext uri="{FF2B5EF4-FFF2-40B4-BE49-F238E27FC236}">
                <a16:creationId xmlns:a16="http://schemas.microsoft.com/office/drawing/2014/main" id="{7C1AF66B-A4E5-1C6D-41B6-C0DFD8068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34202"/>
              </p:ext>
            </p:extLst>
          </p:nvPr>
        </p:nvGraphicFramePr>
        <p:xfrm>
          <a:off x="1871851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" name="Table 107">
            <a:extLst>
              <a:ext uri="{FF2B5EF4-FFF2-40B4-BE49-F238E27FC236}">
                <a16:creationId xmlns:a16="http://schemas.microsoft.com/office/drawing/2014/main" id="{F251C42F-49CA-2083-C9DF-A6FD93C50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600050"/>
              </p:ext>
            </p:extLst>
          </p:nvPr>
        </p:nvGraphicFramePr>
        <p:xfrm>
          <a:off x="3510303" y="384877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436F0C8-CFA6-A892-623E-473D6C00A4C7}"/>
              </a:ext>
            </a:extLst>
          </p:cNvPr>
          <p:cNvSpPr txBox="1"/>
          <p:nvPr/>
        </p:nvSpPr>
        <p:spPr>
          <a:xfrm>
            <a:off x="347003" y="5358616"/>
            <a:ext cx="11563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32042A-5F9A-295D-99D7-4B601683A45A}"/>
              </a:ext>
            </a:extLst>
          </p:cNvPr>
          <p:cNvSpPr txBox="1"/>
          <p:nvPr/>
        </p:nvSpPr>
        <p:spPr>
          <a:xfrm>
            <a:off x="1817211" y="5373282"/>
            <a:ext cx="15157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225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01406-7B05-C724-54C1-E2438A217B3C}"/>
              </a:ext>
            </a:extLst>
          </p:cNvPr>
          <p:cNvSpPr txBox="1"/>
          <p:nvPr/>
        </p:nvSpPr>
        <p:spPr>
          <a:xfrm>
            <a:off x="3413987" y="5320553"/>
            <a:ext cx="158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4EED9A47-9053-ADD0-AAB7-0AB68124A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67363"/>
              </p:ext>
            </p:extLst>
          </p:nvPr>
        </p:nvGraphicFramePr>
        <p:xfrm>
          <a:off x="277117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7" name="Table 107">
            <a:extLst>
              <a:ext uri="{FF2B5EF4-FFF2-40B4-BE49-F238E27FC236}">
                <a16:creationId xmlns:a16="http://schemas.microsoft.com/office/drawing/2014/main" id="{E736A209-55B7-8035-FC6C-8B6AA1366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84850"/>
              </p:ext>
            </p:extLst>
          </p:nvPr>
        </p:nvGraphicFramePr>
        <p:xfrm>
          <a:off x="1914503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16EB591C-BACF-F205-1B65-FB002AD1A5F1}"/>
              </a:ext>
            </a:extLst>
          </p:cNvPr>
          <p:cNvSpPr txBox="1"/>
          <p:nvPr/>
        </p:nvSpPr>
        <p:spPr>
          <a:xfrm>
            <a:off x="1999074" y="8416931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0070C-E0F7-5F79-522B-C917FF9B153D}"/>
              </a:ext>
            </a:extLst>
          </p:cNvPr>
          <p:cNvSpPr txBox="1"/>
          <p:nvPr/>
        </p:nvSpPr>
        <p:spPr>
          <a:xfrm>
            <a:off x="313999" y="8392515"/>
            <a:ext cx="138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Libro, Leyendo, Verbos, Libro Azul, Los Libros Azules">
            <a:extLst>
              <a:ext uri="{FF2B5EF4-FFF2-40B4-BE49-F238E27FC236}">
                <a16:creationId xmlns:a16="http://schemas.microsoft.com/office/drawing/2014/main" id="{69CEF62A-6AE0-7B66-0934-7AF5CB95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5" y="1760868"/>
            <a:ext cx="849989" cy="6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E8F703-59BC-A64B-EAC1-E0C17ECB1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489" y="1635014"/>
            <a:ext cx="838700" cy="838700"/>
          </a:xfrm>
          <a:prstGeom prst="roundRect">
            <a:avLst/>
          </a:prstGeom>
        </p:spPr>
      </p:pic>
      <p:pic>
        <p:nvPicPr>
          <p:cNvPr id="43" name="Picture 6" descr="Lombriz, Gusano, Icono, Dibujos Animados, Dibujo">
            <a:extLst>
              <a:ext uri="{FF2B5EF4-FFF2-40B4-BE49-F238E27FC236}">
                <a16:creationId xmlns:a16="http://schemas.microsoft.com/office/drawing/2014/main" id="{A06228CE-3B8D-6FC4-BAF9-0F2AA2A4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49" y="4441893"/>
            <a:ext cx="866496" cy="8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rofeo, Ganador, La Copa, Campeón, Oro">
            <a:extLst>
              <a:ext uri="{FF2B5EF4-FFF2-40B4-BE49-F238E27FC236}">
                <a16:creationId xmlns:a16="http://schemas.microsoft.com/office/drawing/2014/main" id="{71FB82F7-A3BA-441A-A9D0-7162178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4" y="4517983"/>
            <a:ext cx="663110" cy="8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Łódź, Lago, Articulación, Agua, Playa, Velero, Globo">
            <a:extLst>
              <a:ext uri="{FF2B5EF4-FFF2-40B4-BE49-F238E27FC236}">
                <a16:creationId xmlns:a16="http://schemas.microsoft.com/office/drawing/2014/main" id="{285CED68-7563-3071-458E-C59957EE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85" y="4569848"/>
            <a:ext cx="961663" cy="6801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 descr="Terreno, Paquete, Embalaje, Caja">
            <a:extLst>
              <a:ext uri="{FF2B5EF4-FFF2-40B4-BE49-F238E27FC236}">
                <a16:creationId xmlns:a16="http://schemas.microsoft.com/office/drawing/2014/main" id="{B632ECB2-3B00-AA7D-3651-01E39C90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5" y="7617696"/>
            <a:ext cx="935709" cy="6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Número, Quince, Rectángulo, Redondeado">
            <a:extLst>
              <a:ext uri="{FF2B5EF4-FFF2-40B4-BE49-F238E27FC236}">
                <a16:creationId xmlns:a16="http://schemas.microsoft.com/office/drawing/2014/main" id="{1757BB7D-1B9E-ECBA-05D9-5CAE49F7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7672590"/>
            <a:ext cx="761090" cy="5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43E2726-C518-07CF-BDA3-008555565152}"/>
              </a:ext>
            </a:extLst>
          </p:cNvPr>
          <p:cNvGrpSpPr/>
          <p:nvPr/>
        </p:nvGrpSpPr>
        <p:grpSpPr>
          <a:xfrm>
            <a:off x="4926736" y="8032542"/>
            <a:ext cx="1508589" cy="976067"/>
            <a:chOff x="3438000" y="8802399"/>
            <a:chExt cx="1508589" cy="97606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DF22BFF-150F-A6D5-FFE9-C6536D895620}"/>
                </a:ext>
              </a:extLst>
            </p:cNvPr>
            <p:cNvGrpSpPr/>
            <p:nvPr/>
          </p:nvGrpSpPr>
          <p:grpSpPr>
            <a:xfrm>
              <a:off x="3488820" y="8802399"/>
              <a:ext cx="1457769" cy="976067"/>
              <a:chOff x="333483" y="8656008"/>
              <a:chExt cx="1288358" cy="813973"/>
            </a:xfrm>
          </p:grpSpPr>
          <p:sp>
            <p:nvSpPr>
              <p:cNvPr id="57" name="Rectangle: Folded Corner 56">
                <a:extLst>
                  <a:ext uri="{FF2B5EF4-FFF2-40B4-BE49-F238E27FC236}">
                    <a16:creationId xmlns:a16="http://schemas.microsoft.com/office/drawing/2014/main" id="{998CA61C-D375-EDEA-BCC7-3BB25CEE3E02}"/>
                  </a:ext>
                </a:extLst>
              </p:cNvPr>
              <p:cNvSpPr/>
              <p:nvPr/>
            </p:nvSpPr>
            <p:spPr>
              <a:xfrm>
                <a:off x="333483" y="8659808"/>
                <a:ext cx="1110017" cy="810173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8" name="Picture 6" descr="Free Icon Light illustration and picture">
                <a:extLst>
                  <a:ext uri="{FF2B5EF4-FFF2-40B4-BE49-F238E27FC236}">
                    <a16:creationId xmlns:a16="http://schemas.microsoft.com/office/drawing/2014/main" id="{5561C954-40FD-F0F3-56A3-2D5377FFF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25198">
                <a:off x="345970" y="8662718"/>
                <a:ext cx="258051" cy="244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586DAA1-4E8A-4778-EA9B-A87CB7CB3E98}"/>
                  </a:ext>
                </a:extLst>
              </p:cNvPr>
              <p:cNvSpPr txBox="1"/>
              <p:nvPr/>
            </p:nvSpPr>
            <p:spPr>
              <a:xfrm>
                <a:off x="532067" y="8682006"/>
                <a:ext cx="1089774" cy="179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You know the SSC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0DA194-9E89-3FB4-DB9A-BAB19C4679B5}"/>
                </a:ext>
              </a:extLst>
            </p:cNvPr>
            <p:cNvSpPr txBox="1"/>
            <p:nvPr/>
          </p:nvSpPr>
          <p:spPr>
            <a:xfrm>
              <a:off x="3530851" y="8966077"/>
              <a:ext cx="135062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a],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o],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u].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1EC7F9-8E43-AFBD-0930-8BEACFB18639}"/>
                </a:ext>
              </a:extLst>
            </p:cNvPr>
            <p:cNvSpPr txBox="1"/>
            <p:nvPr/>
          </p:nvSpPr>
          <p:spPr>
            <a:xfrm>
              <a:off x="3438000" y="9108399"/>
              <a:ext cx="13234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The same /k/ sound in front of ‘e’ and ‘i’. E.g. 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bi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cleta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&amp; 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ce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lebrar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7A5D2-11F4-1EC6-7AC4-10E223A9701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Google Shape;1513;p26">
            <a:extLst>
              <a:ext uri="{FF2B5EF4-FFF2-40B4-BE49-F238E27FC236}">
                <a16:creationId xmlns:a16="http://schemas.microsoft.com/office/drawing/2014/main" id="{176A089E-820D-9A20-98A1-BF5A9E7C3CAA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905711-957D-B670-A2C7-FAFB0D0AAAEA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A725D5-C1A0-809A-C049-D9839BEE095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23403D-498C-31B2-7463-DBB4EA2FD65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2" name="Google Shape;1517;p26">
            <a:extLst>
              <a:ext uri="{FF2B5EF4-FFF2-40B4-BE49-F238E27FC236}">
                <a16:creationId xmlns:a16="http://schemas.microsoft.com/office/drawing/2014/main" id="{96611E37-DEC3-A749-06B4-C3301503831E}"/>
              </a:ext>
            </a:extLst>
          </p:cNvPr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 dirty="0"/>
          </a:p>
        </p:txBody>
      </p:sp>
      <p:sp>
        <p:nvSpPr>
          <p:cNvPr id="33" name="Google Shape;1518;p26">
            <a:extLst>
              <a:ext uri="{FF2B5EF4-FFF2-40B4-BE49-F238E27FC236}">
                <a16:creationId xmlns:a16="http://schemas.microsoft.com/office/drawing/2014/main" id="{E3419DDD-4F73-3B19-406D-F5E4A19A45C1}"/>
              </a:ext>
            </a:extLst>
          </p:cNvPr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dirty="0"/>
          </a:p>
        </p:txBody>
      </p:sp>
      <p:sp>
        <p:nvSpPr>
          <p:cNvPr id="34" name="Google Shape;1647;p29">
            <a:extLst>
              <a:ext uri="{FF2B5EF4-FFF2-40B4-BE49-F238E27FC236}">
                <a16:creationId xmlns:a16="http://schemas.microsoft.com/office/drawing/2014/main" id="{6D39CDAF-6A4F-1EFB-E2B0-00EBF3FE6B1D}"/>
              </a:ext>
            </a:extLst>
          </p:cNvPr>
          <p:cNvSpPr txBox="1"/>
          <p:nvPr/>
        </p:nvSpPr>
        <p:spPr>
          <a:xfrm>
            <a:off x="1481512" y="792950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describe sus*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cosas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preferidas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6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" name="Google Shape;1648;p29">
            <a:extLst>
              <a:ext uri="{FF2B5EF4-FFF2-40B4-BE49-F238E27FC236}">
                <a16:creationId xmlns:a16="http://schemas.microsoft.com/office/drawing/2014/main" id="{DDAFCA80-A830-0AE0-1157-CB2F1BED52AF}"/>
              </a:ext>
            </a:extLst>
          </p:cNvPr>
          <p:cNvGrpSpPr/>
          <p:nvPr/>
        </p:nvGrpSpPr>
        <p:grpSpPr>
          <a:xfrm>
            <a:off x="520317" y="876633"/>
            <a:ext cx="962296" cy="307777"/>
            <a:chOff x="537508" y="810975"/>
            <a:chExt cx="505091" cy="307777"/>
          </a:xfrm>
        </p:grpSpPr>
        <p:sp>
          <p:nvSpPr>
            <p:cNvPr id="36" name="Google Shape;1649;p29">
              <a:extLst>
                <a:ext uri="{FF2B5EF4-FFF2-40B4-BE49-F238E27FC236}">
                  <a16:creationId xmlns:a16="http://schemas.microsoft.com/office/drawing/2014/main" id="{B9BB8594-1273-259E-AE8F-10556CD4521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Google Shape;1650;p29">
              <a:extLst>
                <a:ext uri="{FF2B5EF4-FFF2-40B4-BE49-F238E27FC236}">
                  <a16:creationId xmlns:a16="http://schemas.microsoft.com/office/drawing/2014/main" id="{06F7FEA4-DFAE-41FE-EC48-B9F4CD5D210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 err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 dirty="0"/>
            </a:p>
          </p:txBody>
        </p:sp>
      </p:grpSp>
      <p:pic>
        <p:nvPicPr>
          <p:cNvPr id="39" name="Google Shape;1651;p29" descr="Pen, Write, Pencil, Writing Tool, Work, Message, Blue">
            <a:extLst>
              <a:ext uri="{FF2B5EF4-FFF2-40B4-BE49-F238E27FC236}">
                <a16:creationId xmlns:a16="http://schemas.microsoft.com/office/drawing/2014/main" id="{04DC532F-77FB-E5EC-01CE-61FAD5BBD4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614" y="745481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" name="Google Shape;1658;p29">
            <a:extLst>
              <a:ext uri="{FF2B5EF4-FFF2-40B4-BE49-F238E27FC236}">
                <a16:creationId xmlns:a16="http://schemas.microsoft.com/office/drawing/2014/main" id="{D79AB56E-E1AB-9CBA-4235-ABAF989F5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3655589"/>
              </p:ext>
            </p:extLst>
          </p:nvPr>
        </p:nvGraphicFramePr>
        <p:xfrm>
          <a:off x="133018" y="1442759"/>
          <a:ext cx="6441325" cy="4004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M_  c_ _ _ _   f_ _ _ _ _ _ _  e_   e_  v _ _ _ _.</a:t>
                      </a:r>
                      <a:b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My favourite colour is green.</a:t>
                      </a: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M_ 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p_d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 e_  f_ _ t_, i_ _ _ _ t_ _ t_  y d_ _ _ _ t_ _ _.</a:t>
                      </a:r>
                      <a:b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My dad is strong, important and funny.</a:t>
                      </a: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A_r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_ _  e_ _ _ ñ_ _  e_  c_ _ _ _.</a:t>
                      </a:r>
                      <a:b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 learn Spanish in class.</a:t>
                      </a: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N_ _ _ _ _ m_ _ _ _  l_ _  c_ _ _ _ s  e_  e_ _ _ñ_ _. </a:t>
                      </a:r>
                      <a:b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Normally I read letters in Spanish.</a:t>
                      </a: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M_  p_ _ _ _n_  p_ _ _ _ _ _d_  e_  </a:t>
                      </a:r>
                      <a:r>
                        <a:rPr lang="en-US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m_ a_ _ _ _, K_ _ n_.</a:t>
                      </a:r>
                      <a:br>
                        <a:rPr 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My </a:t>
                      </a:r>
                      <a:r>
                        <a:rPr lang="en-US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favourite</a:t>
                      </a:r>
                      <a:r>
                        <a:rPr lang="en-US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person is </a:t>
                      </a:r>
                      <a:r>
                        <a:rPr lang="en-US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my friend (f), </a:t>
                      </a:r>
                      <a:r>
                        <a:rPr lang="en-US" sz="1400" b="0" i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Krina</a:t>
                      </a:r>
                      <a:r>
                        <a:rPr lang="en-US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" name="Google Shape;1659;p29">
            <a:extLst>
              <a:ext uri="{FF2B5EF4-FFF2-40B4-BE49-F238E27FC236}">
                <a16:creationId xmlns:a16="http://schemas.microsoft.com/office/drawing/2014/main" id="{0AC75B76-DFE1-FA83-3A7B-DEAD626B41DB}"/>
              </a:ext>
            </a:extLst>
          </p:cNvPr>
          <p:cNvSpPr/>
          <p:nvPr/>
        </p:nvSpPr>
        <p:spPr>
          <a:xfrm>
            <a:off x="254430" y="1708421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43" name="Google Shape;1660;p29">
            <a:extLst>
              <a:ext uri="{FF2B5EF4-FFF2-40B4-BE49-F238E27FC236}">
                <a16:creationId xmlns:a16="http://schemas.microsoft.com/office/drawing/2014/main" id="{B60870B7-F390-9FD3-3715-1A32E4AF7ECA}"/>
              </a:ext>
            </a:extLst>
          </p:cNvPr>
          <p:cNvSpPr/>
          <p:nvPr/>
        </p:nvSpPr>
        <p:spPr>
          <a:xfrm>
            <a:off x="254430" y="2513836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1661;p29">
            <a:extLst>
              <a:ext uri="{FF2B5EF4-FFF2-40B4-BE49-F238E27FC236}">
                <a16:creationId xmlns:a16="http://schemas.microsoft.com/office/drawing/2014/main" id="{2060B851-3027-8C4E-0F36-4D68E07D2387}"/>
              </a:ext>
            </a:extLst>
          </p:cNvPr>
          <p:cNvSpPr/>
          <p:nvPr/>
        </p:nvSpPr>
        <p:spPr>
          <a:xfrm>
            <a:off x="247630" y="3319251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662;p29">
            <a:extLst>
              <a:ext uri="{FF2B5EF4-FFF2-40B4-BE49-F238E27FC236}">
                <a16:creationId xmlns:a16="http://schemas.microsoft.com/office/drawing/2014/main" id="{566B0E0D-6033-64A4-6CF8-A5CC77E2B73E}"/>
              </a:ext>
            </a:extLst>
          </p:cNvPr>
          <p:cNvSpPr/>
          <p:nvPr/>
        </p:nvSpPr>
        <p:spPr>
          <a:xfrm>
            <a:off x="247630" y="4124666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62" name="Google Shape;1663;p29">
            <a:extLst>
              <a:ext uri="{FF2B5EF4-FFF2-40B4-BE49-F238E27FC236}">
                <a16:creationId xmlns:a16="http://schemas.microsoft.com/office/drawing/2014/main" id="{C39D490B-E1D9-547C-8A12-98A60E146517}"/>
              </a:ext>
            </a:extLst>
          </p:cNvPr>
          <p:cNvSpPr/>
          <p:nvPr/>
        </p:nvSpPr>
        <p:spPr>
          <a:xfrm>
            <a:off x="245468" y="4956448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8" name="Google Shape;1664;p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2A7A6C4-17CE-031B-5EFC-359A3BA05E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3630"/>
          <a:stretch/>
        </p:blipFill>
        <p:spPr>
          <a:xfrm>
            <a:off x="6019290" y="762739"/>
            <a:ext cx="462786" cy="685241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1665;p29">
            <a:extLst>
              <a:ext uri="{FF2B5EF4-FFF2-40B4-BE49-F238E27FC236}">
                <a16:creationId xmlns:a16="http://schemas.microsoft.com/office/drawing/2014/main" id="{2B063E78-DABD-BF9B-9411-AD24DF3152EB}"/>
              </a:ext>
            </a:extLst>
          </p:cNvPr>
          <p:cNvSpPr txBox="1"/>
          <p:nvPr/>
        </p:nvSpPr>
        <p:spPr>
          <a:xfrm>
            <a:off x="4626817" y="1299651"/>
            <a:ext cx="1360225" cy="221183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 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his (+ plural)</a:t>
            </a:r>
            <a:endParaRPr/>
          </a:p>
        </p:txBody>
      </p:sp>
      <p:graphicFrame>
        <p:nvGraphicFramePr>
          <p:cNvPr id="2051" name="Google Shape;1634;p29">
            <a:extLst>
              <a:ext uri="{FF2B5EF4-FFF2-40B4-BE49-F238E27FC236}">
                <a16:creationId xmlns:a16="http://schemas.microsoft.com/office/drawing/2014/main" id="{B7FF7219-3DB8-027C-8DBE-AE5A2F860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4700322"/>
              </p:ext>
            </p:extLst>
          </p:nvPr>
        </p:nvGraphicFramePr>
        <p:xfrm>
          <a:off x="241993" y="6149401"/>
          <a:ext cx="6332350" cy="33051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86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revista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carta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alta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bajo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alto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ciudad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persona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color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55" name="Google Shape;1635;p29">
            <a:extLst>
              <a:ext uri="{FF2B5EF4-FFF2-40B4-BE49-F238E27FC236}">
                <a16:creationId xmlns:a16="http://schemas.microsoft.com/office/drawing/2014/main" id="{DEC14A8B-EFC4-AB5D-BE3B-270747E7206A}"/>
              </a:ext>
            </a:extLst>
          </p:cNvPr>
          <p:cNvSpPr txBox="1"/>
          <p:nvPr/>
        </p:nvSpPr>
        <p:spPr>
          <a:xfrm>
            <a:off x="1590487" y="570560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2065" name="Google Shape;1636;p29">
            <a:extLst>
              <a:ext uri="{FF2B5EF4-FFF2-40B4-BE49-F238E27FC236}">
                <a16:creationId xmlns:a16="http://schemas.microsoft.com/office/drawing/2014/main" id="{8EC73665-5BC6-82DF-9EFA-825C133B552E}"/>
              </a:ext>
            </a:extLst>
          </p:cNvPr>
          <p:cNvGrpSpPr/>
          <p:nvPr/>
        </p:nvGrpSpPr>
        <p:grpSpPr>
          <a:xfrm>
            <a:off x="629292" y="5697849"/>
            <a:ext cx="962296" cy="307777"/>
            <a:chOff x="537508" y="810975"/>
            <a:chExt cx="505091" cy="307777"/>
          </a:xfrm>
        </p:grpSpPr>
        <p:sp>
          <p:nvSpPr>
            <p:cNvPr id="2067" name="Google Shape;1637;p29">
              <a:extLst>
                <a:ext uri="{FF2B5EF4-FFF2-40B4-BE49-F238E27FC236}">
                  <a16:creationId xmlns:a16="http://schemas.microsoft.com/office/drawing/2014/main" id="{90272D45-DB26-3663-02EA-2EBA9DE5B25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8" name="Google Shape;1638;p29">
              <a:extLst>
                <a:ext uri="{FF2B5EF4-FFF2-40B4-BE49-F238E27FC236}">
                  <a16:creationId xmlns:a16="http://schemas.microsoft.com/office/drawing/2014/main" id="{B308101B-CECB-F7FD-529F-CAF994FC9D1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69" name="Google Shape;1639;p29" descr="Pen, Write, Pencil, Writing Tool, Work, Message, Blue">
            <a:extLst>
              <a:ext uri="{FF2B5EF4-FFF2-40B4-BE49-F238E27FC236}">
                <a16:creationId xmlns:a16="http://schemas.microsoft.com/office/drawing/2014/main" id="{EB5E2286-1DFC-7050-9E05-C6885ED424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589" y="5566697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1640;p29">
            <a:extLst>
              <a:ext uri="{FF2B5EF4-FFF2-40B4-BE49-F238E27FC236}">
                <a16:creationId xmlns:a16="http://schemas.microsoft.com/office/drawing/2014/main" id="{67682FE6-93B0-7D7A-8EF5-DE9A5AD29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588" y="7604390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1641;p29" descr="Icon&#10;&#10;Description automatically generated">
            <a:extLst>
              <a:ext uri="{FF2B5EF4-FFF2-40B4-BE49-F238E27FC236}">
                <a16:creationId xmlns:a16="http://schemas.microsoft.com/office/drawing/2014/main" id="{171630B7-E6F6-839D-D260-E623087F78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9662" y="6482186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1642;p29">
            <a:extLst>
              <a:ext uri="{FF2B5EF4-FFF2-40B4-BE49-F238E27FC236}">
                <a16:creationId xmlns:a16="http://schemas.microsoft.com/office/drawing/2014/main" id="{66EB8EF4-8D26-F769-5D24-36FE58BF69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443" y="8620664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Google Shape;1643;p29">
            <a:extLst>
              <a:ext uri="{FF2B5EF4-FFF2-40B4-BE49-F238E27FC236}">
                <a16:creationId xmlns:a16="http://schemas.microsoft.com/office/drawing/2014/main" id="{775D972C-7749-A60E-7F8A-A4CB71795CA3}"/>
              </a:ext>
            </a:extLst>
          </p:cNvPr>
          <p:cNvSpPr txBox="1"/>
          <p:nvPr/>
        </p:nvSpPr>
        <p:spPr>
          <a:xfrm>
            <a:off x="918845" y="6931783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74" name="Google Shape;1644;p29">
            <a:extLst>
              <a:ext uri="{FF2B5EF4-FFF2-40B4-BE49-F238E27FC236}">
                <a16:creationId xmlns:a16="http://schemas.microsoft.com/office/drawing/2014/main" id="{245E0E90-E836-E708-3EEE-E2AB2E9AC681}"/>
              </a:ext>
            </a:extLst>
          </p:cNvPr>
          <p:cNvSpPr txBox="1"/>
          <p:nvPr/>
        </p:nvSpPr>
        <p:spPr>
          <a:xfrm>
            <a:off x="914402" y="794645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79" name="Google Shape;1645;p29">
            <a:extLst>
              <a:ext uri="{FF2B5EF4-FFF2-40B4-BE49-F238E27FC236}">
                <a16:creationId xmlns:a16="http://schemas.microsoft.com/office/drawing/2014/main" id="{64E02959-3561-B681-4041-0C233556FC12}"/>
              </a:ext>
            </a:extLst>
          </p:cNvPr>
          <p:cNvSpPr txBox="1"/>
          <p:nvPr/>
        </p:nvSpPr>
        <p:spPr>
          <a:xfrm>
            <a:off x="897187" y="899689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082" name="Google Shape;1646;p29">
            <a:extLst>
              <a:ext uri="{FF2B5EF4-FFF2-40B4-BE49-F238E27FC236}">
                <a16:creationId xmlns:a16="http://schemas.microsoft.com/office/drawing/2014/main" id="{54FC903B-BB71-5A8D-0584-15A4381B43D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2330" y="6028045"/>
            <a:ext cx="572382" cy="43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482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059" descr="Free Watercolor Brushstroke illustration and picture">
            <a:extLst>
              <a:ext uri="{FF2B5EF4-FFF2-40B4-BE49-F238E27FC236}">
                <a16:creationId xmlns:a16="http://schemas.microsoft.com/office/drawing/2014/main" id="{8C1BA566-1387-1B30-4116-583FD55E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855D6F63-E558-F256-8A2F-D545109153A8}"/>
              </a:ext>
            </a:extLst>
          </p:cNvPr>
          <p:cNvSpPr txBox="1"/>
          <p:nvPr/>
        </p:nvSpPr>
        <p:spPr>
          <a:xfrm>
            <a:off x="6363189" y="956137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A1864-BEB5-F7FF-2F2D-3CE5E29CBEA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E5CECCD6-D867-A170-A590-7283DE220158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8A14E-F35A-F9C0-1AEC-8D6CCD154C5D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BF9963C-9EE9-8149-6348-05C8515FBF2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D866A-F4AD-2D57-F79A-470B2CA8B6A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6B9F2B24-7959-3F8D-E012-DF571977E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" y="1399149"/>
            <a:ext cx="3278327" cy="1999906"/>
          </a:xfrm>
          <a:prstGeom prst="rect">
            <a:avLst/>
          </a:prstGeom>
        </p:spPr>
      </p:pic>
      <p:grpSp>
        <p:nvGrpSpPr>
          <p:cNvPr id="22" name="Google Shape;1681;p30">
            <a:extLst>
              <a:ext uri="{FF2B5EF4-FFF2-40B4-BE49-F238E27FC236}">
                <a16:creationId xmlns:a16="http://schemas.microsoft.com/office/drawing/2014/main" id="{DCB15219-3EEA-7EE4-9DBC-BE3D2DBF5AA0}"/>
              </a:ext>
            </a:extLst>
          </p:cNvPr>
          <p:cNvGrpSpPr/>
          <p:nvPr/>
        </p:nvGrpSpPr>
        <p:grpSpPr>
          <a:xfrm>
            <a:off x="529105" y="937737"/>
            <a:ext cx="822261" cy="307777"/>
            <a:chOff x="455223" y="4442570"/>
            <a:chExt cx="822262" cy="307777"/>
          </a:xfrm>
        </p:grpSpPr>
        <p:sp>
          <p:nvSpPr>
            <p:cNvPr id="23" name="Google Shape;1682;p30">
              <a:extLst>
                <a:ext uri="{FF2B5EF4-FFF2-40B4-BE49-F238E27FC236}">
                  <a16:creationId xmlns:a16="http://schemas.microsoft.com/office/drawing/2014/main" id="{01B4F8D0-BEBB-2430-BF43-6F15B306BECE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1683;p30">
              <a:extLst>
                <a:ext uri="{FF2B5EF4-FFF2-40B4-BE49-F238E27FC236}">
                  <a16:creationId xmlns:a16="http://schemas.microsoft.com/office/drawing/2014/main" id="{EB30A092-0450-BE44-3305-3887017D74B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34" name="Google Shape;1684;p30">
            <a:extLst>
              <a:ext uri="{FF2B5EF4-FFF2-40B4-BE49-F238E27FC236}">
                <a16:creationId xmlns:a16="http://schemas.microsoft.com/office/drawing/2014/main" id="{2730CFD9-CE52-15A9-E661-B5542F5A58A6}"/>
              </a:ext>
            </a:extLst>
          </p:cNvPr>
          <p:cNvSpPr txBox="1"/>
          <p:nvPr/>
        </p:nvSpPr>
        <p:spPr>
          <a:xfrm>
            <a:off x="1387866" y="951207"/>
            <a:ext cx="519439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¿Quién es? Pregunta y adivina. 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" name="Google Shape;1685;p30">
            <a:extLst>
              <a:ext uri="{FF2B5EF4-FFF2-40B4-BE49-F238E27FC236}">
                <a16:creationId xmlns:a16="http://schemas.microsoft.com/office/drawing/2014/main" id="{C122BDC7-5F56-F807-84AD-DF8B6B7E68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484" y="790486"/>
            <a:ext cx="572707" cy="6059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" name="Google Shape;1686;p30">
            <a:extLst>
              <a:ext uri="{FF2B5EF4-FFF2-40B4-BE49-F238E27FC236}">
                <a16:creationId xmlns:a16="http://schemas.microsoft.com/office/drawing/2014/main" id="{EEBB5FE9-4DE7-F481-5B32-4967FC48E6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873483"/>
              </p:ext>
            </p:extLst>
          </p:nvPr>
        </p:nvGraphicFramePr>
        <p:xfrm>
          <a:off x="124530" y="4418240"/>
          <a:ext cx="6560050" cy="3487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maganize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letter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tall (f)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black (m)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(f)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preferred (f)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city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" name="Google Shape;1687;p30">
            <a:extLst>
              <a:ext uri="{FF2B5EF4-FFF2-40B4-BE49-F238E27FC236}">
                <a16:creationId xmlns:a16="http://schemas.microsoft.com/office/drawing/2014/main" id="{E04666E7-1545-D053-7683-9BD6C44261E4}"/>
              </a:ext>
            </a:extLst>
          </p:cNvPr>
          <p:cNvSpPr txBox="1"/>
          <p:nvPr/>
        </p:nvSpPr>
        <p:spPr>
          <a:xfrm>
            <a:off x="1396549" y="393158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Can you get at least 15 points?</a:t>
            </a:r>
            <a:endParaRPr/>
          </a:p>
        </p:txBody>
      </p:sp>
      <p:grpSp>
        <p:nvGrpSpPr>
          <p:cNvPr id="46" name="Google Shape;1688;p30">
            <a:extLst>
              <a:ext uri="{FF2B5EF4-FFF2-40B4-BE49-F238E27FC236}">
                <a16:creationId xmlns:a16="http://schemas.microsoft.com/office/drawing/2014/main" id="{EC590BCC-D517-08BA-2E7B-C6BBB0235C57}"/>
              </a:ext>
            </a:extLst>
          </p:cNvPr>
          <p:cNvGrpSpPr/>
          <p:nvPr/>
        </p:nvGrpSpPr>
        <p:grpSpPr>
          <a:xfrm>
            <a:off x="473454" y="3948773"/>
            <a:ext cx="962296" cy="307777"/>
            <a:chOff x="537508" y="810975"/>
            <a:chExt cx="505091" cy="307777"/>
          </a:xfrm>
        </p:grpSpPr>
        <p:sp>
          <p:nvSpPr>
            <p:cNvPr id="47" name="Google Shape;1689;p30">
              <a:extLst>
                <a:ext uri="{FF2B5EF4-FFF2-40B4-BE49-F238E27FC236}">
                  <a16:creationId xmlns:a16="http://schemas.microsoft.com/office/drawing/2014/main" id="{D8F730B4-7AF9-DF82-4DCF-D4950C00B02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" name="Google Shape;1690;p30">
              <a:extLst>
                <a:ext uri="{FF2B5EF4-FFF2-40B4-BE49-F238E27FC236}">
                  <a16:creationId xmlns:a16="http://schemas.microsoft.com/office/drawing/2014/main" id="{515EE2CE-40A9-A80C-A504-FA2A7646B9A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55" name="Google Shape;1691;p30" descr="Pen, Write, Pencil, Writing Tool, Work, Message, Blue">
            <a:extLst>
              <a:ext uri="{FF2B5EF4-FFF2-40B4-BE49-F238E27FC236}">
                <a16:creationId xmlns:a16="http://schemas.microsoft.com/office/drawing/2014/main" id="{6B9EAAAB-B6FB-A6C8-2841-3F7BE8734F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751" y="3817621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692;p30">
            <a:extLst>
              <a:ext uri="{FF2B5EF4-FFF2-40B4-BE49-F238E27FC236}">
                <a16:creationId xmlns:a16="http://schemas.microsoft.com/office/drawing/2014/main" id="{4FFEF98A-7A3E-7176-8834-31DDFA9E844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5862" y="6064494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693;p30" descr="Icon&#10;&#10;Description automatically generated">
            <a:extLst>
              <a:ext uri="{FF2B5EF4-FFF2-40B4-BE49-F238E27FC236}">
                <a16:creationId xmlns:a16="http://schemas.microsoft.com/office/drawing/2014/main" id="{5474DDD4-92AE-63E0-7B33-44BECE934C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3089" y="4862998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694;p30">
            <a:extLst>
              <a:ext uri="{FF2B5EF4-FFF2-40B4-BE49-F238E27FC236}">
                <a16:creationId xmlns:a16="http://schemas.microsoft.com/office/drawing/2014/main" id="{D8D5ACEE-0032-A3A3-5570-5006B64912A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2822" y="719161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695;p30">
            <a:extLst>
              <a:ext uri="{FF2B5EF4-FFF2-40B4-BE49-F238E27FC236}">
                <a16:creationId xmlns:a16="http://schemas.microsoft.com/office/drawing/2014/main" id="{7FF53B64-41EF-42EE-DCC1-A895E97F8493}"/>
              </a:ext>
            </a:extLst>
          </p:cNvPr>
          <p:cNvSpPr txBox="1"/>
          <p:nvPr/>
        </p:nvSpPr>
        <p:spPr>
          <a:xfrm>
            <a:off x="802272" y="531259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63" name="Google Shape;1696;p30">
            <a:extLst>
              <a:ext uri="{FF2B5EF4-FFF2-40B4-BE49-F238E27FC236}">
                <a16:creationId xmlns:a16="http://schemas.microsoft.com/office/drawing/2014/main" id="{7448C808-23FD-ED3F-86E5-42923E67FC4D}"/>
              </a:ext>
            </a:extLst>
          </p:cNvPr>
          <p:cNvSpPr txBox="1"/>
          <p:nvPr/>
        </p:nvSpPr>
        <p:spPr>
          <a:xfrm>
            <a:off x="798676" y="640656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49" name="Google Shape;1697;p30">
            <a:extLst>
              <a:ext uri="{FF2B5EF4-FFF2-40B4-BE49-F238E27FC236}">
                <a16:creationId xmlns:a16="http://schemas.microsoft.com/office/drawing/2014/main" id="{2B843A9A-F2CB-5911-8DE8-02DD2FED51F6}"/>
              </a:ext>
            </a:extLst>
          </p:cNvPr>
          <p:cNvSpPr txBox="1"/>
          <p:nvPr/>
        </p:nvSpPr>
        <p:spPr>
          <a:xfrm>
            <a:off x="765566" y="755333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2052" name="Google Shape;1698;p30">
            <a:extLst>
              <a:ext uri="{FF2B5EF4-FFF2-40B4-BE49-F238E27FC236}">
                <a16:creationId xmlns:a16="http://schemas.microsoft.com/office/drawing/2014/main" id="{A776E26F-4EDE-A1E1-A473-A51711CDC5D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14867" y="4296884"/>
            <a:ext cx="572382" cy="43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6" name="Google Shape;1701;p30">
            <a:extLst>
              <a:ext uri="{FF2B5EF4-FFF2-40B4-BE49-F238E27FC236}">
                <a16:creationId xmlns:a16="http://schemas.microsoft.com/office/drawing/2014/main" id="{DA429661-3194-6BFD-EC3E-08D6AB6D2E9A}"/>
              </a:ext>
            </a:extLst>
          </p:cNvPr>
          <p:cNvGrpSpPr/>
          <p:nvPr/>
        </p:nvGrpSpPr>
        <p:grpSpPr>
          <a:xfrm>
            <a:off x="536758" y="8101915"/>
            <a:ext cx="962296" cy="307777"/>
            <a:chOff x="537508" y="810975"/>
            <a:chExt cx="505091" cy="307777"/>
          </a:xfrm>
        </p:grpSpPr>
        <p:sp>
          <p:nvSpPr>
            <p:cNvPr id="2057" name="Google Shape;1702;p30">
              <a:extLst>
                <a:ext uri="{FF2B5EF4-FFF2-40B4-BE49-F238E27FC236}">
                  <a16:creationId xmlns:a16="http://schemas.microsoft.com/office/drawing/2014/main" id="{C0151767-145A-77D7-847D-8430D1B20B0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8" name="Google Shape;1703;p30">
              <a:extLst>
                <a:ext uri="{FF2B5EF4-FFF2-40B4-BE49-F238E27FC236}">
                  <a16:creationId xmlns:a16="http://schemas.microsoft.com/office/drawing/2014/main" id="{5B618583-7282-599A-21ED-5CAF35B2ABB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62" name="Google Shape;1704;p30" descr="Pen, Write, Pencil, Writing Tool, Work, Message, Blue">
            <a:extLst>
              <a:ext uri="{FF2B5EF4-FFF2-40B4-BE49-F238E27FC236}">
                <a16:creationId xmlns:a16="http://schemas.microsoft.com/office/drawing/2014/main" id="{0DE75185-90F0-A5D3-48BD-BEC1D09EFB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055" y="7970763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63" name="Google Shape;1705;p30">
            <a:extLst>
              <a:ext uri="{FF2B5EF4-FFF2-40B4-BE49-F238E27FC236}">
                <a16:creationId xmlns:a16="http://schemas.microsoft.com/office/drawing/2014/main" id="{3D25CF48-BC91-CAD1-E3F2-6119E886BE65}"/>
              </a:ext>
            </a:extLst>
          </p:cNvPr>
          <p:cNvSpPr txBox="1"/>
          <p:nvPr/>
        </p:nvSpPr>
        <p:spPr>
          <a:xfrm>
            <a:off x="1467859" y="8118202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persona o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favorita</a:t>
            </a: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4" name="Google Shape;1706;p3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1B58F80-9A5E-1D0D-2D5D-3500421BED8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43242" y="8212609"/>
            <a:ext cx="3652553" cy="169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Picture 2064" descr="Logo&#10;&#10;Description automatically generated with low confidence">
            <a:extLst>
              <a:ext uri="{FF2B5EF4-FFF2-40B4-BE49-F238E27FC236}">
                <a16:creationId xmlns:a16="http://schemas.microsoft.com/office/drawing/2014/main" id="{21CC8F49-30AD-7593-1412-2FA4EA28D3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64" y="1766483"/>
            <a:ext cx="3512854" cy="2138357"/>
          </a:xfrm>
          <a:prstGeom prst="rect">
            <a:avLst/>
          </a:prstGeom>
        </p:spPr>
      </p:pic>
      <p:sp>
        <p:nvSpPr>
          <p:cNvPr id="2066" name="Google Shape;1517;p26">
            <a:extLst>
              <a:ext uri="{FF2B5EF4-FFF2-40B4-BE49-F238E27FC236}">
                <a16:creationId xmlns:a16="http://schemas.microsoft.com/office/drawing/2014/main" id="{E6975759-715D-FA3F-D58C-4045135F7403}"/>
              </a:ext>
            </a:extLst>
          </p:cNvPr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 dirty="0"/>
          </a:p>
        </p:txBody>
      </p:sp>
      <p:sp>
        <p:nvSpPr>
          <p:cNvPr id="2073" name="Google Shape;1518;p26">
            <a:extLst>
              <a:ext uri="{FF2B5EF4-FFF2-40B4-BE49-F238E27FC236}">
                <a16:creationId xmlns:a16="http://schemas.microsoft.com/office/drawing/2014/main" id="{471E8617-90DB-028A-A461-A3215312E7CD}"/>
              </a:ext>
            </a:extLst>
          </p:cNvPr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611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Picture 2111" descr="Free Watercolor Brushstroke illustration and picture">
            <a:extLst>
              <a:ext uri="{FF2B5EF4-FFF2-40B4-BE49-F238E27FC236}">
                <a16:creationId xmlns:a16="http://schemas.microsoft.com/office/drawing/2014/main" id="{DB5C7E4B-1D05-DF6A-1165-876411F7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3" name="TextBox 2112">
            <a:extLst>
              <a:ext uri="{FF2B5EF4-FFF2-40B4-BE49-F238E27FC236}">
                <a16:creationId xmlns:a16="http://schemas.microsoft.com/office/drawing/2014/main" id="{B0F2E1B1-E96A-EB42-4CE8-D585965DDA9D}"/>
              </a:ext>
            </a:extLst>
          </p:cNvPr>
          <p:cNvSpPr txBox="1"/>
          <p:nvPr/>
        </p:nvSpPr>
        <p:spPr>
          <a:xfrm>
            <a:off x="6363189" y="9561375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010118-1FCA-753B-AD30-AA0056C6A74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Google Shape;1513;p26">
            <a:extLst>
              <a:ext uri="{FF2B5EF4-FFF2-40B4-BE49-F238E27FC236}">
                <a16:creationId xmlns:a16="http://schemas.microsoft.com/office/drawing/2014/main" id="{E8EC3B9F-4B64-7529-84CE-F43A67879297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3860F3-F56B-33E8-750B-60908BF29DB1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DD92C97-ABDC-F55A-53FC-4B0269C0CAC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4C9E0D-5FCF-699D-A37A-82F15BDDC3D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3E318A-86EA-836C-4CB4-A0424F7206EF}"/>
              </a:ext>
            </a:extLst>
          </p:cNvPr>
          <p:cNvSpPr/>
          <p:nvPr/>
        </p:nvSpPr>
        <p:spPr>
          <a:xfrm>
            <a:off x="146245" y="793729"/>
            <a:ext cx="2530325" cy="1887302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A8989E5A-E151-C0C0-FD8E-EB4336EF7D82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96589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627FFE95-EE00-266A-7D87-2455BB0E57B4}"/>
              </a:ext>
            </a:extLst>
          </p:cNvPr>
          <p:cNvSpPr txBox="1"/>
          <p:nvPr/>
        </p:nvSpPr>
        <p:spPr>
          <a:xfrm>
            <a:off x="256845" y="224976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3FB773-D4F3-60E4-A465-E5CE633ACFA7}"/>
              </a:ext>
            </a:extLst>
          </p:cNvPr>
          <p:cNvGrpSpPr/>
          <p:nvPr/>
        </p:nvGrpSpPr>
        <p:grpSpPr>
          <a:xfrm>
            <a:off x="859362" y="931543"/>
            <a:ext cx="1801949" cy="409714"/>
            <a:chOff x="1639842" y="1416995"/>
            <a:chExt cx="1801949" cy="409714"/>
          </a:xfrm>
        </p:grpSpPr>
        <p:sp>
          <p:nvSpPr>
            <p:cNvPr id="37" name="Google Shape;112;p3">
              <a:extLst>
                <a:ext uri="{FF2B5EF4-FFF2-40B4-BE49-F238E27FC236}">
                  <a16:creationId xmlns:a16="http://schemas.microsoft.com/office/drawing/2014/main" id="{FD82E2E3-3EDC-EFA7-36FA-B32A99CFF4AA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6A403ED-2BF2-108E-300C-13CF210043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5B72F0-259E-BB44-2B3C-4F7A2CAD7C6A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595B09-513A-51A4-1CD0-C8C610D87547}"/>
              </a:ext>
            </a:extLst>
          </p:cNvPr>
          <p:cNvGrpSpPr/>
          <p:nvPr/>
        </p:nvGrpSpPr>
        <p:grpSpPr>
          <a:xfrm>
            <a:off x="4884130" y="600761"/>
            <a:ext cx="1822690" cy="1247856"/>
            <a:chOff x="4876029" y="582476"/>
            <a:chExt cx="1822690" cy="93893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AB7880C-7010-3F63-11CE-F46F74E4C0FD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38932"/>
              <a:chOff x="4310576" y="875609"/>
              <a:chExt cx="2558030" cy="127076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92FD236-A115-2C5A-CFB4-A29B6BD72DAF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1929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B8A45BD3-09FD-CF9F-5026-D268360EA567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FB4B5E7-AA57-5D6E-D1A9-D7D7B9403DC0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C9B9896-833B-7C5A-48FC-99F3FBD1ABDC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19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tener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6" descr="Free target button icon illustration">
            <a:extLst>
              <a:ext uri="{FF2B5EF4-FFF2-40B4-BE49-F238E27FC236}">
                <a16:creationId xmlns:a16="http://schemas.microsoft.com/office/drawing/2014/main" id="{21E9E679-6A5E-084A-F641-784EA6E2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888D0EF-B5DB-09DA-719F-2FDE0EE8818B}"/>
              </a:ext>
            </a:extLst>
          </p:cNvPr>
          <p:cNvSpPr txBox="1"/>
          <p:nvPr/>
        </p:nvSpPr>
        <p:spPr>
          <a:xfrm>
            <a:off x="5094234" y="1510181"/>
            <a:ext cx="1757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1100" dirty="0">
                <a:latin typeface="Century Gothic"/>
                <a:ea typeface="Century Gothic"/>
                <a:cs typeface="Century Gothic"/>
                <a:sym typeface="Century Gothic"/>
              </a:rPr>
              <a:t>SSC [ñ] vs. [n]</a:t>
            </a:r>
          </a:p>
        </p:txBody>
      </p:sp>
      <p:graphicFrame>
        <p:nvGraphicFramePr>
          <p:cNvPr id="58" name="Table 107">
            <a:extLst>
              <a:ext uri="{FF2B5EF4-FFF2-40B4-BE49-F238E27FC236}">
                <a16:creationId xmlns:a16="http://schemas.microsoft.com/office/drawing/2014/main" id="{5E7EA28E-88EA-80BF-6CF4-0CA777147732}"/>
              </a:ext>
            </a:extLst>
          </p:cNvPr>
          <p:cNvGraphicFramePr>
            <a:graphicFrameLocks noGrp="1"/>
          </p:cNvGraphicFramePr>
          <p:nvPr/>
        </p:nvGraphicFramePr>
        <p:xfrm>
          <a:off x="1444982" y="1496135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58C50C00-8ED4-9520-CEA8-90719A13DBAE}"/>
              </a:ext>
            </a:extLst>
          </p:cNvPr>
          <p:cNvSpPr txBox="1"/>
          <p:nvPr/>
        </p:nvSpPr>
        <p:spPr>
          <a:xfrm>
            <a:off x="1423939" y="2249311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ñ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0" name="Rectangle 2049">
            <a:extLst>
              <a:ext uri="{FF2B5EF4-FFF2-40B4-BE49-F238E27FC236}">
                <a16:creationId xmlns:a16="http://schemas.microsoft.com/office/drawing/2014/main" id="{FEFE552F-6F21-0F00-F224-C4843B04B8CA}"/>
              </a:ext>
            </a:extLst>
          </p:cNvPr>
          <p:cNvSpPr/>
          <p:nvPr/>
        </p:nvSpPr>
        <p:spPr>
          <a:xfrm>
            <a:off x="4947679" y="1539883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8" descr="Index Finger, Pointer, Click, Hand">
            <a:extLst>
              <a:ext uri="{FF2B5EF4-FFF2-40B4-BE49-F238E27FC236}">
                <a16:creationId xmlns:a16="http://schemas.microsoft.com/office/drawing/2014/main" id="{3940D988-78B0-4ED6-09A9-0AC4EC39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3" y="1601129"/>
            <a:ext cx="369941" cy="6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051">
            <a:extLst>
              <a:ext uri="{FF2B5EF4-FFF2-40B4-BE49-F238E27FC236}">
                <a16:creationId xmlns:a16="http://schemas.microsoft.com/office/drawing/2014/main" id="{FB0867FF-13A5-9AE7-0339-18A812AB1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9213" y="1667780"/>
            <a:ext cx="525110" cy="478226"/>
          </a:xfrm>
          <a:prstGeom prst="rect">
            <a:avLst/>
          </a:prstGeom>
        </p:spPr>
      </p:pic>
      <p:sp>
        <p:nvSpPr>
          <p:cNvPr id="2056" name="Speech Bubble: Rectangle with Corners Rounded 2055">
            <a:extLst>
              <a:ext uri="{FF2B5EF4-FFF2-40B4-BE49-F238E27FC236}">
                <a16:creationId xmlns:a16="http://schemas.microsoft.com/office/drawing/2014/main" id="{BD44EE6F-9A47-73DD-E7B5-6D65B237D0C9}"/>
              </a:ext>
            </a:extLst>
          </p:cNvPr>
          <p:cNvSpPr/>
          <p:nvPr/>
        </p:nvSpPr>
        <p:spPr>
          <a:xfrm>
            <a:off x="5081500" y="1933064"/>
            <a:ext cx="1266851" cy="296739"/>
          </a:xfrm>
          <a:prstGeom prst="wedgeRoundRectCallout">
            <a:avLst>
              <a:gd name="adj1" fmla="val 44011"/>
              <a:gd name="adj2" fmla="val 8690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sueño.</a:t>
            </a:r>
          </a:p>
        </p:txBody>
      </p:sp>
      <p:sp>
        <p:nvSpPr>
          <p:cNvPr id="2057" name="Speech Bubble: Rectangle with Corners Rounded 2056">
            <a:extLst>
              <a:ext uri="{FF2B5EF4-FFF2-40B4-BE49-F238E27FC236}">
                <a16:creationId xmlns:a16="http://schemas.microsoft.com/office/drawing/2014/main" id="{5FF7D1F4-6502-C3B7-8438-99DB74221A7A}"/>
              </a:ext>
            </a:extLst>
          </p:cNvPr>
          <p:cNvSpPr/>
          <p:nvPr/>
        </p:nvSpPr>
        <p:spPr>
          <a:xfrm>
            <a:off x="3497257" y="915985"/>
            <a:ext cx="1265538" cy="306524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calor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059" name="Speech Bubble: Rectangle with Corners Rounded 2058">
            <a:extLst>
              <a:ext uri="{FF2B5EF4-FFF2-40B4-BE49-F238E27FC236}">
                <a16:creationId xmlns:a16="http://schemas.microsoft.com/office/drawing/2014/main" id="{6F207244-A81D-3513-3BB4-D1BB1A09B899}"/>
              </a:ext>
            </a:extLst>
          </p:cNvPr>
          <p:cNvSpPr/>
          <p:nvPr/>
        </p:nvSpPr>
        <p:spPr>
          <a:xfrm>
            <a:off x="3437367" y="1562671"/>
            <a:ext cx="1077599" cy="243012"/>
          </a:xfrm>
          <a:prstGeom prst="wedgeRoundRectCallout">
            <a:avLst>
              <a:gd name="adj1" fmla="val -49652"/>
              <a:gd name="adj2" fmla="val 8637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060" name="Speech Bubble: Rectangle with Corners Rounded 2059">
            <a:extLst>
              <a:ext uri="{FF2B5EF4-FFF2-40B4-BE49-F238E27FC236}">
                <a16:creationId xmlns:a16="http://schemas.microsoft.com/office/drawing/2014/main" id="{9DBED647-6709-6BF6-1192-B38FAA11B44A}"/>
              </a:ext>
            </a:extLst>
          </p:cNvPr>
          <p:cNvSpPr/>
          <p:nvPr/>
        </p:nvSpPr>
        <p:spPr>
          <a:xfrm>
            <a:off x="3702839" y="2106401"/>
            <a:ext cx="1266851" cy="296739"/>
          </a:xfrm>
          <a:prstGeom prst="wedgeRoundRectCallout">
            <a:avLst>
              <a:gd name="adj1" fmla="val -43146"/>
              <a:gd name="adj2" fmla="val 7906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miedo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061" name="Picture 2" descr="Sleeping, Sleep, Sleepy, Yawn, Emoticon">
            <a:extLst>
              <a:ext uri="{FF2B5EF4-FFF2-40B4-BE49-F238E27FC236}">
                <a16:creationId xmlns:a16="http://schemas.microsoft.com/office/drawing/2014/main" id="{DFA42FBE-8C39-F095-E7C8-C4536F68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60" y="2174317"/>
            <a:ext cx="506714" cy="5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" descr="Cara, Emoción, Rostro, Iris, Lágrima">
            <a:extLst>
              <a:ext uri="{FF2B5EF4-FFF2-40B4-BE49-F238E27FC236}">
                <a16:creationId xmlns:a16="http://schemas.microsoft.com/office/drawing/2014/main" id="{414391C5-69BF-4690-2B73-F9C3A8D7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65" y="2149783"/>
            <a:ext cx="506714" cy="5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4" descr="Frozen, Emoji, Emoticon, Emotion, Winter">
            <a:extLst>
              <a:ext uri="{FF2B5EF4-FFF2-40B4-BE49-F238E27FC236}">
                <a16:creationId xmlns:a16="http://schemas.microsoft.com/office/drawing/2014/main" id="{CB2FA355-DB45-3C26-CD46-5E757BAE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58" y="1447872"/>
            <a:ext cx="714475" cy="6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TextBox 2063">
            <a:extLst>
              <a:ext uri="{FF2B5EF4-FFF2-40B4-BE49-F238E27FC236}">
                <a16:creationId xmlns:a16="http://schemas.microsoft.com/office/drawing/2014/main" id="{09AE7FE0-2F48-7FFF-2DF6-C53D5BA7C266}"/>
              </a:ext>
            </a:extLst>
          </p:cNvPr>
          <p:cNvSpPr txBox="1"/>
          <p:nvPr/>
        </p:nvSpPr>
        <p:spPr>
          <a:xfrm>
            <a:off x="2603350" y="2141382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👻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E7902AB8-E828-9BBB-F126-2213864B731D}"/>
              </a:ext>
            </a:extLst>
          </p:cNvPr>
          <p:cNvSpPr txBox="1"/>
          <p:nvPr/>
        </p:nvSpPr>
        <p:spPr>
          <a:xfrm>
            <a:off x="2885010" y="20685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🕷</a:t>
            </a:r>
          </a:p>
        </p:txBody>
      </p:sp>
      <p:pic>
        <p:nvPicPr>
          <p:cNvPr id="2066" name="Picture 6" descr="Hot Face on OpenMoji 14.0">
            <a:extLst>
              <a:ext uri="{FF2B5EF4-FFF2-40B4-BE49-F238E27FC236}">
                <a16:creationId xmlns:a16="http://schemas.microsoft.com/office/drawing/2014/main" id="{A2DDDD51-3942-3821-BA38-0C465CC6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50" y="765347"/>
            <a:ext cx="711935" cy="7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67" name="Table 51">
            <a:extLst>
              <a:ext uri="{FF2B5EF4-FFF2-40B4-BE49-F238E27FC236}">
                <a16:creationId xmlns:a16="http://schemas.microsoft.com/office/drawing/2014/main" id="{A0C1EB5E-C965-B481-69F5-2AE1F78FA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034256"/>
              </p:ext>
            </p:extLst>
          </p:nvPr>
        </p:nvGraphicFramePr>
        <p:xfrm>
          <a:off x="141142" y="3329227"/>
          <a:ext cx="6539773" cy="1888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noticia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idea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851653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sueño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78930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31605"/>
                  </a:ext>
                </a:extLst>
              </a:tr>
            </a:tbl>
          </a:graphicData>
        </a:graphic>
      </p:graphicFrame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70D9808-F7F2-A890-9D02-401E125E4FD2}"/>
              </a:ext>
            </a:extLst>
          </p:cNvPr>
          <p:cNvGrpSpPr/>
          <p:nvPr/>
        </p:nvGrpSpPr>
        <p:grpSpPr>
          <a:xfrm>
            <a:off x="5135855" y="2878203"/>
            <a:ext cx="1879161" cy="369332"/>
            <a:chOff x="4495800" y="3728776"/>
            <a:chExt cx="1879161" cy="369332"/>
          </a:xfrm>
        </p:grpSpPr>
        <p:sp>
          <p:nvSpPr>
            <p:cNvPr id="2069" name="Title 1">
              <a:extLst>
                <a:ext uri="{FF2B5EF4-FFF2-40B4-BE49-F238E27FC236}">
                  <a16:creationId xmlns:a16="http://schemas.microsoft.com/office/drawing/2014/main" id="{E63ED053-1106-BD94-EEA1-19985943654F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605B2FCF-51A8-579B-198C-12888FB644FA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1" name="TextBox 2070">
            <a:extLst>
              <a:ext uri="{FF2B5EF4-FFF2-40B4-BE49-F238E27FC236}">
                <a16:creationId xmlns:a16="http://schemas.microsoft.com/office/drawing/2014/main" id="{161DC6F2-53D5-DF70-97DB-107DA07887AC}"/>
              </a:ext>
            </a:extLst>
          </p:cNvPr>
          <p:cNvSpPr txBox="1"/>
          <p:nvPr/>
        </p:nvSpPr>
        <p:spPr>
          <a:xfrm>
            <a:off x="44042" y="2955707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0F09DEA2-828D-206C-4791-D6A3C7F2242A}"/>
              </a:ext>
            </a:extLst>
          </p:cNvPr>
          <p:cNvSpPr txBox="1"/>
          <p:nvPr/>
        </p:nvSpPr>
        <p:spPr>
          <a:xfrm>
            <a:off x="3014073" y="5388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3" name="Rectangle: Rounded Corners 2072">
            <a:extLst>
              <a:ext uri="{FF2B5EF4-FFF2-40B4-BE49-F238E27FC236}">
                <a16:creationId xmlns:a16="http://schemas.microsoft.com/office/drawing/2014/main" id="{E9043E1B-DE86-3493-8863-AA864FBCE7ED}"/>
              </a:ext>
            </a:extLst>
          </p:cNvPr>
          <p:cNvSpPr/>
          <p:nvPr/>
        </p:nvSpPr>
        <p:spPr>
          <a:xfrm>
            <a:off x="141142" y="5496186"/>
            <a:ext cx="6539774" cy="32784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CB324CA3-71A2-6C42-9C63-0431D41EDF34}"/>
              </a:ext>
            </a:extLst>
          </p:cNvPr>
          <p:cNvSpPr txBox="1"/>
          <p:nvPr/>
        </p:nvSpPr>
        <p:spPr>
          <a:xfrm>
            <a:off x="195401" y="552096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Tener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761567D4-1908-957E-26AD-A0BD36D797AD}"/>
              </a:ext>
            </a:extLst>
          </p:cNvPr>
          <p:cNvGrpSpPr/>
          <p:nvPr/>
        </p:nvGrpSpPr>
        <p:grpSpPr>
          <a:xfrm>
            <a:off x="4858226" y="5515498"/>
            <a:ext cx="1943885" cy="588990"/>
            <a:chOff x="115026" y="5917195"/>
            <a:chExt cx="1943885" cy="588990"/>
          </a:xfrm>
        </p:grpSpPr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C42369D9-06ED-6482-B747-A10FC271EEB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7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C4D8D18-518B-348D-6100-6A7787533141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EEB86F8D-3253-5B88-24A8-65897D28C13F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9" name="TextBox 2078">
            <a:extLst>
              <a:ext uri="{FF2B5EF4-FFF2-40B4-BE49-F238E27FC236}">
                <a16:creationId xmlns:a16="http://schemas.microsoft.com/office/drawing/2014/main" id="{F449F80A-A49B-B66D-33C8-41B83C4EF052}"/>
              </a:ext>
            </a:extLst>
          </p:cNvPr>
          <p:cNvSpPr txBox="1"/>
          <p:nvPr/>
        </p:nvSpPr>
        <p:spPr>
          <a:xfrm>
            <a:off x="195401" y="5805627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have, having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8E6D854A-BA47-C216-54BE-98C34CEA93D7}"/>
              </a:ext>
            </a:extLst>
          </p:cNvPr>
          <p:cNvGrpSpPr/>
          <p:nvPr/>
        </p:nvGrpSpPr>
        <p:grpSpPr>
          <a:xfrm>
            <a:off x="4809610" y="7252762"/>
            <a:ext cx="1613110" cy="1107275"/>
            <a:chOff x="-2610456" y="7852178"/>
            <a:chExt cx="1248239" cy="980617"/>
          </a:xfrm>
        </p:grpSpPr>
        <p:sp>
          <p:nvSpPr>
            <p:cNvPr id="2082" name="Rectangle: Folded Corner 2081">
              <a:extLst>
                <a:ext uri="{FF2B5EF4-FFF2-40B4-BE49-F238E27FC236}">
                  <a16:creationId xmlns:a16="http://schemas.microsoft.com/office/drawing/2014/main" id="{3006F9BF-3BA0-8FF5-A81E-08320C3B7024}"/>
                </a:ext>
              </a:extLst>
            </p:cNvPr>
            <p:cNvSpPr/>
            <p:nvPr/>
          </p:nvSpPr>
          <p:spPr>
            <a:xfrm>
              <a:off x="-2610456" y="7852178"/>
              <a:ext cx="1188275" cy="98061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83" name="Picture 6" descr="Free Icon Light illustration and picture">
              <a:extLst>
                <a:ext uri="{FF2B5EF4-FFF2-40B4-BE49-F238E27FC236}">
                  <a16:creationId xmlns:a16="http://schemas.microsoft.com/office/drawing/2014/main" id="{FC789811-7EA8-581F-3E85-1AB51005E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873249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4AA9D39C-49F0-4ED2-062E-D6D095EAB326}"/>
                </a:ext>
              </a:extLst>
            </p:cNvPr>
            <p:cNvSpPr txBox="1"/>
            <p:nvPr/>
          </p:nvSpPr>
          <p:spPr>
            <a:xfrm>
              <a:off x="-2532122" y="7982278"/>
              <a:ext cx="1169905" cy="763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These literally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mean: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have heat.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You have cold.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S/he has sleepiness.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srgbClr val="E7E6E6">
                      <a:lumMod val="25000"/>
                    </a:srgbClr>
                  </a:solidFill>
                  <a:latin typeface="Century Gothic" panose="020B0502020202020204" pitchFamily="34" charset="0"/>
                </a:rPr>
                <a:t>S/he has fear.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4C23F340-75F8-EF37-DF2B-64F433FBDDA8}"/>
              </a:ext>
            </a:extLst>
          </p:cNvPr>
          <p:cNvSpPr txBox="1"/>
          <p:nvPr/>
        </p:nvSpPr>
        <p:spPr>
          <a:xfrm>
            <a:off x="600484" y="6369623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calor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230E3ADA-3F41-1BB9-D413-F20C30A0B990}"/>
              </a:ext>
            </a:extLst>
          </p:cNvPr>
          <p:cNvSpPr txBox="1"/>
          <p:nvPr/>
        </p:nvSpPr>
        <p:spPr>
          <a:xfrm>
            <a:off x="2802697" y="6351716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am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hot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093" name="Google Shape;183;p8">
            <a:extLst>
              <a:ext uri="{FF2B5EF4-FFF2-40B4-BE49-F238E27FC236}">
                <a16:creationId xmlns:a16="http://schemas.microsoft.com/office/drawing/2014/main" id="{8F01800F-061D-E9A1-0156-98A353017AE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90271" y="63763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TextBox 2093">
            <a:extLst>
              <a:ext uri="{FF2B5EF4-FFF2-40B4-BE49-F238E27FC236}">
                <a16:creationId xmlns:a16="http://schemas.microsoft.com/office/drawing/2014/main" id="{302BA5CA-260B-74CD-78A8-22E3ACBF2637}"/>
              </a:ext>
            </a:extLst>
          </p:cNvPr>
          <p:cNvSpPr txBox="1"/>
          <p:nvPr/>
        </p:nvSpPr>
        <p:spPr>
          <a:xfrm>
            <a:off x="225733" y="6073664"/>
            <a:ext cx="603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‘to have, having’:</a:t>
            </a: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6BF234FC-DEE4-1C63-B0E8-FE02DEF656AB}"/>
              </a:ext>
            </a:extLst>
          </p:cNvPr>
          <p:cNvSpPr txBox="1"/>
          <p:nvPr/>
        </p:nvSpPr>
        <p:spPr>
          <a:xfrm>
            <a:off x="600484" y="6688000"/>
            <a:ext cx="1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frío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16" name="TextBox 2115">
            <a:extLst>
              <a:ext uri="{FF2B5EF4-FFF2-40B4-BE49-F238E27FC236}">
                <a16:creationId xmlns:a16="http://schemas.microsoft.com/office/drawing/2014/main" id="{27D17C0E-7085-E23B-719D-593DC1569D78}"/>
              </a:ext>
            </a:extLst>
          </p:cNvPr>
          <p:cNvSpPr txBox="1"/>
          <p:nvPr/>
        </p:nvSpPr>
        <p:spPr>
          <a:xfrm>
            <a:off x="2774356" y="6650558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You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cold.</a:t>
            </a:r>
          </a:p>
        </p:txBody>
      </p:sp>
      <p:pic>
        <p:nvPicPr>
          <p:cNvPr id="2117" name="Google Shape;183;p8">
            <a:extLst>
              <a:ext uri="{FF2B5EF4-FFF2-40B4-BE49-F238E27FC236}">
                <a16:creationId xmlns:a16="http://schemas.microsoft.com/office/drawing/2014/main" id="{34BC1BA6-8BAD-D0B0-3145-B892C0FECBC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89228" y="6698777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8" name="Picture 2117">
            <a:extLst>
              <a:ext uri="{FF2B5EF4-FFF2-40B4-BE49-F238E27FC236}">
                <a16:creationId xmlns:a16="http://schemas.microsoft.com/office/drawing/2014/main" id="{4D422436-5483-C4EC-A347-A84A4CCE58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1036" y="2747418"/>
            <a:ext cx="707513" cy="538005"/>
          </a:xfrm>
          <a:prstGeom prst="rect">
            <a:avLst/>
          </a:prstGeom>
        </p:spPr>
      </p:pic>
      <p:sp>
        <p:nvSpPr>
          <p:cNvPr id="2128" name="Rectangle 2127">
            <a:extLst>
              <a:ext uri="{FF2B5EF4-FFF2-40B4-BE49-F238E27FC236}">
                <a16:creationId xmlns:a16="http://schemas.microsoft.com/office/drawing/2014/main" id="{2D11AB14-4F43-BDAB-4337-4CCE319A3E2B}"/>
              </a:ext>
            </a:extLst>
          </p:cNvPr>
          <p:cNvSpPr/>
          <p:nvPr/>
        </p:nvSpPr>
        <p:spPr>
          <a:xfrm>
            <a:off x="360091" y="8053562"/>
            <a:ext cx="3968069" cy="650121"/>
          </a:xfrm>
          <a:prstGeom prst="rect">
            <a:avLst/>
          </a:prstGeom>
          <a:solidFill>
            <a:srgbClr val="BAE18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our age: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8D94F9ED-CCBD-785A-A711-E17B991DCB06}"/>
              </a:ext>
            </a:extLst>
          </p:cNvPr>
          <p:cNvSpPr txBox="1"/>
          <p:nvPr/>
        </p:nvSpPr>
        <p:spPr>
          <a:xfrm>
            <a:off x="486244" y="8380356"/>
            <a:ext cx="16090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años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30" name="Google Shape;183;p8">
            <a:extLst>
              <a:ext uri="{FF2B5EF4-FFF2-40B4-BE49-F238E27FC236}">
                <a16:creationId xmlns:a16="http://schemas.microsoft.com/office/drawing/2014/main" id="{7CB2FCB8-46F8-52ED-208D-9D16D3EC5400}"/>
              </a:ext>
            </a:extLst>
          </p:cNvPr>
          <p:cNvPicPr preferRelativeResize="0"/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214024" y="8385552"/>
            <a:ext cx="260201" cy="2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31" name="TextBox 2130">
            <a:extLst>
              <a:ext uri="{FF2B5EF4-FFF2-40B4-BE49-F238E27FC236}">
                <a16:creationId xmlns:a16="http://schemas.microsoft.com/office/drawing/2014/main" id="{4FEA2A7B-84F6-457D-3FDB-94EB23D994DB}"/>
              </a:ext>
            </a:extLst>
          </p:cNvPr>
          <p:cNvSpPr txBox="1"/>
          <p:nvPr/>
        </p:nvSpPr>
        <p:spPr>
          <a:xfrm>
            <a:off x="2519181" y="8370898"/>
            <a:ext cx="16404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nine years old.</a:t>
            </a:r>
          </a:p>
        </p:txBody>
      </p:sp>
      <p:sp>
        <p:nvSpPr>
          <p:cNvPr id="2132" name="Speech Bubble: Rectangle with Corners Rounded 2131">
            <a:extLst>
              <a:ext uri="{FF2B5EF4-FFF2-40B4-BE49-F238E27FC236}">
                <a16:creationId xmlns:a16="http://schemas.microsoft.com/office/drawing/2014/main" id="{54B141AD-BA70-8E39-2716-AEA6D1985DE8}"/>
              </a:ext>
            </a:extLst>
          </p:cNvPr>
          <p:cNvSpPr/>
          <p:nvPr/>
        </p:nvSpPr>
        <p:spPr>
          <a:xfrm>
            <a:off x="2740070" y="8761191"/>
            <a:ext cx="1867268" cy="621200"/>
          </a:xfrm>
          <a:prstGeom prst="wedgeRoundRectCallout">
            <a:avLst>
              <a:gd name="adj1" fmla="val -40592"/>
              <a:gd name="adj2" fmla="val -777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 for word, this means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 have nine years’.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0243DC10-576F-58A7-F8C0-72486EAE9A58}"/>
              </a:ext>
            </a:extLst>
          </p:cNvPr>
          <p:cNvSpPr txBox="1"/>
          <p:nvPr/>
        </p:nvSpPr>
        <p:spPr>
          <a:xfrm>
            <a:off x="600484" y="7099412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 </a:t>
            </a:r>
            <a:r>
              <a:rPr lang="en-GB" sz="1400" dirty="0" err="1">
                <a:latin typeface="Century Gothic" panose="020B0502020202020204" pitchFamily="34" charset="0"/>
              </a:rPr>
              <a:t>sueño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39" name="Google Shape;183;p8">
            <a:extLst>
              <a:ext uri="{FF2B5EF4-FFF2-40B4-BE49-F238E27FC236}">
                <a16:creationId xmlns:a16="http://schemas.microsoft.com/office/drawing/2014/main" id="{FAA9A49F-EFC7-3622-42D1-1BD241CDF77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90271" y="710609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0" name="TextBox 2139">
            <a:extLst>
              <a:ext uri="{FF2B5EF4-FFF2-40B4-BE49-F238E27FC236}">
                <a16:creationId xmlns:a16="http://schemas.microsoft.com/office/drawing/2014/main" id="{3421B418-ED45-1A50-33D5-48A500A96E38}"/>
              </a:ext>
            </a:extLst>
          </p:cNvPr>
          <p:cNvSpPr txBox="1"/>
          <p:nvPr/>
        </p:nvSpPr>
        <p:spPr>
          <a:xfrm>
            <a:off x="600484" y="7417789"/>
            <a:ext cx="1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miedo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41" name="TextBox 2140">
            <a:extLst>
              <a:ext uri="{FF2B5EF4-FFF2-40B4-BE49-F238E27FC236}">
                <a16:creationId xmlns:a16="http://schemas.microsoft.com/office/drawing/2014/main" id="{39272735-7EF0-1DDB-9AA7-6361C927D4DE}"/>
              </a:ext>
            </a:extLst>
          </p:cNvPr>
          <p:cNvSpPr txBox="1"/>
          <p:nvPr/>
        </p:nvSpPr>
        <p:spPr>
          <a:xfrm>
            <a:off x="2774356" y="7405399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S/he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scared.</a:t>
            </a:r>
          </a:p>
        </p:txBody>
      </p:sp>
      <p:pic>
        <p:nvPicPr>
          <p:cNvPr id="2142" name="Google Shape;183;p8">
            <a:extLst>
              <a:ext uri="{FF2B5EF4-FFF2-40B4-BE49-F238E27FC236}">
                <a16:creationId xmlns:a16="http://schemas.microsoft.com/office/drawing/2014/main" id="{36504F73-C304-E13F-CCD6-F2F5086163A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89228" y="742856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TextBox 2147">
            <a:extLst>
              <a:ext uri="{FF2B5EF4-FFF2-40B4-BE49-F238E27FC236}">
                <a16:creationId xmlns:a16="http://schemas.microsoft.com/office/drawing/2014/main" id="{6D5D8288-D5E3-15D1-77CF-F6A15A49E1D3}"/>
              </a:ext>
            </a:extLst>
          </p:cNvPr>
          <p:cNvSpPr txBox="1"/>
          <p:nvPr/>
        </p:nvSpPr>
        <p:spPr>
          <a:xfrm>
            <a:off x="2788721" y="7052363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S/he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sleepy.</a:t>
            </a:r>
          </a:p>
        </p:txBody>
      </p:sp>
      <p:pic>
        <p:nvPicPr>
          <p:cNvPr id="2149" name="Picture 2" descr="Sleeping, Sleep, Sleepy, Yawn, Emoticon">
            <a:extLst>
              <a:ext uri="{FF2B5EF4-FFF2-40B4-BE49-F238E27FC236}">
                <a16:creationId xmlns:a16="http://schemas.microsoft.com/office/drawing/2014/main" id="{1444E01E-DEA4-5AC6-E915-1C9A0CE9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49" y="7084138"/>
            <a:ext cx="305936" cy="30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" name="Picture 4" descr="Frozen, Emoji, Emoticon, Emotion, Winter">
            <a:extLst>
              <a:ext uri="{FF2B5EF4-FFF2-40B4-BE49-F238E27FC236}">
                <a16:creationId xmlns:a16="http://schemas.microsoft.com/office/drawing/2014/main" id="{B5F5ACE2-8FA7-CB42-3569-05569C7E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70" y="6703554"/>
            <a:ext cx="381575" cy="3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" name="Picture 6" descr="Hot Face on OpenMoji 14.0">
            <a:extLst>
              <a:ext uri="{FF2B5EF4-FFF2-40B4-BE49-F238E27FC236}">
                <a16:creationId xmlns:a16="http://schemas.microsoft.com/office/drawing/2014/main" id="{1CC2868F-7CEE-8034-DCEC-ACB15BC2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08" y="6274213"/>
            <a:ext cx="441700" cy="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" name="Picture 2" descr="Cara, Emoción, Rostro, Iris, Lágrima">
            <a:extLst>
              <a:ext uri="{FF2B5EF4-FFF2-40B4-BE49-F238E27FC236}">
                <a16:creationId xmlns:a16="http://schemas.microsoft.com/office/drawing/2014/main" id="{71491044-14A8-0092-7069-05F0DB5E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67" y="7433268"/>
            <a:ext cx="299810" cy="2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0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2079" descr="Free Watercolor Brushstroke illustration and picture">
            <a:extLst>
              <a:ext uri="{FF2B5EF4-FFF2-40B4-BE49-F238E27FC236}">
                <a16:creationId xmlns:a16="http://schemas.microsoft.com/office/drawing/2014/main" id="{B8D9BD8A-0540-FDE9-A7B8-97CE181A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95F0431F-1DF5-B780-D7CB-A7B5DCF3F2AE}"/>
              </a:ext>
            </a:extLst>
          </p:cNvPr>
          <p:cNvSpPr txBox="1"/>
          <p:nvPr/>
        </p:nvSpPr>
        <p:spPr>
          <a:xfrm>
            <a:off x="63631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FB960-B56D-7583-B297-ACBC7064AC90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Google Shape;1513;p26">
            <a:extLst>
              <a:ext uri="{FF2B5EF4-FFF2-40B4-BE49-F238E27FC236}">
                <a16:creationId xmlns:a16="http://schemas.microsoft.com/office/drawing/2014/main" id="{2D2CD64E-B6D6-52A9-AF49-BEDE553A2A9F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305D1A-6E2D-D6B7-4AFD-125B833DB911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3264115-5E8D-BE43-71DD-A494DFE3BEE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87A1A4-E410-5BBB-08F3-BEAE187A4F60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676FA14-6991-50BA-9152-D4BF60101AB8}"/>
              </a:ext>
            </a:extLst>
          </p:cNvPr>
          <p:cNvSpPr txBox="1"/>
          <p:nvPr/>
        </p:nvSpPr>
        <p:spPr>
          <a:xfrm>
            <a:off x="1059364" y="753781"/>
            <a:ext cx="5769442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frases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¿Qué palabra es correcta?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F7A462-23AA-2903-3D71-1637464FCD5C}"/>
              </a:ext>
            </a:extLst>
          </p:cNvPr>
          <p:cNvGrpSpPr/>
          <p:nvPr/>
        </p:nvGrpSpPr>
        <p:grpSpPr>
          <a:xfrm>
            <a:off x="130140" y="621994"/>
            <a:ext cx="1072125" cy="541432"/>
            <a:chOff x="85157" y="674113"/>
            <a:chExt cx="1072125" cy="541432"/>
          </a:xfrm>
        </p:grpSpPr>
        <p:sp>
          <p:nvSpPr>
            <p:cNvPr id="34" name="Google Shape;206;p9">
              <a:extLst>
                <a:ext uri="{FF2B5EF4-FFF2-40B4-BE49-F238E27FC236}">
                  <a16:creationId xmlns:a16="http://schemas.microsoft.com/office/drawing/2014/main" id="{8EA09858-7005-FF08-B7E5-8D9BA4E14D0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D843619-1C1D-1E16-29EF-300C23F6D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9DA879-25FD-2500-925A-EA5408E1C3A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3232AFD6-E326-4D5D-CE9A-A69D7ED04828}"/>
              </a:ext>
            </a:extLst>
          </p:cNvPr>
          <p:cNvSpPr txBox="1">
            <a:spLocks/>
          </p:cNvSpPr>
          <p:nvPr/>
        </p:nvSpPr>
        <p:spPr>
          <a:xfrm>
            <a:off x="4674525" y="4262634"/>
            <a:ext cx="2151808" cy="39686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años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= years</a:t>
            </a:r>
          </a:p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= jacket</a:t>
            </a:r>
          </a:p>
        </p:txBody>
      </p:sp>
      <p:graphicFrame>
        <p:nvGraphicFramePr>
          <p:cNvPr id="42" name="Table 11">
            <a:extLst>
              <a:ext uri="{FF2B5EF4-FFF2-40B4-BE49-F238E27FC236}">
                <a16:creationId xmlns:a16="http://schemas.microsoft.com/office/drawing/2014/main" id="{D4FD32E2-8EE1-BCE1-EEB7-1F536A2BA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79358"/>
              </p:ext>
            </p:extLst>
          </p:nvPr>
        </p:nvGraphicFramePr>
        <p:xfrm>
          <a:off x="1059364" y="1114846"/>
          <a:ext cx="519342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570">
                  <a:extLst>
                    <a:ext uri="{9D8B030D-6E8A-4147-A177-3AD203B41FA5}">
                      <a16:colId xmlns:a16="http://schemas.microsoft.com/office/drawing/2014/main" val="650725189"/>
                    </a:ext>
                  </a:extLst>
                </a:gridCol>
                <a:gridCol w="865570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865570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865570">
                  <a:extLst>
                    <a:ext uri="{9D8B030D-6E8A-4147-A177-3AD203B41FA5}">
                      <a16:colId xmlns:a16="http://schemas.microsoft.com/office/drawing/2014/main" val="3783323863"/>
                    </a:ext>
                  </a:extLst>
                </a:gridCol>
                <a:gridCol w="865570">
                  <a:extLst>
                    <a:ext uri="{9D8B030D-6E8A-4147-A177-3AD203B41FA5}">
                      <a16:colId xmlns:a16="http://schemas.microsoft.com/office/drawing/2014/main" val="2579795792"/>
                    </a:ext>
                  </a:extLst>
                </a:gridCol>
                <a:gridCol w="865570">
                  <a:extLst>
                    <a:ext uri="{9D8B030D-6E8A-4147-A177-3AD203B41FA5}">
                      <a16:colId xmlns:a16="http://schemas.microsoft.com/office/drawing/2014/main" val="3601317474"/>
                    </a:ext>
                  </a:extLst>
                </a:gridCol>
              </a:tblGrid>
              <a:tr h="21781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sueño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pic>
        <p:nvPicPr>
          <p:cNvPr id="44" name="Picture 4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10C589B-0CD9-0E69-E9BF-6BDE7261E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854"/>
            <a:ext cx="6807541" cy="2804959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0312E7F3-CB75-D6EF-3BEF-7D0BB5387288}"/>
              </a:ext>
            </a:extLst>
          </p:cNvPr>
          <p:cNvGrpSpPr/>
          <p:nvPr/>
        </p:nvGrpSpPr>
        <p:grpSpPr>
          <a:xfrm>
            <a:off x="97208" y="4227455"/>
            <a:ext cx="1801949" cy="492309"/>
            <a:chOff x="1639842" y="1416994"/>
            <a:chExt cx="1801949" cy="492309"/>
          </a:xfrm>
        </p:grpSpPr>
        <p:sp>
          <p:nvSpPr>
            <p:cNvPr id="2056" name="Google Shape;112;p3">
              <a:extLst>
                <a:ext uri="{FF2B5EF4-FFF2-40B4-BE49-F238E27FC236}">
                  <a16:creationId xmlns:a16="http://schemas.microsoft.com/office/drawing/2014/main" id="{8588FA36-75C1-DAAB-BD37-0BEF3EEB27CA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F2D9BB6-5070-6B0D-D013-A3B0358CB12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88E51456-DED4-9CA6-2815-A21AABAB78BD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9" name="Google Shape;402;p19">
            <a:extLst>
              <a:ext uri="{FF2B5EF4-FFF2-40B4-BE49-F238E27FC236}">
                <a16:creationId xmlns:a16="http://schemas.microsoft.com/office/drawing/2014/main" id="{01AEE26F-CBFB-AF77-E0F5-F8B77FBEAC1E}"/>
              </a:ext>
            </a:extLst>
          </p:cNvPr>
          <p:cNvSpPr txBox="1"/>
          <p:nvPr/>
        </p:nvSpPr>
        <p:spPr>
          <a:xfrm>
            <a:off x="1878526" y="4354206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 n, o ñ?</a:t>
            </a:r>
          </a:p>
        </p:txBody>
      </p:sp>
      <p:pic>
        <p:nvPicPr>
          <p:cNvPr id="2060" name="Picture 2059" descr="A screenshot of a game&#10;&#10;AI-generated content may be incorrect.">
            <a:extLst>
              <a:ext uri="{FF2B5EF4-FFF2-40B4-BE49-F238E27FC236}">
                <a16:creationId xmlns:a16="http://schemas.microsoft.com/office/drawing/2014/main" id="{2B29D574-92FC-579E-F604-F34C86E4B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" y="4830887"/>
            <a:ext cx="6728802" cy="2941630"/>
          </a:xfrm>
          <a:prstGeom prst="rect">
            <a:avLst/>
          </a:prstGeom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E0E91EE6-AF05-5897-A9F4-C7649529A218}"/>
              </a:ext>
            </a:extLst>
          </p:cNvPr>
          <p:cNvGrpSpPr/>
          <p:nvPr/>
        </p:nvGrpSpPr>
        <p:grpSpPr>
          <a:xfrm>
            <a:off x="536758" y="7923377"/>
            <a:ext cx="962296" cy="307777"/>
            <a:chOff x="537508" y="810975"/>
            <a:chExt cx="505091" cy="307777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7F735617-B3AC-0516-2628-B1EF9F5A2B1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A7E994FA-3608-412A-12A8-2DC361F22A3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064" name="Picture 2" descr="Pen, Write, Pencil, Writing Tool, Work, Message, Blue">
            <a:extLst>
              <a:ext uri="{FF2B5EF4-FFF2-40B4-BE49-F238E27FC236}">
                <a16:creationId xmlns:a16="http://schemas.microsoft.com/office/drawing/2014/main" id="{20EBB7D5-5E16-AB35-6FEE-F81DAE70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" y="779222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F810BF5C-0458-4B1A-F0BF-F69EA7D91B64}"/>
              </a:ext>
            </a:extLst>
          </p:cNvPr>
          <p:cNvSpPr txBox="1"/>
          <p:nvPr/>
        </p:nvSpPr>
        <p:spPr>
          <a:xfrm>
            <a:off x="1467859" y="793966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3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66" name="Picture 206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53AAC01B-2C05-1A27-F67F-CCF287F9C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36" y="8121181"/>
            <a:ext cx="3652553" cy="1693391"/>
          </a:xfrm>
          <a:prstGeom prst="rect">
            <a:avLst/>
          </a:prstGeom>
        </p:spPr>
      </p:pic>
      <p:pic>
        <p:nvPicPr>
          <p:cNvPr id="2067" name="Picture 2066" descr="A picture containing logo&#10;&#10;Description automatically generated">
            <a:extLst>
              <a:ext uri="{FF2B5EF4-FFF2-40B4-BE49-F238E27FC236}">
                <a16:creationId xmlns:a16="http://schemas.microsoft.com/office/drawing/2014/main" id="{BD738F6C-410A-6FE5-29AF-717C402F1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" y="8800059"/>
            <a:ext cx="1029852" cy="648485"/>
          </a:xfrm>
          <a:prstGeom prst="rect">
            <a:avLst/>
          </a:prstGeom>
        </p:spPr>
      </p:pic>
      <p:pic>
        <p:nvPicPr>
          <p:cNvPr id="2068" name="Picture 2067" descr="Logo&#10;&#10;Description automatically generated">
            <a:extLst>
              <a:ext uri="{FF2B5EF4-FFF2-40B4-BE49-F238E27FC236}">
                <a16:creationId xmlns:a16="http://schemas.microsoft.com/office/drawing/2014/main" id="{8AD016A7-6380-DDE2-92DC-FE574E9587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5" y="8298989"/>
            <a:ext cx="728660" cy="670595"/>
          </a:xfrm>
          <a:prstGeom prst="rect">
            <a:avLst/>
          </a:prstGeom>
        </p:spPr>
      </p:pic>
      <p:pic>
        <p:nvPicPr>
          <p:cNvPr id="2069" name="Picture 2" descr="Free Date Of Birth Cake illustration and picture">
            <a:extLst>
              <a:ext uri="{FF2B5EF4-FFF2-40B4-BE49-F238E27FC236}">
                <a16:creationId xmlns:a16="http://schemas.microsoft.com/office/drawing/2014/main" id="{AEF00E79-17B5-7A9E-9CB5-346D2114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2" y="8909492"/>
            <a:ext cx="1081595" cy="8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0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E48FC-05F2-B826-1E3A-F937F9E54FF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CF4C378A-FF6A-018A-CC5C-B720E95A303B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6C6650-7532-C083-28C6-E83D591DCF76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6FB60E9-A318-F084-C2AC-05173FA29A2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22AA32-5305-C7A5-3876-D8CBF36C479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DEDA462-BD93-D000-8DB1-B144A4F9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299087"/>
              </p:ext>
            </p:extLst>
          </p:nvPr>
        </p:nvGraphicFramePr>
        <p:xfrm>
          <a:off x="117613" y="1231148"/>
          <a:ext cx="665466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07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206666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3866988">
                  <a:extLst>
                    <a:ext uri="{9D8B030D-6E8A-4147-A177-3AD203B41FA5}">
                      <a16:colId xmlns:a16="http://schemas.microsoft.com/office/drawing/2014/main" val="1444214257"/>
                    </a:ext>
                  </a:extLst>
                </a:gridCol>
              </a:tblGrid>
              <a:tr h="286296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 idea | sueño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125736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83973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fiesta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favorita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42963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un </a:t>
                      </a:r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30638"/>
                  </a:ext>
                </a:extLst>
              </a:tr>
              <a:tr h="429444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carta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35079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BC2607AD-68A2-3ADF-318C-EABF284DBE79}"/>
              </a:ext>
            </a:extLst>
          </p:cNvPr>
          <p:cNvGrpSpPr/>
          <p:nvPr/>
        </p:nvGrpSpPr>
        <p:grpSpPr>
          <a:xfrm>
            <a:off x="492018" y="77749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9" name="Google Shape;222;p10">
              <a:extLst>
                <a:ext uri="{FF2B5EF4-FFF2-40B4-BE49-F238E27FC236}">
                  <a16:creationId xmlns:a16="http://schemas.microsoft.com/office/drawing/2014/main" id="{83B196AA-6E27-4D57-7043-28BFCCC2506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F5CDBD-BB5F-A414-3A44-949D1FB9EE7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1909F0F-BF9A-66BE-111A-D9F6F3CE8C07}"/>
              </a:ext>
            </a:extLst>
          </p:cNvPr>
          <p:cNvGrpSpPr/>
          <p:nvPr/>
        </p:nvGrpSpPr>
        <p:grpSpPr>
          <a:xfrm>
            <a:off x="159817" y="63158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AD4608-D9C5-BF48-FD22-0439459E1CF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44" descr="Free speaker sound loud vector">
              <a:extLst>
                <a:ext uri="{FF2B5EF4-FFF2-40B4-BE49-F238E27FC236}">
                  <a16:creationId xmlns:a16="http://schemas.microsoft.com/office/drawing/2014/main" id="{21472C5D-E719-F434-009F-51D5FE9AD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6" name="Rectangle 45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61B6D2C7-7E1F-111D-86A4-231BE697DEF6}"/>
              </a:ext>
            </a:extLst>
          </p:cNvPr>
          <p:cNvSpPr/>
          <p:nvPr/>
        </p:nvSpPr>
        <p:spPr>
          <a:xfrm>
            <a:off x="219242" y="1606983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Rectangle 46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98C879F7-1BC8-FCF2-8417-D85A36B31821}"/>
              </a:ext>
            </a:extLst>
          </p:cNvPr>
          <p:cNvSpPr/>
          <p:nvPr/>
        </p:nvSpPr>
        <p:spPr>
          <a:xfrm>
            <a:off x="220642" y="2096460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Rectangle 47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19548A0D-2BBF-389A-8F20-00AE6DC8BC60}"/>
              </a:ext>
            </a:extLst>
          </p:cNvPr>
          <p:cNvSpPr/>
          <p:nvPr/>
        </p:nvSpPr>
        <p:spPr>
          <a:xfrm>
            <a:off x="219248" y="2559083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68B1BAE8-76D4-0F3D-6171-E806BDD2BDE8}"/>
              </a:ext>
            </a:extLst>
          </p:cNvPr>
          <p:cNvSpPr/>
          <p:nvPr/>
        </p:nvSpPr>
        <p:spPr>
          <a:xfrm>
            <a:off x="219248" y="3021706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Box 49">
            <a:hlinkClick r:id="" action="ppaction://noaction">
              <a:snd r:embed="rId8" name="3_i.wav"/>
            </a:hlinkClick>
            <a:extLst>
              <a:ext uri="{FF2B5EF4-FFF2-40B4-BE49-F238E27FC236}">
                <a16:creationId xmlns:a16="http://schemas.microsoft.com/office/drawing/2014/main" id="{14F47E60-EDC4-D0D6-F111-12F34DD9C99B}"/>
              </a:ext>
            </a:extLst>
          </p:cNvPr>
          <p:cNvSpPr txBox="1"/>
          <p:nvPr/>
        </p:nvSpPr>
        <p:spPr>
          <a:xfrm>
            <a:off x="1600261" y="647882"/>
            <a:ext cx="6303806" cy="34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Escucha. ¿Qué opción es correcta?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2DD61D-540C-C568-812B-A8541F64A929}"/>
              </a:ext>
            </a:extLst>
          </p:cNvPr>
          <p:cNvSpPr txBox="1"/>
          <p:nvPr/>
        </p:nvSpPr>
        <p:spPr>
          <a:xfrm>
            <a:off x="1587461" y="896123"/>
            <a:ext cx="6828960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Luego, escribe la frase en inglés.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6E89ACD5-E3FB-4E7F-BB1F-61B5583BDFE3}"/>
              </a:ext>
            </a:extLst>
          </p:cNvPr>
          <p:cNvSpPr/>
          <p:nvPr/>
        </p:nvSpPr>
        <p:spPr>
          <a:xfrm>
            <a:off x="219248" y="3477186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3" name="Rectangle 52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AE38B52A-6FAF-08D8-B631-43E124D40392}"/>
              </a:ext>
            </a:extLst>
          </p:cNvPr>
          <p:cNvSpPr/>
          <p:nvPr/>
        </p:nvSpPr>
        <p:spPr>
          <a:xfrm>
            <a:off x="207075" y="3907319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4" name="Rectangle 53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29F35FF9-D728-09E0-FEB0-1AAB5143804A}"/>
              </a:ext>
            </a:extLst>
          </p:cNvPr>
          <p:cNvSpPr/>
          <p:nvPr/>
        </p:nvSpPr>
        <p:spPr>
          <a:xfrm>
            <a:off x="213270" y="4369232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5" name="Rectangle 54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A862181F-6C6F-D452-DF6D-2A7F5EBB83BF}"/>
              </a:ext>
            </a:extLst>
          </p:cNvPr>
          <p:cNvSpPr/>
          <p:nvPr/>
        </p:nvSpPr>
        <p:spPr>
          <a:xfrm>
            <a:off x="201097" y="4824417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11390D6-BCF4-967A-730D-D157A9BE910F}"/>
              </a:ext>
            </a:extLst>
          </p:cNvPr>
          <p:cNvSpPr/>
          <p:nvPr/>
        </p:nvSpPr>
        <p:spPr>
          <a:xfrm>
            <a:off x="1694627" y="1671220"/>
            <a:ext cx="915412" cy="25115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oogle Shape;1688;p30">
            <a:extLst>
              <a:ext uri="{FF2B5EF4-FFF2-40B4-BE49-F238E27FC236}">
                <a16:creationId xmlns:a16="http://schemas.microsoft.com/office/drawing/2014/main" id="{284C7630-984A-215D-A06E-C4EBED0DE719}"/>
              </a:ext>
            </a:extLst>
          </p:cNvPr>
          <p:cNvGrpSpPr/>
          <p:nvPr/>
        </p:nvGrpSpPr>
        <p:grpSpPr>
          <a:xfrm>
            <a:off x="479718" y="5350896"/>
            <a:ext cx="962296" cy="307777"/>
            <a:chOff x="537508" y="810975"/>
            <a:chExt cx="505091" cy="307777"/>
          </a:xfrm>
        </p:grpSpPr>
        <p:sp>
          <p:nvSpPr>
            <p:cNvPr id="59" name="Google Shape;1689;p30">
              <a:extLst>
                <a:ext uri="{FF2B5EF4-FFF2-40B4-BE49-F238E27FC236}">
                  <a16:creationId xmlns:a16="http://schemas.microsoft.com/office/drawing/2014/main" id="{217A197D-89F8-2100-0342-017C4607103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Google Shape;1690;p30">
              <a:extLst>
                <a:ext uri="{FF2B5EF4-FFF2-40B4-BE49-F238E27FC236}">
                  <a16:creationId xmlns:a16="http://schemas.microsoft.com/office/drawing/2014/main" id="{4F0DE278-C519-3AA1-2CD3-6D5B20CAB83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63" name="Google Shape;1691;p30" descr="Pen, Write, Pencil, Writing Tool, Work, Message, Blue">
            <a:extLst>
              <a:ext uri="{FF2B5EF4-FFF2-40B4-BE49-F238E27FC236}">
                <a16:creationId xmlns:a16="http://schemas.microsoft.com/office/drawing/2014/main" id="{639DBF6C-86B9-678C-BF68-0093D379072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15" y="5219744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27473392-76AD-1F98-FF01-00757349D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020998"/>
              </p:ext>
            </p:extLst>
          </p:nvPr>
        </p:nvGraphicFramePr>
        <p:xfrm>
          <a:off x="98638" y="5800262"/>
          <a:ext cx="6611010" cy="369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1547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bocadillo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responder (a)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ordenador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1547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61547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sueño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52" name="TextBox 2051">
            <a:extLst>
              <a:ext uri="{FF2B5EF4-FFF2-40B4-BE49-F238E27FC236}">
                <a16:creationId xmlns:a16="http://schemas.microsoft.com/office/drawing/2014/main" id="{7F990CD5-BB97-CAC1-2FDA-FB26B0FAB562}"/>
              </a:ext>
            </a:extLst>
          </p:cNvPr>
          <p:cNvSpPr txBox="1"/>
          <p:nvPr/>
        </p:nvSpPr>
        <p:spPr>
          <a:xfrm>
            <a:off x="1410819" y="534603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50B14B26-40E2-31B8-ADFA-ED4828D08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66" y="7312435"/>
            <a:ext cx="631934" cy="581219"/>
          </a:xfrm>
          <a:prstGeom prst="rect">
            <a:avLst/>
          </a:prstGeom>
        </p:spPr>
      </p:pic>
      <p:pic>
        <p:nvPicPr>
          <p:cNvPr id="2054" name="Picture 2053" descr="Icon&#10;&#10;Description automatically generated">
            <a:extLst>
              <a:ext uri="{FF2B5EF4-FFF2-40B4-BE49-F238E27FC236}">
                <a16:creationId xmlns:a16="http://schemas.microsoft.com/office/drawing/2014/main" id="{9E341EFD-057F-9823-8610-5B2D7529A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" y="6113235"/>
            <a:ext cx="667164" cy="667164"/>
          </a:xfrm>
          <a:prstGeom prst="rect">
            <a:avLst/>
          </a:prstGeom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0C99F1DD-5E1B-B033-7AED-0C74C5E13857}"/>
              </a:ext>
            </a:extLst>
          </p:cNvPr>
          <p:cNvSpPr txBox="1"/>
          <p:nvPr/>
        </p:nvSpPr>
        <p:spPr>
          <a:xfrm>
            <a:off x="676954" y="653363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316D3FC0-9F56-76E0-B6CC-D11D434227E5}"/>
              </a:ext>
            </a:extLst>
          </p:cNvPr>
          <p:cNvSpPr txBox="1"/>
          <p:nvPr/>
        </p:nvSpPr>
        <p:spPr>
          <a:xfrm>
            <a:off x="745181" y="762038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CA9BFC10-943C-65AE-B490-EE380A1288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72" y="8475841"/>
            <a:ext cx="653860" cy="619446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367602CE-2890-2E0E-FD0F-1B8F193E2D28}"/>
              </a:ext>
            </a:extLst>
          </p:cNvPr>
          <p:cNvSpPr txBox="1"/>
          <p:nvPr/>
        </p:nvSpPr>
        <p:spPr>
          <a:xfrm>
            <a:off x="760991" y="880447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67964309-94CF-FC72-4A0C-BAAAE759E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3059" y="550737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DA9F5-6365-29DF-3F34-E944285444A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oogle Shape;1513;p26">
            <a:extLst>
              <a:ext uri="{FF2B5EF4-FFF2-40B4-BE49-F238E27FC236}">
                <a16:creationId xmlns:a16="http://schemas.microsoft.com/office/drawing/2014/main" id="{FEE297CB-6D6D-D535-DCC9-0D77E7A5F141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A9D7BF-0039-9FD5-44D7-3102ECF90D1A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7F86EBF-30F5-CE03-A5FB-24683FCB88B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C2B51D-1893-E85C-F2E3-DAED7960E03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1" name="Google Shape;402;p19">
            <a:extLst>
              <a:ext uri="{FF2B5EF4-FFF2-40B4-BE49-F238E27FC236}">
                <a16:creationId xmlns:a16="http://schemas.microsoft.com/office/drawing/2014/main" id="{C79E9CE0-E3CD-D24A-58BD-E1914EFC6A62}"/>
              </a:ext>
            </a:extLst>
          </p:cNvPr>
          <p:cNvSpPr txBox="1"/>
          <p:nvPr/>
        </p:nvSpPr>
        <p:spPr>
          <a:xfrm>
            <a:off x="1495139" y="901061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y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7EAF64-22E8-0D1E-7AA5-E0FE4B09D798}"/>
              </a:ext>
            </a:extLst>
          </p:cNvPr>
          <p:cNvGrpSpPr/>
          <p:nvPr/>
        </p:nvGrpSpPr>
        <p:grpSpPr>
          <a:xfrm>
            <a:off x="532843" y="876956"/>
            <a:ext cx="962296" cy="307777"/>
            <a:chOff x="537508" y="810975"/>
            <a:chExt cx="505091" cy="307777"/>
          </a:xfrm>
        </p:grpSpPr>
        <p:sp>
          <p:nvSpPr>
            <p:cNvPr id="33" name="Google Shape;206;p9">
              <a:extLst>
                <a:ext uri="{FF2B5EF4-FFF2-40B4-BE49-F238E27FC236}">
                  <a16:creationId xmlns:a16="http://schemas.microsoft.com/office/drawing/2014/main" id="{2FC58CF8-79CE-AB7E-C257-6131695AFB4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C39F34-825E-5989-22BB-252BD438A2F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98382B26-B9EE-5E2F-806A-8CBBC0F5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458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01E6F748-A56E-BBA3-F6A9-34B98F4B2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164390"/>
              </p:ext>
            </p:extLst>
          </p:nvPr>
        </p:nvGraphicFramePr>
        <p:xfrm>
          <a:off x="26270" y="1418903"/>
          <a:ext cx="3074413" cy="2081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nueve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doce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ocho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nueve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siete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tres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pPr algn="l"/>
                      <a:r>
                        <a:rPr lang="en-GB" sz="125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ocho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5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diez</a:t>
                      </a:r>
                      <a:endParaRPr lang="en-GB" sz="125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A6738A8-28F4-5B53-243B-9AAA9440A745}"/>
              </a:ext>
            </a:extLst>
          </p:cNvPr>
          <p:cNvSpPr txBox="1"/>
          <p:nvPr/>
        </p:nvSpPr>
        <p:spPr>
          <a:xfrm>
            <a:off x="2911621" y="1358855"/>
            <a:ext cx="4046130" cy="207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GB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seis - dos = __________________ 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GB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GB" sz="12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cinco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+ </a:t>
            </a:r>
            <a:r>
              <a:rPr lang="en-GB" sz="12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siete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= _________________ 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GB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cuatro + cuatro = ______________ 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GB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GB" sz="12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nueve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en-GB" sz="12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tres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= _________________ 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n-GB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r>
            <a:r>
              <a:rPr lang="en-GB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once – seis = ______________ 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es-ES" sz="12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es-ES" sz="12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ocho – tres + dos + cuatro – cinco + seis – tres = _________ </a:t>
            </a:r>
            <a:endParaRPr lang="en-GB" sz="12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D3835F-1FD7-EAE0-2665-DA95D7D081B4}"/>
              </a:ext>
            </a:extLst>
          </p:cNvPr>
          <p:cNvSpPr txBox="1"/>
          <p:nvPr/>
        </p:nvSpPr>
        <p:spPr>
          <a:xfrm>
            <a:off x="1478634" y="373833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4A9BC2-ADF8-A182-8C51-171965CD87D1}"/>
              </a:ext>
            </a:extLst>
          </p:cNvPr>
          <p:cNvGrpSpPr/>
          <p:nvPr/>
        </p:nvGrpSpPr>
        <p:grpSpPr>
          <a:xfrm>
            <a:off x="517439" y="3730577"/>
            <a:ext cx="962296" cy="307777"/>
            <a:chOff x="537508" y="810975"/>
            <a:chExt cx="505091" cy="307777"/>
          </a:xfrm>
        </p:grpSpPr>
        <p:sp>
          <p:nvSpPr>
            <p:cNvPr id="42" name="Google Shape;206;p9">
              <a:extLst>
                <a:ext uri="{FF2B5EF4-FFF2-40B4-BE49-F238E27FC236}">
                  <a16:creationId xmlns:a16="http://schemas.microsoft.com/office/drawing/2014/main" id="{1B530331-EA91-36F8-5381-484BBF19777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237364-1D75-5D12-5C18-85F4CC2991E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58" name="Picture 2" descr="Pen, Write, Pencil, Writing Tool, Work, Message, Blue">
            <a:extLst>
              <a:ext uri="{FF2B5EF4-FFF2-40B4-BE49-F238E27FC236}">
                <a16:creationId xmlns:a16="http://schemas.microsoft.com/office/drawing/2014/main" id="{FC2E6A40-CA8C-0704-F407-3CFCD18D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359942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510344A-3216-795B-CB2E-3B9F8D9DD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2" y="6577939"/>
            <a:ext cx="631934" cy="581219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FB3F85F8-AF59-4C2B-7EB2-6A15B9A6D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4739621"/>
            <a:ext cx="667164" cy="66716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57DE1F38-072F-8732-5638-DCB083FC4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432" y="8268074"/>
            <a:ext cx="653860" cy="619446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A8468C50-D468-C5BC-F564-BEAFDB095DAE}"/>
              </a:ext>
            </a:extLst>
          </p:cNvPr>
          <p:cNvSpPr txBox="1"/>
          <p:nvPr/>
        </p:nvSpPr>
        <p:spPr>
          <a:xfrm>
            <a:off x="807882" y="518921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55879515-FC9C-7251-457C-D16644F5D6F7}"/>
              </a:ext>
            </a:extLst>
          </p:cNvPr>
          <p:cNvSpPr txBox="1"/>
          <p:nvPr/>
        </p:nvSpPr>
        <p:spPr>
          <a:xfrm>
            <a:off x="804286" y="692000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D1C33192-E464-1C36-8BCF-CA7B4F92F8BD}"/>
              </a:ext>
            </a:extLst>
          </p:cNvPr>
          <p:cNvSpPr txBox="1"/>
          <p:nvPr/>
        </p:nvSpPr>
        <p:spPr>
          <a:xfrm>
            <a:off x="771176" y="864430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aphicFrame>
        <p:nvGraphicFramePr>
          <p:cNvPr id="2065" name="Table 2064">
            <a:extLst>
              <a:ext uri="{FF2B5EF4-FFF2-40B4-BE49-F238E27FC236}">
                <a16:creationId xmlns:a16="http://schemas.microsoft.com/office/drawing/2014/main" id="{2A992705-4039-51DA-456C-8A1061FEB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91920"/>
              </p:ext>
            </p:extLst>
          </p:nvPr>
        </p:nvGraphicFramePr>
        <p:xfrm>
          <a:off x="114736" y="4321906"/>
          <a:ext cx="6611010" cy="5111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85194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 does, makes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reply, replying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computer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85194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85194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85194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851945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sleepiness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85194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cold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heat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066" name="Picture 2065">
            <a:extLst>
              <a:ext uri="{FF2B5EF4-FFF2-40B4-BE49-F238E27FC236}">
                <a16:creationId xmlns:a16="http://schemas.microsoft.com/office/drawing/2014/main" id="{9C65EBD2-E477-8B5A-CA3D-C360F6D128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0477" y="4010669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2734F-83B1-DF35-7937-A17710CA484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5F3178D0-4838-320A-1D58-4B100CFB9468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6EB8F3-62C7-71B6-2D4D-34F1565207A8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B8B582-ED84-80FD-0BBF-2C4E419CA4C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18275E-1FBE-1155-935D-DDEE2224EE90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18" name="Table 107">
            <a:extLst>
              <a:ext uri="{FF2B5EF4-FFF2-40B4-BE49-F238E27FC236}">
                <a16:creationId xmlns:a16="http://schemas.microsoft.com/office/drawing/2014/main" id="{FE476A36-E5E0-18C9-1EA5-42386D9F3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913106"/>
              </p:ext>
            </p:extLst>
          </p:nvPr>
        </p:nvGraphicFramePr>
        <p:xfrm>
          <a:off x="227784" y="1496589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E3FA0EE-CA3D-E124-2AA4-BEC3C4A91FFE}"/>
              </a:ext>
            </a:extLst>
          </p:cNvPr>
          <p:cNvSpPr txBox="1"/>
          <p:nvPr/>
        </p:nvSpPr>
        <p:spPr>
          <a:xfrm>
            <a:off x="206741" y="224976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2F0B89-44A7-1E31-DF8D-D174CD7944D6}"/>
              </a:ext>
            </a:extLst>
          </p:cNvPr>
          <p:cNvGrpSpPr/>
          <p:nvPr/>
        </p:nvGrpSpPr>
        <p:grpSpPr>
          <a:xfrm>
            <a:off x="4884130" y="600761"/>
            <a:ext cx="1822690" cy="1614261"/>
            <a:chOff x="4876029" y="582476"/>
            <a:chExt cx="1822690" cy="12146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F7C8156-B609-7B6E-7E29-528CE70227AE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214629"/>
              <a:chOff x="4310576" y="875609"/>
              <a:chExt cx="2558030" cy="164389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FA2EBB7-F03F-AFA1-D54D-C5F13D5949BE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5660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E695C87-8003-279E-15DA-15F2D2FE6FF4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2DA223-3826-3D83-1265-67901213166B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C44B4A-2EC7-E0FF-FCBA-5C99F8555CEF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32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n-GB" sz="1100" dirty="0">
                  <a:latin typeface="Century Gothic" panose="020B0502020202020204" pitchFamily="34" charset="0"/>
                  <a:sym typeface="Century Gothic"/>
                </a:rPr>
                <a:t>Definite articles  (</a:t>
              </a:r>
              <a:r>
                <a:rPr lang="en-GB" sz="1100" dirty="0" err="1">
                  <a:latin typeface="Century Gothic" panose="020B0502020202020204" pitchFamily="34" charset="0"/>
                  <a:sym typeface="Century Gothic"/>
                </a:rPr>
                <a:t>el</a:t>
              </a:r>
              <a:r>
                <a:rPr lang="en-GB" sz="1100" dirty="0">
                  <a:latin typeface="Century Gothic" panose="020B0502020202020204" pitchFamily="34" charset="0"/>
                  <a:sym typeface="Century Gothic"/>
                </a:rPr>
                <a:t>, la, </a:t>
              </a:r>
              <a:r>
                <a:rPr lang="en-GB" sz="1100" dirty="0" err="1">
                  <a:latin typeface="Century Gothic" panose="020B0502020202020204" pitchFamily="34" charset="0"/>
                  <a:sym typeface="Century Gothic"/>
                </a:rPr>
                <a:t>los</a:t>
              </a:r>
              <a:r>
                <a:rPr lang="en-GB" sz="1100" dirty="0">
                  <a:latin typeface="Century Gothic" panose="020B0502020202020204" pitchFamily="34" charset="0"/>
                  <a:sym typeface="Century Gothic"/>
                </a:rPr>
                <a:t>, las)</a:t>
              </a:r>
            </a:p>
          </p:txBody>
        </p:sp>
      </p:grpSp>
      <p:pic>
        <p:nvPicPr>
          <p:cNvPr id="28" name="Picture 6" descr="Free target button icon illustration">
            <a:extLst>
              <a:ext uri="{FF2B5EF4-FFF2-40B4-BE49-F238E27FC236}">
                <a16:creationId xmlns:a16="http://schemas.microsoft.com/office/drawing/2014/main" id="{444B2A43-7752-EA5F-60E7-72D9AF96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496476A4-4224-2E68-B322-A2C1C3318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866755"/>
              </p:ext>
            </p:extLst>
          </p:nvPr>
        </p:nvGraphicFramePr>
        <p:xfrm>
          <a:off x="1394878" y="1496135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518C4760-18AD-F543-9D4A-2D898E3FCDD1}"/>
              </a:ext>
            </a:extLst>
          </p:cNvPr>
          <p:cNvSpPr txBox="1"/>
          <p:nvPr/>
        </p:nvSpPr>
        <p:spPr>
          <a:xfrm>
            <a:off x="1373835" y="2249311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Picture 2" descr="Detener, La Seguridad, Decoración, Globo">
            <a:extLst>
              <a:ext uri="{FF2B5EF4-FFF2-40B4-BE49-F238E27FC236}">
                <a16:creationId xmlns:a16="http://schemas.microsoft.com/office/drawing/2014/main" id="{0BB8A42A-43F5-5A8C-29FF-1A75960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6" y="1727742"/>
            <a:ext cx="786255" cy="4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ombre, Corriendo, Ejercicio, Correr">
            <a:extLst>
              <a:ext uri="{FF2B5EF4-FFF2-40B4-BE49-F238E27FC236}">
                <a16:creationId xmlns:a16="http://schemas.microsoft.com/office/drawing/2014/main" id="{7AAA4E0A-60C8-164C-FE77-0978CAB8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6675" y="1732506"/>
            <a:ext cx="577730" cy="5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7CF33A0-DD4D-2633-2635-5182B270C31A}"/>
              </a:ext>
            </a:extLst>
          </p:cNvPr>
          <p:cNvSpPr/>
          <p:nvPr/>
        </p:nvSpPr>
        <p:spPr>
          <a:xfrm>
            <a:off x="96141" y="793729"/>
            <a:ext cx="2530325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9670BC9-B33B-A115-C14E-929B04C6250C}"/>
              </a:ext>
            </a:extLst>
          </p:cNvPr>
          <p:cNvGrpSpPr/>
          <p:nvPr/>
        </p:nvGrpSpPr>
        <p:grpSpPr>
          <a:xfrm>
            <a:off x="821784" y="931543"/>
            <a:ext cx="1801949" cy="409714"/>
            <a:chOff x="1639842" y="1416995"/>
            <a:chExt cx="1801949" cy="409714"/>
          </a:xfrm>
        </p:grpSpPr>
        <p:sp>
          <p:nvSpPr>
            <p:cNvPr id="60" name="Google Shape;112;p3">
              <a:extLst>
                <a:ext uri="{FF2B5EF4-FFF2-40B4-BE49-F238E27FC236}">
                  <a16:creationId xmlns:a16="http://schemas.microsoft.com/office/drawing/2014/main" id="{5F9D9A4F-7300-8118-B6A3-4487777B8D2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7941BE0-E5BD-E47D-EB1C-E1271FA0FFF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88AA2CF4-77DE-E4A3-FF08-FCCB932A566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FF2B97A9-F20A-1124-0DDD-00EE4032569A}"/>
              </a:ext>
            </a:extLst>
          </p:cNvPr>
          <p:cNvGrpSpPr/>
          <p:nvPr/>
        </p:nvGrpSpPr>
        <p:grpSpPr>
          <a:xfrm>
            <a:off x="2535842" y="455578"/>
            <a:ext cx="2278409" cy="2429137"/>
            <a:chOff x="260167" y="1282603"/>
            <a:chExt cx="3587140" cy="3639095"/>
          </a:xfrm>
        </p:grpSpPr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BC345B6B-2C3B-F272-2896-3A8647C87571}"/>
                </a:ext>
              </a:extLst>
            </p:cNvPr>
            <p:cNvSpPr txBox="1"/>
            <p:nvPr/>
          </p:nvSpPr>
          <p:spPr>
            <a:xfrm>
              <a:off x="1475286" y="1282603"/>
              <a:ext cx="124104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/>
                <a:t>💗</a:t>
              </a:r>
            </a:p>
          </p:txBody>
        </p:sp>
        <p:sp>
          <p:nvSpPr>
            <p:cNvPr id="2054" name="Heart 2053">
              <a:extLst>
                <a:ext uri="{FF2B5EF4-FFF2-40B4-BE49-F238E27FC236}">
                  <a16:creationId xmlns:a16="http://schemas.microsoft.com/office/drawing/2014/main" id="{05FB81CB-64FE-8FF8-6812-50B6207C8BE7}"/>
                </a:ext>
              </a:extLst>
            </p:cNvPr>
            <p:cNvSpPr/>
            <p:nvPr/>
          </p:nvSpPr>
          <p:spPr>
            <a:xfrm>
              <a:off x="539977" y="2181260"/>
              <a:ext cx="3040278" cy="2588153"/>
            </a:xfrm>
            <a:prstGeom prst="heart">
              <a:avLst/>
            </a:prstGeom>
            <a:solidFill>
              <a:srgbClr val="FFCDE6">
                <a:alpha val="52157"/>
              </a:srgbClr>
            </a:solidFill>
            <a:ln>
              <a:solidFill>
                <a:srgbClr val="FFCDE6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8B6432F6-AC7B-83FF-66AC-1D1D1D361C28}"/>
                </a:ext>
              </a:extLst>
            </p:cNvPr>
            <p:cNvSpPr txBox="1"/>
            <p:nvPr/>
          </p:nvSpPr>
          <p:spPr>
            <a:xfrm>
              <a:off x="1756186" y="2426679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93360E7E-A858-25D8-862F-1B8D12C9DCCE}"/>
                </a:ext>
              </a:extLst>
            </p:cNvPr>
            <p:cNvSpPr txBox="1"/>
            <p:nvPr/>
          </p:nvSpPr>
          <p:spPr>
            <a:xfrm>
              <a:off x="2207071" y="2078398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574ED27-5BBE-F42B-13C8-402529DB1B4C}"/>
                </a:ext>
              </a:extLst>
            </p:cNvPr>
            <p:cNvSpPr txBox="1"/>
            <p:nvPr/>
          </p:nvSpPr>
          <p:spPr>
            <a:xfrm>
              <a:off x="2764675" y="1953126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A2D8C5CD-F0F0-3C3C-6043-F5EDE42B21FE}"/>
                </a:ext>
              </a:extLst>
            </p:cNvPr>
            <p:cNvSpPr txBox="1"/>
            <p:nvPr/>
          </p:nvSpPr>
          <p:spPr>
            <a:xfrm>
              <a:off x="3113212" y="2314666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4746C204-7273-F0B4-0471-3771A51A13E2}"/>
                </a:ext>
              </a:extLst>
            </p:cNvPr>
            <p:cNvSpPr txBox="1"/>
            <p:nvPr/>
          </p:nvSpPr>
          <p:spPr>
            <a:xfrm>
              <a:off x="3239448" y="2855432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2DD95DD6-CEB5-498F-DA73-15F15AFA5746}"/>
                </a:ext>
              </a:extLst>
            </p:cNvPr>
            <p:cNvSpPr txBox="1"/>
            <p:nvPr/>
          </p:nvSpPr>
          <p:spPr>
            <a:xfrm>
              <a:off x="3060715" y="3331865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359CEE43-2046-31D9-C39F-F97F0FBA7FE6}"/>
                </a:ext>
              </a:extLst>
            </p:cNvPr>
            <p:cNvSpPr txBox="1"/>
            <p:nvPr/>
          </p:nvSpPr>
          <p:spPr>
            <a:xfrm>
              <a:off x="2686236" y="3789685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44B1738B-91F6-64DA-ACEF-39F0438DFDBE}"/>
                </a:ext>
              </a:extLst>
            </p:cNvPr>
            <p:cNvSpPr txBox="1"/>
            <p:nvPr/>
          </p:nvSpPr>
          <p:spPr>
            <a:xfrm>
              <a:off x="2250718" y="4076861"/>
              <a:ext cx="6214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74528B8D-EE8B-DF1B-3029-665EC00CBD0D}"/>
                </a:ext>
              </a:extLst>
            </p:cNvPr>
            <p:cNvSpPr txBox="1"/>
            <p:nvPr/>
          </p:nvSpPr>
          <p:spPr>
            <a:xfrm>
              <a:off x="1355082" y="2083834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C461E7F6-E4C0-791F-3851-F4B3422B2EA4}"/>
                </a:ext>
              </a:extLst>
            </p:cNvPr>
            <p:cNvSpPr txBox="1"/>
            <p:nvPr/>
          </p:nvSpPr>
          <p:spPr>
            <a:xfrm>
              <a:off x="819083" y="1964819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97CF7F7D-B7CA-6FED-CABE-3E0A12A85546}"/>
                </a:ext>
              </a:extLst>
            </p:cNvPr>
            <p:cNvSpPr txBox="1"/>
            <p:nvPr/>
          </p:nvSpPr>
          <p:spPr>
            <a:xfrm>
              <a:off x="321693" y="2260335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80" name="TextBox 2079">
              <a:extLst>
                <a:ext uri="{FF2B5EF4-FFF2-40B4-BE49-F238E27FC236}">
                  <a16:creationId xmlns:a16="http://schemas.microsoft.com/office/drawing/2014/main" id="{1AAB9AA2-C0CE-A699-5770-BAC3ABE66E7E}"/>
                </a:ext>
              </a:extLst>
            </p:cNvPr>
            <p:cNvSpPr txBox="1"/>
            <p:nvPr/>
          </p:nvSpPr>
          <p:spPr>
            <a:xfrm>
              <a:off x="260167" y="2802615"/>
              <a:ext cx="580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💗</a:t>
              </a:r>
            </a:p>
          </p:txBody>
        </p:sp>
        <p:sp>
          <p:nvSpPr>
            <p:cNvPr id="2081" name="TextBox 2080">
              <a:extLst>
                <a:ext uri="{FF2B5EF4-FFF2-40B4-BE49-F238E27FC236}">
                  <a16:creationId xmlns:a16="http://schemas.microsoft.com/office/drawing/2014/main" id="{E0176BF2-C2E3-1AA7-1B9B-F2D244424186}"/>
                </a:ext>
              </a:extLst>
            </p:cNvPr>
            <p:cNvSpPr txBox="1"/>
            <p:nvPr/>
          </p:nvSpPr>
          <p:spPr>
            <a:xfrm>
              <a:off x="459059" y="3286668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💗</a:t>
              </a:r>
            </a:p>
          </p:txBody>
        </p:sp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23A839FD-3C69-985C-282E-9B87F660539B}"/>
                </a:ext>
              </a:extLst>
            </p:cNvPr>
            <p:cNvSpPr txBox="1"/>
            <p:nvPr/>
          </p:nvSpPr>
          <p:spPr>
            <a:xfrm>
              <a:off x="768659" y="3720986"/>
              <a:ext cx="57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💗</a:t>
              </a:r>
            </a:p>
          </p:txBody>
        </p:sp>
        <p:sp>
          <p:nvSpPr>
            <p:cNvPr id="2095" name="TextBox 2094">
              <a:extLst>
                <a:ext uri="{FF2B5EF4-FFF2-40B4-BE49-F238E27FC236}">
                  <a16:creationId xmlns:a16="http://schemas.microsoft.com/office/drawing/2014/main" id="{F83505A7-04A9-C659-C5F5-E2DE4766FA55}"/>
                </a:ext>
              </a:extLst>
            </p:cNvPr>
            <p:cNvSpPr txBox="1"/>
            <p:nvPr/>
          </p:nvSpPr>
          <p:spPr>
            <a:xfrm>
              <a:off x="1199549" y="4078417"/>
              <a:ext cx="57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💗</a:t>
              </a:r>
            </a:p>
          </p:txBody>
        </p:sp>
        <p:sp>
          <p:nvSpPr>
            <p:cNvPr id="2096" name="TextBox 2095">
              <a:extLst>
                <a:ext uri="{FF2B5EF4-FFF2-40B4-BE49-F238E27FC236}">
                  <a16:creationId xmlns:a16="http://schemas.microsoft.com/office/drawing/2014/main" id="{C8455B00-7281-D2E9-97F7-45104C62E560}"/>
                </a:ext>
              </a:extLst>
            </p:cNvPr>
            <p:cNvSpPr txBox="1"/>
            <p:nvPr/>
          </p:nvSpPr>
          <p:spPr>
            <a:xfrm>
              <a:off x="1730984" y="4460033"/>
              <a:ext cx="57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💗</a:t>
              </a:r>
            </a:p>
          </p:txBody>
        </p:sp>
        <p:pic>
          <p:nvPicPr>
            <p:cNvPr id="2097" name="Picture 2" descr="Books, Literature, Pile, Study">
              <a:extLst>
                <a:ext uri="{FF2B5EF4-FFF2-40B4-BE49-F238E27FC236}">
                  <a16:creationId xmlns:a16="http://schemas.microsoft.com/office/drawing/2014/main" id="{A66F9631-AF6B-5D6D-70F0-07F0D24A2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829" y="2436845"/>
              <a:ext cx="582012" cy="57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8" name="Picture 10" descr="Dog, Animals, Puppy, Terrier, Domestic">
              <a:extLst>
                <a:ext uri="{FF2B5EF4-FFF2-40B4-BE49-F238E27FC236}">
                  <a16:creationId xmlns:a16="http://schemas.microsoft.com/office/drawing/2014/main" id="{A55A2A66-CF6B-0059-7A0F-247D4B5B4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21459">
              <a:off x="2485460" y="2440353"/>
              <a:ext cx="637894" cy="62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" name="Picture 2098">
              <a:extLst>
                <a:ext uri="{FF2B5EF4-FFF2-40B4-BE49-F238E27FC236}">
                  <a16:creationId xmlns:a16="http://schemas.microsoft.com/office/drawing/2014/main" id="{02CDCBF7-8E5B-46F3-C91B-B6B8C256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6243" y="3193507"/>
              <a:ext cx="608683" cy="423050"/>
            </a:xfrm>
            <a:prstGeom prst="rect">
              <a:avLst/>
            </a:prstGeom>
          </p:spPr>
        </p:pic>
        <p:pic>
          <p:nvPicPr>
            <p:cNvPr id="2100" name="Picture 2099" descr="Logo&#10;&#10;Description automatically generated">
              <a:extLst>
                <a:ext uri="{FF2B5EF4-FFF2-40B4-BE49-F238E27FC236}">
                  <a16:creationId xmlns:a16="http://schemas.microsoft.com/office/drawing/2014/main" id="{A4988227-FD23-C6B7-8C5B-2FB6B88D5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528" y="2900533"/>
              <a:ext cx="608683" cy="436298"/>
            </a:xfrm>
            <a:prstGeom prst="rect">
              <a:avLst/>
            </a:prstGeom>
          </p:spPr>
        </p:pic>
        <p:grpSp>
          <p:nvGrpSpPr>
            <p:cNvPr id="2101" name="Group 2100">
              <a:extLst>
                <a:ext uri="{FF2B5EF4-FFF2-40B4-BE49-F238E27FC236}">
                  <a16:creationId xmlns:a16="http://schemas.microsoft.com/office/drawing/2014/main" id="{0F92D0A4-09AA-E1F4-4553-38D95903D60D}"/>
                </a:ext>
              </a:extLst>
            </p:cNvPr>
            <p:cNvGrpSpPr/>
            <p:nvPr/>
          </p:nvGrpSpPr>
          <p:grpSpPr>
            <a:xfrm>
              <a:off x="2377222" y="3332172"/>
              <a:ext cx="802620" cy="625292"/>
              <a:chOff x="2397101" y="1539440"/>
              <a:chExt cx="1101482" cy="960768"/>
            </a:xfrm>
          </p:grpSpPr>
          <p:pic>
            <p:nvPicPr>
              <p:cNvPr id="2104" name="Picture 2" descr="Melting, Popsicle, Sun, Heat, Ice Cream">
                <a:extLst>
                  <a:ext uri="{FF2B5EF4-FFF2-40B4-BE49-F238E27FC236}">
                    <a16:creationId xmlns:a16="http://schemas.microsoft.com/office/drawing/2014/main" id="{D12ED3FF-7F63-85FD-B2FD-D8A68C5D7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7101" y="1539440"/>
                <a:ext cx="918381" cy="960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5" name="Picture 6" descr="Hot, Temperature, Thermometer, Weather">
                <a:extLst>
                  <a:ext uri="{FF2B5EF4-FFF2-40B4-BE49-F238E27FC236}">
                    <a16:creationId xmlns:a16="http://schemas.microsoft.com/office/drawing/2014/main" id="{8071E56A-2548-B2FE-AB10-E8248B1B5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162" y="1620711"/>
                <a:ext cx="184421" cy="368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03" name="Picture 2102">
              <a:extLst>
                <a:ext uri="{FF2B5EF4-FFF2-40B4-BE49-F238E27FC236}">
                  <a16:creationId xmlns:a16="http://schemas.microsoft.com/office/drawing/2014/main" id="{BD3DD466-5337-D3C9-93B8-7E1D1A933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42449" y="3918433"/>
              <a:ext cx="542125" cy="461900"/>
            </a:xfrm>
            <a:prstGeom prst="rect">
              <a:avLst/>
            </a:prstGeom>
          </p:spPr>
        </p:pic>
      </p:grpSp>
      <p:sp>
        <p:nvSpPr>
          <p:cNvPr id="2106" name="TextBox 2105">
            <a:extLst>
              <a:ext uri="{FF2B5EF4-FFF2-40B4-BE49-F238E27FC236}">
                <a16:creationId xmlns:a16="http://schemas.microsoft.com/office/drawing/2014/main" id="{06C39F6A-C1F0-F200-2C6F-1CAA00FE388C}"/>
              </a:ext>
            </a:extLst>
          </p:cNvPr>
          <p:cNvSpPr txBox="1"/>
          <p:nvPr/>
        </p:nvSpPr>
        <p:spPr>
          <a:xfrm>
            <a:off x="5137813" y="1544839"/>
            <a:ext cx="14927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1100" dirty="0">
                <a:latin typeface="Century Gothic" panose="020B0502020202020204" pitchFamily="34" charset="0"/>
                <a:sym typeface="Century Gothic"/>
              </a:rPr>
              <a:t>Opinion (</a:t>
            </a:r>
            <a:r>
              <a:rPr lang="en-GB" sz="1100" dirty="0" err="1">
                <a:latin typeface="Century Gothic" panose="020B0502020202020204" pitchFamily="34" charset="0"/>
                <a:sym typeface="Century Gothic"/>
              </a:rPr>
              <a:t>odiar</a:t>
            </a:r>
            <a:r>
              <a:rPr lang="en-GB" sz="1100" dirty="0">
                <a:latin typeface="Century Gothic" panose="020B0502020202020204" pitchFamily="34" charset="0"/>
                <a:sym typeface="Century Gothic"/>
              </a:rPr>
              <a:t>, </a:t>
            </a:r>
            <a:r>
              <a:rPr lang="en-GB" sz="1100" dirty="0" err="1">
                <a:latin typeface="Century Gothic" panose="020B0502020202020204" pitchFamily="34" charset="0"/>
                <a:sym typeface="Century Gothic"/>
              </a:rPr>
              <a:t>amar</a:t>
            </a:r>
            <a:r>
              <a:rPr lang="en-GB" sz="1100" dirty="0">
                <a:latin typeface="Century Gothic" panose="020B0502020202020204" pitchFamily="34" charset="0"/>
                <a:sym typeface="Century Gothic"/>
              </a:rPr>
              <a:t>)</a:t>
            </a: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592A0386-24C1-A85C-32D2-C3D18FF2DA32}"/>
              </a:ext>
            </a:extLst>
          </p:cNvPr>
          <p:cNvSpPr txBox="1"/>
          <p:nvPr/>
        </p:nvSpPr>
        <p:spPr>
          <a:xfrm>
            <a:off x="5134619" y="1942255"/>
            <a:ext cx="14927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11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SSC [r] [</a:t>
            </a:r>
            <a:r>
              <a:rPr lang="en-GB" sz="11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11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108" name="Rectangle 2107">
            <a:extLst>
              <a:ext uri="{FF2B5EF4-FFF2-40B4-BE49-F238E27FC236}">
                <a16:creationId xmlns:a16="http://schemas.microsoft.com/office/drawing/2014/main" id="{08AE47B6-1D5A-C5EA-7691-FBDB889D2D65}"/>
              </a:ext>
            </a:extLst>
          </p:cNvPr>
          <p:cNvSpPr/>
          <p:nvPr/>
        </p:nvSpPr>
        <p:spPr>
          <a:xfrm>
            <a:off x="4971648" y="1569925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9" name="Rectangle 2108">
            <a:extLst>
              <a:ext uri="{FF2B5EF4-FFF2-40B4-BE49-F238E27FC236}">
                <a16:creationId xmlns:a16="http://schemas.microsoft.com/office/drawing/2014/main" id="{5403427B-3FBF-8E39-6D85-004CA9C54D90}"/>
              </a:ext>
            </a:extLst>
          </p:cNvPr>
          <p:cNvSpPr/>
          <p:nvPr/>
        </p:nvSpPr>
        <p:spPr>
          <a:xfrm>
            <a:off x="4971648" y="1980470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10" name="Table 51">
            <a:extLst>
              <a:ext uri="{FF2B5EF4-FFF2-40B4-BE49-F238E27FC236}">
                <a16:creationId xmlns:a16="http://schemas.microsoft.com/office/drawing/2014/main" id="{85C8284E-4B9C-9EFC-F9F8-1464EA84B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66576"/>
              </p:ext>
            </p:extLst>
          </p:nvPr>
        </p:nvGraphicFramePr>
        <p:xfrm>
          <a:off x="141142" y="3279123"/>
          <a:ext cx="6539773" cy="1505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505565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difícil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216926"/>
                  </a:ext>
                </a:extLst>
              </a:tr>
            </a:tbl>
          </a:graphicData>
        </a:graphic>
      </p:graphicFrame>
      <p:grpSp>
        <p:nvGrpSpPr>
          <p:cNvPr id="2111" name="Group 2110">
            <a:extLst>
              <a:ext uri="{FF2B5EF4-FFF2-40B4-BE49-F238E27FC236}">
                <a16:creationId xmlns:a16="http://schemas.microsoft.com/office/drawing/2014/main" id="{E742E521-BABB-B2B5-47E1-FBDB77A75C27}"/>
              </a:ext>
            </a:extLst>
          </p:cNvPr>
          <p:cNvGrpSpPr/>
          <p:nvPr/>
        </p:nvGrpSpPr>
        <p:grpSpPr>
          <a:xfrm>
            <a:off x="5135855" y="2828099"/>
            <a:ext cx="1879161" cy="369332"/>
            <a:chOff x="4495800" y="3728776"/>
            <a:chExt cx="1879161" cy="369332"/>
          </a:xfrm>
        </p:grpSpPr>
        <p:sp>
          <p:nvSpPr>
            <p:cNvPr id="2112" name="Title 1">
              <a:extLst>
                <a:ext uri="{FF2B5EF4-FFF2-40B4-BE49-F238E27FC236}">
                  <a16:creationId xmlns:a16="http://schemas.microsoft.com/office/drawing/2014/main" id="{0DDC54A1-FE79-DFDB-BFF5-22A209116775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7F218F88-737C-484E-BED6-08670E7D397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4" name="TextBox 2113">
            <a:extLst>
              <a:ext uri="{FF2B5EF4-FFF2-40B4-BE49-F238E27FC236}">
                <a16:creationId xmlns:a16="http://schemas.microsoft.com/office/drawing/2014/main" id="{22F442D8-346B-C9CE-02DA-CE97726175EF}"/>
              </a:ext>
            </a:extLst>
          </p:cNvPr>
          <p:cNvSpPr txBox="1"/>
          <p:nvPr/>
        </p:nvSpPr>
        <p:spPr>
          <a:xfrm>
            <a:off x="44042" y="29056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1" name="Picture 2120">
            <a:extLst>
              <a:ext uri="{FF2B5EF4-FFF2-40B4-BE49-F238E27FC236}">
                <a16:creationId xmlns:a16="http://schemas.microsoft.com/office/drawing/2014/main" id="{63CEC6B5-C63C-EA08-5961-48951F8C31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1036" y="2697314"/>
            <a:ext cx="707513" cy="538005"/>
          </a:xfrm>
          <a:prstGeom prst="rect">
            <a:avLst/>
          </a:prstGeom>
        </p:spPr>
      </p:pic>
      <p:sp>
        <p:nvSpPr>
          <p:cNvPr id="2137" name="TextBox 2136">
            <a:extLst>
              <a:ext uri="{FF2B5EF4-FFF2-40B4-BE49-F238E27FC236}">
                <a16:creationId xmlns:a16="http://schemas.microsoft.com/office/drawing/2014/main" id="{AAC096BE-FFAF-9FB5-F1EA-F75E96BD8BC4}"/>
              </a:ext>
            </a:extLst>
          </p:cNvPr>
          <p:cNvSpPr txBox="1"/>
          <p:nvPr/>
        </p:nvSpPr>
        <p:spPr>
          <a:xfrm>
            <a:off x="2985045" y="5566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5" name="Rectangle: Rounded Corners 2144">
            <a:extLst>
              <a:ext uri="{FF2B5EF4-FFF2-40B4-BE49-F238E27FC236}">
                <a16:creationId xmlns:a16="http://schemas.microsoft.com/office/drawing/2014/main" id="{21FA00B9-E512-C243-B9CA-9D8621176141}"/>
              </a:ext>
            </a:extLst>
          </p:cNvPr>
          <p:cNvSpPr/>
          <p:nvPr/>
        </p:nvSpPr>
        <p:spPr>
          <a:xfrm>
            <a:off x="154066" y="4884009"/>
            <a:ext cx="6539774" cy="191335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7" name="TextBox 2146">
            <a:extLst>
              <a:ext uri="{FF2B5EF4-FFF2-40B4-BE49-F238E27FC236}">
                <a16:creationId xmlns:a16="http://schemas.microsoft.com/office/drawing/2014/main" id="{96CDB7B9-A0F1-9D73-C144-ED954F582D1A}"/>
              </a:ext>
            </a:extLst>
          </p:cNvPr>
          <p:cNvSpPr txBox="1"/>
          <p:nvPr/>
        </p:nvSpPr>
        <p:spPr>
          <a:xfrm>
            <a:off x="177994" y="4912062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Definite articles: singular &amp; plural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48" name="Group 2147">
            <a:extLst>
              <a:ext uri="{FF2B5EF4-FFF2-40B4-BE49-F238E27FC236}">
                <a16:creationId xmlns:a16="http://schemas.microsoft.com/office/drawing/2014/main" id="{FB531E5D-3AD8-7A0F-0FF3-60D6A645D2EF}"/>
              </a:ext>
            </a:extLst>
          </p:cNvPr>
          <p:cNvGrpSpPr/>
          <p:nvPr/>
        </p:nvGrpSpPr>
        <p:grpSpPr>
          <a:xfrm>
            <a:off x="4871150" y="4926181"/>
            <a:ext cx="1943885" cy="588990"/>
            <a:chOff x="115026" y="5917195"/>
            <a:chExt cx="1943885" cy="588990"/>
          </a:xfrm>
        </p:grpSpPr>
        <p:sp>
          <p:nvSpPr>
            <p:cNvPr id="2149" name="TextBox 2148">
              <a:extLst>
                <a:ext uri="{FF2B5EF4-FFF2-40B4-BE49-F238E27FC236}">
                  <a16:creationId xmlns:a16="http://schemas.microsoft.com/office/drawing/2014/main" id="{26BB3958-A0BB-E6A3-E8BD-4F326E0B9B2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5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86072416-9623-CA1B-2359-D21389EB040D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1" name="TextBox 2150">
              <a:extLst>
                <a:ext uri="{FF2B5EF4-FFF2-40B4-BE49-F238E27FC236}">
                  <a16:creationId xmlns:a16="http://schemas.microsoft.com/office/drawing/2014/main" id="{7D17A3CA-3386-902A-D7B7-FB545419B6B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53" name="TextBox 2152">
            <a:extLst>
              <a:ext uri="{FF2B5EF4-FFF2-40B4-BE49-F238E27FC236}">
                <a16:creationId xmlns:a16="http://schemas.microsoft.com/office/drawing/2014/main" id="{4D655DAF-A58C-E746-80EC-A384DCFCAE39}"/>
              </a:ext>
            </a:extLst>
          </p:cNvPr>
          <p:cNvSpPr txBox="1"/>
          <p:nvPr/>
        </p:nvSpPr>
        <p:spPr>
          <a:xfrm>
            <a:off x="3034595" y="4934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5" name="Google Shape;171;p8">
            <a:extLst>
              <a:ext uri="{FF2B5EF4-FFF2-40B4-BE49-F238E27FC236}">
                <a16:creationId xmlns:a16="http://schemas.microsoft.com/office/drawing/2014/main" id="{7DB53610-2D95-89DE-FE09-697FC10E7316}"/>
              </a:ext>
            </a:extLst>
          </p:cNvPr>
          <p:cNvSpPr txBox="1"/>
          <p:nvPr/>
        </p:nvSpPr>
        <p:spPr>
          <a:xfrm>
            <a:off x="200405" y="5521216"/>
            <a:ext cx="656836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In Spanish,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as well as people and animals, are either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We say that they have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gender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57" name="Google Shape;169;p8">
            <a:extLst>
              <a:ext uri="{FF2B5EF4-FFF2-40B4-BE49-F238E27FC236}">
                <a16:creationId xmlns:a16="http://schemas.microsoft.com/office/drawing/2014/main" id="{B9332179-EF3D-EFDE-AA05-341D4894A53D}"/>
              </a:ext>
            </a:extLst>
          </p:cNvPr>
          <p:cNvSpPr txBox="1"/>
          <p:nvPr/>
        </p:nvSpPr>
        <p:spPr>
          <a:xfrm>
            <a:off x="236329" y="5228004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kumimoji="0" sz="15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3A5EEA7A-2289-2277-CC85-9D1A062B5C71}"/>
              </a:ext>
            </a:extLst>
          </p:cNvPr>
          <p:cNvSpPr txBox="1"/>
          <p:nvPr/>
        </p:nvSpPr>
        <p:spPr>
          <a:xfrm>
            <a:off x="135183" y="6017511"/>
            <a:ext cx="640080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1" name="TextBox 2160">
            <a:extLst>
              <a:ext uri="{FF2B5EF4-FFF2-40B4-BE49-F238E27FC236}">
                <a16:creationId xmlns:a16="http://schemas.microsoft.com/office/drawing/2014/main" id="{D3574B82-0B96-95F6-F763-2390CF796594}"/>
              </a:ext>
            </a:extLst>
          </p:cNvPr>
          <p:cNvSpPr txBox="1"/>
          <p:nvPr/>
        </p:nvSpPr>
        <p:spPr>
          <a:xfrm>
            <a:off x="133544" y="6371667"/>
            <a:ext cx="672641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plural noun (more than one), use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63" name="Picture 6" descr="Free Icon Light illustration and picture">
            <a:extLst>
              <a:ext uri="{FF2B5EF4-FFF2-40B4-BE49-F238E27FC236}">
                <a16:creationId xmlns:a16="http://schemas.microsoft.com/office/drawing/2014/main" id="{B095FDC9-606B-482A-47BC-CDAA9258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7" y="6847598"/>
            <a:ext cx="463082" cy="4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5" name="TextBox 2164">
            <a:extLst>
              <a:ext uri="{FF2B5EF4-FFF2-40B4-BE49-F238E27FC236}">
                <a16:creationId xmlns:a16="http://schemas.microsoft.com/office/drawing/2014/main" id="{479CB116-140F-499E-2D7A-61B9010F16CA}"/>
              </a:ext>
            </a:extLst>
          </p:cNvPr>
          <p:cNvSpPr txBox="1"/>
          <p:nvPr/>
        </p:nvSpPr>
        <p:spPr>
          <a:xfrm>
            <a:off x="604489" y="6966376"/>
            <a:ext cx="6322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Write the correct form of the indefinite article (the) and translate it.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67" name="Table 62">
            <a:extLst>
              <a:ext uri="{FF2B5EF4-FFF2-40B4-BE49-F238E27FC236}">
                <a16:creationId xmlns:a16="http://schemas.microsoft.com/office/drawing/2014/main" id="{B3BAB2E4-3428-7005-61A8-0F4A6063B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5868"/>
              </p:ext>
            </p:extLst>
          </p:nvPr>
        </p:nvGraphicFramePr>
        <p:xfrm>
          <a:off x="130140" y="7479560"/>
          <a:ext cx="6588135" cy="649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9657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1507479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1547147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943852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25521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31465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grupos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groups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</a:tbl>
          </a:graphicData>
        </a:graphic>
      </p:graphicFrame>
      <p:graphicFrame>
        <p:nvGraphicFramePr>
          <p:cNvPr id="2169" name="Table 2168">
            <a:extLst>
              <a:ext uri="{FF2B5EF4-FFF2-40B4-BE49-F238E27FC236}">
                <a16:creationId xmlns:a16="http://schemas.microsoft.com/office/drawing/2014/main" id="{BFBE4D76-638D-EC61-7BAF-2443F0A24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729983"/>
              </p:ext>
            </p:extLst>
          </p:nvPr>
        </p:nvGraphicFramePr>
        <p:xfrm>
          <a:off x="117948" y="8307128"/>
          <a:ext cx="663642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261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1421078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1573775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977306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tortoise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tortugas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tortoises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951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4F34F7-9C58-3E5F-13BE-CA0F6A020A3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Google Shape;1513;p26">
            <a:extLst>
              <a:ext uri="{FF2B5EF4-FFF2-40B4-BE49-F238E27FC236}">
                <a16:creationId xmlns:a16="http://schemas.microsoft.com/office/drawing/2014/main" id="{871CE634-DC3F-420F-E104-8D5552541972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260590-BAA3-9577-869C-DBD0A33822BA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182DECA-0730-2769-99BB-03E38F56A71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82A73D-DE44-E0A3-03A1-B5D9AADE4321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165F438-8C3A-01C2-5969-1A25EB361C57}"/>
              </a:ext>
            </a:extLst>
          </p:cNvPr>
          <p:cNvSpPr txBox="1"/>
          <p:nvPr/>
        </p:nvSpPr>
        <p:spPr>
          <a:xfrm>
            <a:off x="2985045" y="1457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BAB206-9010-59C9-D00A-71862FBB8924}"/>
              </a:ext>
            </a:extLst>
          </p:cNvPr>
          <p:cNvSpPr/>
          <p:nvPr/>
        </p:nvSpPr>
        <p:spPr>
          <a:xfrm>
            <a:off x="154066" y="775305"/>
            <a:ext cx="6539774" cy="28057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1A87B9-FB5E-1035-FD4C-00BA1BD17978}"/>
              </a:ext>
            </a:extLst>
          </p:cNvPr>
          <p:cNvSpPr txBox="1"/>
          <p:nvPr/>
        </p:nvSpPr>
        <p:spPr>
          <a:xfrm>
            <a:off x="177994" y="803358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Giving your opinion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F11CFD-589A-409E-5BB3-76D71DE40B02}"/>
              </a:ext>
            </a:extLst>
          </p:cNvPr>
          <p:cNvGrpSpPr/>
          <p:nvPr/>
        </p:nvGrpSpPr>
        <p:grpSpPr>
          <a:xfrm>
            <a:off x="4871150" y="817477"/>
            <a:ext cx="1943885" cy="588990"/>
            <a:chOff x="115026" y="5917195"/>
            <a:chExt cx="1943885" cy="5889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79FE6F-3953-F929-387B-C1A0874BBC64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7A4D882-770A-0207-8EB1-0DBF8092C43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6C2345-A6F2-53FD-3863-6F9A2FAE891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FF7AFC5-B366-5AE7-BF1E-15A373E020C1}"/>
              </a:ext>
            </a:extLst>
          </p:cNvPr>
          <p:cNvSpPr txBox="1"/>
          <p:nvPr/>
        </p:nvSpPr>
        <p:spPr>
          <a:xfrm>
            <a:off x="3034595" y="825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E166CB72-243B-4B63-E551-43442CB58A19}"/>
              </a:ext>
            </a:extLst>
          </p:cNvPr>
          <p:cNvSpPr txBox="1"/>
          <p:nvPr/>
        </p:nvSpPr>
        <p:spPr>
          <a:xfrm>
            <a:off x="200405" y="1412512"/>
            <a:ext cx="656836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the definite article after opinion verbs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69;p8">
            <a:extLst>
              <a:ext uri="{FF2B5EF4-FFF2-40B4-BE49-F238E27FC236}">
                <a16:creationId xmlns:a16="http://schemas.microsoft.com/office/drawing/2014/main" id="{7F6DE00F-860C-B3B9-2E2F-940306ABC906}"/>
              </a:ext>
            </a:extLst>
          </p:cNvPr>
          <p:cNvSpPr txBox="1"/>
          <p:nvPr/>
        </p:nvSpPr>
        <p:spPr>
          <a:xfrm>
            <a:off x="236329" y="1119300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5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5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odiar</a:t>
            </a: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5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86784A-6F61-84EF-30FD-A09FF1A111CC}"/>
              </a:ext>
            </a:extLst>
          </p:cNvPr>
          <p:cNvSpPr txBox="1"/>
          <p:nvPr/>
        </p:nvSpPr>
        <p:spPr>
          <a:xfrm>
            <a:off x="615973" y="1775504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C2B379-2584-C793-F53E-3558C34DE005}"/>
              </a:ext>
            </a:extLst>
          </p:cNvPr>
          <p:cNvSpPr txBox="1"/>
          <p:nvPr/>
        </p:nvSpPr>
        <p:spPr>
          <a:xfrm>
            <a:off x="612893" y="2058655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birthdays.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3E5253C9-C068-1EA3-AA28-FCFA858984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559" y="204434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F29E751-A5D4-6477-C57A-9D4622FB6F37}"/>
              </a:ext>
            </a:extLst>
          </p:cNvPr>
          <p:cNvSpPr txBox="1"/>
          <p:nvPr/>
        </p:nvSpPr>
        <p:spPr>
          <a:xfrm>
            <a:off x="2809639" y="1756962"/>
            <a:ext cx="309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lunes.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EF5D1D-7AAF-FB2D-6721-715FF2F5AA92}"/>
              </a:ext>
            </a:extLst>
          </p:cNvPr>
          <p:cNvSpPr txBox="1"/>
          <p:nvPr/>
        </p:nvSpPr>
        <p:spPr>
          <a:xfrm>
            <a:off x="2818186" y="2031571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hate Mondays.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32804FB8-6ED3-D9BF-7855-8F14C1BBD6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4507" y="205440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63A8C-078D-3089-9D52-E884F1C3A7D9}"/>
              </a:ext>
            </a:extLst>
          </p:cNvPr>
          <p:cNvSpPr txBox="1"/>
          <p:nvPr/>
        </p:nvSpPr>
        <p:spPr>
          <a:xfrm>
            <a:off x="210890" y="2395065"/>
            <a:ext cx="4438112" cy="53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‘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–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70C27C-F1A6-9A26-7D8F-394325BD8D73}"/>
              </a:ext>
            </a:extLst>
          </p:cNvPr>
          <p:cNvGrpSpPr/>
          <p:nvPr/>
        </p:nvGrpSpPr>
        <p:grpSpPr>
          <a:xfrm>
            <a:off x="4777201" y="1754830"/>
            <a:ext cx="2080799" cy="1107275"/>
            <a:chOff x="-2638283" y="7852178"/>
            <a:chExt cx="1610141" cy="980617"/>
          </a:xfrm>
        </p:grpSpPr>
        <p:sp>
          <p:nvSpPr>
            <p:cNvPr id="61" name="Rectangle: Folded Corner 60">
              <a:extLst>
                <a:ext uri="{FF2B5EF4-FFF2-40B4-BE49-F238E27FC236}">
                  <a16:creationId xmlns:a16="http://schemas.microsoft.com/office/drawing/2014/main" id="{607DEF19-57A7-6B78-3DC2-9E5AE51664B1}"/>
                </a:ext>
              </a:extLst>
            </p:cNvPr>
            <p:cNvSpPr/>
            <p:nvPr/>
          </p:nvSpPr>
          <p:spPr>
            <a:xfrm>
              <a:off x="-2610456" y="7852178"/>
              <a:ext cx="938039" cy="98061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2" name="Picture 6" descr="Free Icon Light illustration and picture">
              <a:extLst>
                <a:ext uri="{FF2B5EF4-FFF2-40B4-BE49-F238E27FC236}">
                  <a16:creationId xmlns:a16="http://schemas.microsoft.com/office/drawing/2014/main" id="{B1374AC3-9453-ED00-F899-59C558ECA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873249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041FAF-FCA4-1F2F-001C-8FC0824692D5}"/>
                </a:ext>
              </a:extLst>
            </p:cNvPr>
            <p:cNvSpPr txBox="1"/>
            <p:nvPr/>
          </p:nvSpPr>
          <p:spPr>
            <a:xfrm>
              <a:off x="-2445642" y="7900737"/>
              <a:ext cx="1417500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 In English</a:t>
              </a:r>
            </a:p>
          </p:txBody>
        </p:sp>
        <p:sp>
          <p:nvSpPr>
            <p:cNvPr id="2176" name="TextBox 2175">
              <a:extLst>
                <a:ext uri="{FF2B5EF4-FFF2-40B4-BE49-F238E27FC236}">
                  <a16:creationId xmlns:a16="http://schemas.microsoft.com/office/drawing/2014/main" id="{F160199D-C3A3-1A58-412B-41487918A039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626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we often don’t translate the article (e.g. ‘I love languages’.)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77" name="TextBox 2176">
            <a:extLst>
              <a:ext uri="{FF2B5EF4-FFF2-40B4-BE49-F238E27FC236}">
                <a16:creationId xmlns:a16="http://schemas.microsoft.com/office/drawing/2014/main" id="{DAFA5085-7456-4A3B-3EE7-D73B957CBF0E}"/>
              </a:ext>
            </a:extLst>
          </p:cNvPr>
          <p:cNvSpPr txBox="1"/>
          <p:nvPr/>
        </p:nvSpPr>
        <p:spPr>
          <a:xfrm>
            <a:off x="647285" y="2939811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CC14C9B0-F420-CAD7-CA2B-C8B3F1310387}"/>
              </a:ext>
            </a:extLst>
          </p:cNvPr>
          <p:cNvSpPr txBox="1"/>
          <p:nvPr/>
        </p:nvSpPr>
        <p:spPr>
          <a:xfrm>
            <a:off x="644205" y="3222962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classroom.</a:t>
            </a:r>
          </a:p>
        </p:txBody>
      </p:sp>
      <p:pic>
        <p:nvPicPr>
          <p:cNvPr id="2179" name="Google Shape;183;p8">
            <a:extLst>
              <a:ext uri="{FF2B5EF4-FFF2-40B4-BE49-F238E27FC236}">
                <a16:creationId xmlns:a16="http://schemas.microsoft.com/office/drawing/2014/main" id="{8AB07F57-A377-7B92-3770-4D66B9DC8B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871" y="320865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80" name="TextBox 2179">
            <a:extLst>
              <a:ext uri="{FF2B5EF4-FFF2-40B4-BE49-F238E27FC236}">
                <a16:creationId xmlns:a16="http://schemas.microsoft.com/office/drawing/2014/main" id="{19DCCEE9-C842-09F2-5720-AFCCCBAE17EB}"/>
              </a:ext>
            </a:extLst>
          </p:cNvPr>
          <p:cNvSpPr txBox="1"/>
          <p:nvPr/>
        </p:nvSpPr>
        <p:spPr>
          <a:xfrm>
            <a:off x="3273459" y="2921386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frío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81" name="TextBox 2180">
            <a:extLst>
              <a:ext uri="{FF2B5EF4-FFF2-40B4-BE49-F238E27FC236}">
                <a16:creationId xmlns:a16="http://schemas.microsoft.com/office/drawing/2014/main" id="{6768AAD3-E40D-B3FB-96A3-562FDEC1DA8D}"/>
              </a:ext>
            </a:extLst>
          </p:cNvPr>
          <p:cNvSpPr txBox="1"/>
          <p:nvPr/>
        </p:nvSpPr>
        <p:spPr>
          <a:xfrm>
            <a:off x="3270379" y="3204537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cold.</a:t>
            </a:r>
          </a:p>
        </p:txBody>
      </p:sp>
      <p:pic>
        <p:nvPicPr>
          <p:cNvPr id="2182" name="Google Shape;183;p8">
            <a:extLst>
              <a:ext uri="{FF2B5EF4-FFF2-40B4-BE49-F238E27FC236}">
                <a16:creationId xmlns:a16="http://schemas.microsoft.com/office/drawing/2014/main" id="{5336CF4C-1838-7636-5BDB-EBE3727F4B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5045" y="3190225"/>
            <a:ext cx="267353" cy="2585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3" name="Table 3">
            <a:extLst>
              <a:ext uri="{FF2B5EF4-FFF2-40B4-BE49-F238E27FC236}">
                <a16:creationId xmlns:a16="http://schemas.microsoft.com/office/drawing/2014/main" id="{18DC9140-4861-AF24-CF15-3A62085A0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99831"/>
              </p:ext>
            </p:extLst>
          </p:nvPr>
        </p:nvGraphicFramePr>
        <p:xfrm>
          <a:off x="105757" y="4460030"/>
          <a:ext cx="311356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1818677008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</a:rPr>
                        <a:t>Quique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184" name="Rectangle 2183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37D888FB-B0A0-10DB-3954-EE7DAE06D2E9}"/>
              </a:ext>
            </a:extLst>
          </p:cNvPr>
          <p:cNvSpPr/>
          <p:nvPr/>
        </p:nvSpPr>
        <p:spPr>
          <a:xfrm>
            <a:off x="189565" y="504312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85" name="Rectangle 2184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26D09C52-AFC2-7DE1-B990-4B28C87A52F4}"/>
              </a:ext>
            </a:extLst>
          </p:cNvPr>
          <p:cNvSpPr/>
          <p:nvPr/>
        </p:nvSpPr>
        <p:spPr>
          <a:xfrm>
            <a:off x="207239" y="551295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86" name="Rectangle 2185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7A7F8667-0885-5576-88F9-6FE1B4CEAFD6}"/>
              </a:ext>
            </a:extLst>
          </p:cNvPr>
          <p:cNvSpPr/>
          <p:nvPr/>
        </p:nvSpPr>
        <p:spPr>
          <a:xfrm>
            <a:off x="190965" y="5982773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87" name="TextBox 2186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165AD509-F4CC-7C3D-C1DC-AB4D5D066F96}"/>
              </a:ext>
            </a:extLst>
          </p:cNvPr>
          <p:cNvSpPr txBox="1"/>
          <p:nvPr/>
        </p:nvSpPr>
        <p:spPr>
          <a:xfrm>
            <a:off x="1945939" y="3837390"/>
            <a:ext cx="6303806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opina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¿Es Sofía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Quique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88" name="Picture 2187">
            <a:extLst>
              <a:ext uri="{FF2B5EF4-FFF2-40B4-BE49-F238E27FC236}">
                <a16:creationId xmlns:a16="http://schemas.microsoft.com/office/drawing/2014/main" id="{78B3921D-6A35-152F-8BFF-020BEF7DE7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99" y="4205900"/>
            <a:ext cx="154495" cy="160933"/>
          </a:xfrm>
          <a:prstGeom prst="rect">
            <a:avLst/>
          </a:prstGeom>
          <a:effectLst/>
        </p:spPr>
      </p:pic>
      <p:grpSp>
        <p:nvGrpSpPr>
          <p:cNvPr id="2189" name="Group 2188">
            <a:extLst>
              <a:ext uri="{FF2B5EF4-FFF2-40B4-BE49-F238E27FC236}">
                <a16:creationId xmlns:a16="http://schemas.microsoft.com/office/drawing/2014/main" id="{2AEB9EA1-09DF-93ED-2C6E-A288364D6D98}"/>
              </a:ext>
            </a:extLst>
          </p:cNvPr>
          <p:cNvGrpSpPr/>
          <p:nvPr/>
        </p:nvGrpSpPr>
        <p:grpSpPr>
          <a:xfrm>
            <a:off x="500757" y="3791606"/>
            <a:ext cx="1473203" cy="379319"/>
            <a:chOff x="455220" y="4435599"/>
            <a:chExt cx="1139979" cy="293521"/>
          </a:xfrm>
          <a:solidFill>
            <a:srgbClr val="96E2D9"/>
          </a:solidFill>
          <a:effectLst/>
        </p:grpSpPr>
        <p:sp>
          <p:nvSpPr>
            <p:cNvPr id="2190" name="Google Shape;222;p10">
              <a:extLst>
                <a:ext uri="{FF2B5EF4-FFF2-40B4-BE49-F238E27FC236}">
                  <a16:creationId xmlns:a16="http://schemas.microsoft.com/office/drawing/2014/main" id="{4168E697-862E-9AA6-24CD-BE8D054DDDF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1" name="TextBox 2190">
              <a:extLst>
                <a:ext uri="{FF2B5EF4-FFF2-40B4-BE49-F238E27FC236}">
                  <a16:creationId xmlns:a16="http://schemas.microsoft.com/office/drawing/2014/main" id="{044E1926-EABC-EAEF-AE6C-1320EED592FC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192" name="Group 2191">
            <a:extLst>
              <a:ext uri="{FF2B5EF4-FFF2-40B4-BE49-F238E27FC236}">
                <a16:creationId xmlns:a16="http://schemas.microsoft.com/office/drawing/2014/main" id="{EF2EDB7D-DD8E-618C-6081-3884B8271B68}"/>
              </a:ext>
            </a:extLst>
          </p:cNvPr>
          <p:cNvGrpSpPr/>
          <p:nvPr/>
        </p:nvGrpSpPr>
        <p:grpSpPr>
          <a:xfrm>
            <a:off x="129483" y="3721271"/>
            <a:ext cx="530442" cy="501498"/>
            <a:chOff x="11059045" y="145038"/>
            <a:chExt cx="945328" cy="980949"/>
          </a:xfrm>
          <a:solidFill>
            <a:srgbClr val="B9E5EE"/>
          </a:solidFill>
          <a:effectLst/>
        </p:grpSpPr>
        <p:sp>
          <p:nvSpPr>
            <p:cNvPr id="2193" name="Oval 2192">
              <a:extLst>
                <a:ext uri="{FF2B5EF4-FFF2-40B4-BE49-F238E27FC236}">
                  <a16:creationId xmlns:a16="http://schemas.microsoft.com/office/drawing/2014/main" id="{5ED36BA6-B909-286D-A53F-0095ED7B141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94" name="Picture 2193" descr="Free speaker sound loud vector">
              <a:extLst>
                <a:ext uri="{FF2B5EF4-FFF2-40B4-BE49-F238E27FC236}">
                  <a16:creationId xmlns:a16="http://schemas.microsoft.com/office/drawing/2014/main" id="{0F2B6B01-1160-9C91-5EA6-949F049F9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11" name="Picture 2" descr="Gráficos vectoriales gratis de Corazón">
            <a:extLst>
              <a:ext uri="{FF2B5EF4-FFF2-40B4-BE49-F238E27FC236}">
                <a16:creationId xmlns:a16="http://schemas.microsoft.com/office/drawing/2014/main" id="{1100F4BC-D93F-1CB7-A581-D9724F5A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0" y="4608327"/>
            <a:ext cx="224238" cy="214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2" descr="Angry, Emoji, Emoticon, Anger, Smiley">
            <a:extLst>
              <a:ext uri="{FF2B5EF4-FFF2-40B4-BE49-F238E27FC236}">
                <a16:creationId xmlns:a16="http://schemas.microsoft.com/office/drawing/2014/main" id="{362A88F1-1AC8-17D1-676D-492E86444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29" y="4624818"/>
            <a:ext cx="226095" cy="2463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3" name="TextBox 2212">
            <a:extLst>
              <a:ext uri="{FF2B5EF4-FFF2-40B4-BE49-F238E27FC236}">
                <a16:creationId xmlns:a16="http://schemas.microsoft.com/office/drawing/2014/main" id="{88DAE2F4-1A51-1BFD-1A99-C77F43A523C6}"/>
              </a:ext>
            </a:extLst>
          </p:cNvPr>
          <p:cNvSpPr txBox="1"/>
          <p:nvPr/>
        </p:nvSpPr>
        <p:spPr>
          <a:xfrm>
            <a:off x="933565" y="4530741"/>
            <a:ext cx="29046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aphicFrame>
        <p:nvGraphicFramePr>
          <p:cNvPr id="2214" name="Table 3">
            <a:extLst>
              <a:ext uri="{FF2B5EF4-FFF2-40B4-BE49-F238E27FC236}">
                <a16:creationId xmlns:a16="http://schemas.microsoft.com/office/drawing/2014/main" id="{DAC9960E-1897-BF3E-083C-D252D065C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75079"/>
              </p:ext>
            </p:extLst>
          </p:nvPr>
        </p:nvGraphicFramePr>
        <p:xfrm>
          <a:off x="3320808" y="4460030"/>
          <a:ext cx="311356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1818677008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</a:rPr>
                        <a:t>Quique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215" name="Rectangle 2214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4C5F0AC9-0A29-3873-459B-28DDB22AF99B}"/>
              </a:ext>
            </a:extLst>
          </p:cNvPr>
          <p:cNvSpPr/>
          <p:nvPr/>
        </p:nvSpPr>
        <p:spPr>
          <a:xfrm>
            <a:off x="3404616" y="504312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16" name="Rectangle 2215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031563D9-92C0-F64F-CB16-FF46ED5F876C}"/>
              </a:ext>
            </a:extLst>
          </p:cNvPr>
          <p:cNvSpPr/>
          <p:nvPr/>
        </p:nvSpPr>
        <p:spPr>
          <a:xfrm>
            <a:off x="3422290" y="551295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17" name="Rectangle 2216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6FFE8E70-5998-95B7-A822-D2118394F117}"/>
              </a:ext>
            </a:extLst>
          </p:cNvPr>
          <p:cNvSpPr/>
          <p:nvPr/>
        </p:nvSpPr>
        <p:spPr>
          <a:xfrm>
            <a:off x="3406016" y="5982773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218" name="Picture 2" descr="Gráficos vectoriales gratis de Corazón">
            <a:extLst>
              <a:ext uri="{FF2B5EF4-FFF2-40B4-BE49-F238E27FC236}">
                <a16:creationId xmlns:a16="http://schemas.microsoft.com/office/drawing/2014/main" id="{72BD17E1-3812-80EA-44C4-155B943D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1" y="4608327"/>
            <a:ext cx="224238" cy="214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9" name="Picture 2" descr="Angry, Emoji, Emoticon, Anger, Smiley">
            <a:extLst>
              <a:ext uri="{FF2B5EF4-FFF2-40B4-BE49-F238E27FC236}">
                <a16:creationId xmlns:a16="http://schemas.microsoft.com/office/drawing/2014/main" id="{FA12923F-DD34-7C7B-BC36-4D3D044E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80" y="4624818"/>
            <a:ext cx="226095" cy="2463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0" name="TextBox 2219">
            <a:extLst>
              <a:ext uri="{FF2B5EF4-FFF2-40B4-BE49-F238E27FC236}">
                <a16:creationId xmlns:a16="http://schemas.microsoft.com/office/drawing/2014/main" id="{9986BC4A-1D24-5CA9-8063-56F93014C53B}"/>
              </a:ext>
            </a:extLst>
          </p:cNvPr>
          <p:cNvSpPr txBox="1"/>
          <p:nvPr/>
        </p:nvSpPr>
        <p:spPr>
          <a:xfrm>
            <a:off x="4148616" y="4530741"/>
            <a:ext cx="29046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pic>
        <p:nvPicPr>
          <p:cNvPr id="2221" name="Picture 2" descr="Gráficos vectoriales gratis de Corazón">
            <a:extLst>
              <a:ext uri="{FF2B5EF4-FFF2-40B4-BE49-F238E27FC236}">
                <a16:creationId xmlns:a16="http://schemas.microsoft.com/office/drawing/2014/main" id="{DA0A9971-B81F-281C-A373-E30CBC1B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5" y="5119780"/>
            <a:ext cx="224238" cy="214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22" name="Table 3">
            <a:extLst>
              <a:ext uri="{FF2B5EF4-FFF2-40B4-BE49-F238E27FC236}">
                <a16:creationId xmlns:a16="http://schemas.microsoft.com/office/drawing/2014/main" id="{87729B55-D815-1A18-257E-35FF25878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6293"/>
              </p:ext>
            </p:extLst>
          </p:nvPr>
        </p:nvGraphicFramePr>
        <p:xfrm>
          <a:off x="98403" y="6799277"/>
          <a:ext cx="31052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13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61841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223" name="Rectangle 2222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6ADD709B-46EC-21E7-8432-3F74F4AFC7C8}"/>
              </a:ext>
            </a:extLst>
          </p:cNvPr>
          <p:cNvSpPr/>
          <p:nvPr/>
        </p:nvSpPr>
        <p:spPr>
          <a:xfrm>
            <a:off x="212077" y="732794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24" name="Rectangle 2223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5AAC5556-6236-848C-49E7-BF9F4AC9617B}"/>
              </a:ext>
            </a:extLst>
          </p:cNvPr>
          <p:cNvSpPr/>
          <p:nvPr/>
        </p:nvSpPr>
        <p:spPr>
          <a:xfrm>
            <a:off x="195803" y="7797764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25" name="Rectangle 2224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7990CAE1-7E9F-3DB3-731C-3A14F0DB2754}"/>
              </a:ext>
            </a:extLst>
          </p:cNvPr>
          <p:cNvSpPr/>
          <p:nvPr/>
        </p:nvSpPr>
        <p:spPr>
          <a:xfrm>
            <a:off x="195803" y="689401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2226" name="Table 3">
            <a:extLst>
              <a:ext uri="{FF2B5EF4-FFF2-40B4-BE49-F238E27FC236}">
                <a16:creationId xmlns:a16="http://schemas.microsoft.com/office/drawing/2014/main" id="{87A779C9-305F-11E5-1954-C909E7663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92658"/>
              </p:ext>
            </p:extLst>
          </p:nvPr>
        </p:nvGraphicFramePr>
        <p:xfrm>
          <a:off x="3317304" y="6801414"/>
          <a:ext cx="31052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13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61841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227" name="Rectangle 2226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AEA61A8C-6CE8-F699-F69B-B434F6D2FE7F}"/>
              </a:ext>
            </a:extLst>
          </p:cNvPr>
          <p:cNvSpPr/>
          <p:nvPr/>
        </p:nvSpPr>
        <p:spPr>
          <a:xfrm>
            <a:off x="3385714" y="6891930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28" name="Rectangle 2227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3F28EAF6-BA91-22FC-1B51-345EDD40C2E2}"/>
              </a:ext>
            </a:extLst>
          </p:cNvPr>
          <p:cNvSpPr/>
          <p:nvPr/>
        </p:nvSpPr>
        <p:spPr>
          <a:xfrm>
            <a:off x="3403388" y="736175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29" name="Rectangle 2228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BC1D9E67-5C9B-C71E-E38E-E5EE951A2ECF}"/>
              </a:ext>
            </a:extLst>
          </p:cNvPr>
          <p:cNvSpPr/>
          <p:nvPr/>
        </p:nvSpPr>
        <p:spPr>
          <a:xfrm>
            <a:off x="3387114" y="7831574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30" name="TextBox 2229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7BCE6EF8-2BA9-84EE-D350-D0FC32A54176}"/>
              </a:ext>
            </a:extLst>
          </p:cNvPr>
          <p:cNvSpPr txBox="1"/>
          <p:nvPr/>
        </p:nvSpPr>
        <p:spPr>
          <a:xfrm>
            <a:off x="28337" y="6416582"/>
            <a:ext cx="6303806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 palabra.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32" name="Picture 2231" descr="A cartoon of a classroom with a flag and a person pointing at a chalkboard&#10;&#10;AI-generated content may be incorrect.">
            <a:extLst>
              <a:ext uri="{FF2B5EF4-FFF2-40B4-BE49-F238E27FC236}">
                <a16:creationId xmlns:a16="http://schemas.microsoft.com/office/drawing/2014/main" id="{6D11869D-746D-B772-F20F-666CC4C61B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13"/>
          <a:stretch>
            <a:fillRect/>
          </a:stretch>
        </p:blipFill>
        <p:spPr>
          <a:xfrm>
            <a:off x="5188" y="8170877"/>
            <a:ext cx="1179448" cy="872184"/>
          </a:xfrm>
          <a:prstGeom prst="rect">
            <a:avLst/>
          </a:prstGeom>
        </p:spPr>
      </p:pic>
      <p:pic>
        <p:nvPicPr>
          <p:cNvPr id="2234" name="Picture 2233" descr="A logo with a sun and a field&#10;&#10;AI-generated content may be incorrect.">
            <a:extLst>
              <a:ext uri="{FF2B5EF4-FFF2-40B4-BE49-F238E27FC236}">
                <a16:creationId xmlns:a16="http://schemas.microsoft.com/office/drawing/2014/main" id="{0638BA8F-2158-DA2B-3D5D-6FE6608CF5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7"/>
          <a:stretch>
            <a:fillRect/>
          </a:stretch>
        </p:blipFill>
        <p:spPr>
          <a:xfrm>
            <a:off x="5523264" y="8662067"/>
            <a:ext cx="875065" cy="1068585"/>
          </a:xfrm>
          <a:prstGeom prst="rect">
            <a:avLst/>
          </a:prstGeom>
        </p:spPr>
      </p:pic>
      <p:pic>
        <p:nvPicPr>
          <p:cNvPr id="2235" name="Picture 2234" descr="A logo with a sun and a field&#10;&#10;AI-generated content may be incorrect.">
            <a:extLst>
              <a:ext uri="{FF2B5EF4-FFF2-40B4-BE49-F238E27FC236}">
                <a16:creationId xmlns:a16="http://schemas.microsoft.com/office/drawing/2014/main" id="{514EBE2D-6DB8-B43D-DAF4-7BD479E660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0" r="23053"/>
          <a:stretch>
            <a:fillRect/>
          </a:stretch>
        </p:blipFill>
        <p:spPr>
          <a:xfrm>
            <a:off x="4036650" y="8178177"/>
            <a:ext cx="1604501" cy="1068585"/>
          </a:xfrm>
          <a:prstGeom prst="rect">
            <a:avLst/>
          </a:prstGeom>
        </p:spPr>
      </p:pic>
      <p:pic>
        <p:nvPicPr>
          <p:cNvPr id="2236" name="Picture 2235" descr="A logo with a sun and a field&#10;&#10;AI-generated content may be incorrect.">
            <a:extLst>
              <a:ext uri="{FF2B5EF4-FFF2-40B4-BE49-F238E27FC236}">
                <a16:creationId xmlns:a16="http://schemas.microsoft.com/office/drawing/2014/main" id="{225DB8FB-258E-D5F2-4BC2-1D8D5FF646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83"/>
          <a:stretch>
            <a:fillRect/>
          </a:stretch>
        </p:blipFill>
        <p:spPr>
          <a:xfrm>
            <a:off x="2615396" y="8771218"/>
            <a:ext cx="1730677" cy="1068585"/>
          </a:xfrm>
          <a:prstGeom prst="rect">
            <a:avLst/>
          </a:prstGeom>
        </p:spPr>
      </p:pic>
      <p:pic>
        <p:nvPicPr>
          <p:cNvPr id="2237" name="Picture 2236" descr="A cartoon of a classroom with a flag and a person pointing at a chalkboard&#10;&#10;AI-generated content may be incorrect.">
            <a:extLst>
              <a:ext uri="{FF2B5EF4-FFF2-40B4-BE49-F238E27FC236}">
                <a16:creationId xmlns:a16="http://schemas.microsoft.com/office/drawing/2014/main" id="{2BDDDD41-8C16-4BF5-AA16-D116E54B58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r="31975"/>
          <a:stretch>
            <a:fillRect/>
          </a:stretch>
        </p:blipFill>
        <p:spPr>
          <a:xfrm>
            <a:off x="519825" y="8906697"/>
            <a:ext cx="1496170" cy="872184"/>
          </a:xfrm>
          <a:prstGeom prst="rect">
            <a:avLst/>
          </a:prstGeom>
        </p:spPr>
      </p:pic>
      <p:pic>
        <p:nvPicPr>
          <p:cNvPr id="2238" name="Picture 2237" descr="A cartoon of a classroom with a flag and a person pointing at a chalkboard&#10;&#10;AI-generated content may be incorrect.">
            <a:extLst>
              <a:ext uri="{FF2B5EF4-FFF2-40B4-BE49-F238E27FC236}">
                <a16:creationId xmlns:a16="http://schemas.microsoft.com/office/drawing/2014/main" id="{EB5C2C0A-25BB-532F-102D-47E641B072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2"/>
          <a:stretch>
            <a:fillRect/>
          </a:stretch>
        </p:blipFill>
        <p:spPr>
          <a:xfrm>
            <a:off x="1585202" y="8272512"/>
            <a:ext cx="1236150" cy="8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4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18D99-3E36-2D7F-731E-79BBEF61FBDF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Google Shape;1513;p26">
            <a:extLst>
              <a:ext uri="{FF2B5EF4-FFF2-40B4-BE49-F238E27FC236}">
                <a16:creationId xmlns:a16="http://schemas.microsoft.com/office/drawing/2014/main" id="{50514F92-D0A3-671B-569C-5A01B77A9734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BF8F3-A945-2C30-1A64-D623A5616801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F0B8708-9A00-36AC-FFA1-8F757D6B0A2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A1D7D1-B91D-8F48-4242-0630AF5E7B6A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3270A4-A358-24B1-5A48-721081D958C2}"/>
              </a:ext>
            </a:extLst>
          </p:cNvPr>
          <p:cNvGrpSpPr/>
          <p:nvPr/>
        </p:nvGrpSpPr>
        <p:grpSpPr>
          <a:xfrm>
            <a:off x="4980395" y="519002"/>
            <a:ext cx="1801949" cy="492309"/>
            <a:chOff x="1639842" y="1416994"/>
            <a:chExt cx="1801949" cy="492309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1867FD2-7A9D-E1A0-84C1-50F8374BD684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2236265-5AAD-E2F8-09A3-EC2C96DF10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FC9CF0-CB0D-E334-674B-939696BAE176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Google Shape;402;p19">
            <a:extLst>
              <a:ext uri="{FF2B5EF4-FFF2-40B4-BE49-F238E27FC236}">
                <a16:creationId xmlns:a16="http://schemas.microsoft.com/office/drawing/2014/main" id="{FC1E924A-A8D0-4140-BFC0-453568328F34}"/>
              </a:ext>
            </a:extLst>
          </p:cNvPr>
          <p:cNvSpPr txBox="1"/>
          <p:nvPr/>
        </p:nvSpPr>
        <p:spPr>
          <a:xfrm>
            <a:off x="1440084" y="680533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¿Es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‘r’ o  dos (‘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’)?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7AC96B-C36A-FC5C-A798-B18EF68D5E1C}"/>
              </a:ext>
            </a:extLst>
          </p:cNvPr>
          <p:cNvSpPr txBox="1"/>
          <p:nvPr/>
        </p:nvSpPr>
        <p:spPr>
          <a:xfrm>
            <a:off x="699651" y="913678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la(s)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(s).</a:t>
            </a:r>
          </a:p>
        </p:txBody>
      </p:sp>
      <p:graphicFrame>
        <p:nvGraphicFramePr>
          <p:cNvPr id="44" name="Table 3">
            <a:extLst>
              <a:ext uri="{FF2B5EF4-FFF2-40B4-BE49-F238E27FC236}">
                <a16:creationId xmlns:a16="http://schemas.microsoft.com/office/drawing/2014/main" id="{2FC12F5C-1812-AD42-CFA5-DC2D44B2C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948309"/>
              </p:ext>
            </p:extLst>
          </p:nvPr>
        </p:nvGraphicFramePr>
        <p:xfrm>
          <a:off x="197921" y="1218881"/>
          <a:ext cx="179732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484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318839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guita</a:t>
                      </a: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__a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a__oz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pe__o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45" name="Rectangle 44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AB2AB0DA-AE86-4104-2D3A-2B8DB3273CB7}"/>
              </a:ext>
            </a:extLst>
          </p:cNvPr>
          <p:cNvSpPr/>
          <p:nvPr/>
        </p:nvSpPr>
        <p:spPr>
          <a:xfrm>
            <a:off x="281729" y="1277724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6" name="Rectangle 45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522DDDA8-9E8D-A057-5F5D-EDB0CE46B6CE}"/>
              </a:ext>
            </a:extLst>
          </p:cNvPr>
          <p:cNvSpPr/>
          <p:nvPr/>
        </p:nvSpPr>
        <p:spPr>
          <a:xfrm>
            <a:off x="299403" y="1747546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Rectangle 47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28615779-7855-AC0C-EF40-E738E9B2D378}"/>
              </a:ext>
            </a:extLst>
          </p:cNvPr>
          <p:cNvSpPr/>
          <p:nvPr/>
        </p:nvSpPr>
        <p:spPr>
          <a:xfrm>
            <a:off x="283129" y="2217368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BF0EED82-115F-1317-03F8-C3319F850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512666"/>
              </p:ext>
            </p:extLst>
          </p:nvPr>
        </p:nvGraphicFramePr>
        <p:xfrm>
          <a:off x="2300706" y="1213299"/>
          <a:ext cx="179732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39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31978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aña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ba</a:t>
                      </a: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__il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iba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50" name="Rectangle 49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2DAEECD6-90AC-D06F-07C8-B93267A1809D}"/>
              </a:ext>
            </a:extLst>
          </p:cNvPr>
          <p:cNvSpPr/>
          <p:nvPr/>
        </p:nvSpPr>
        <p:spPr>
          <a:xfrm>
            <a:off x="2384514" y="127214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D4BF95B2-B39F-A9A8-A5D5-7AF80690C844}"/>
              </a:ext>
            </a:extLst>
          </p:cNvPr>
          <p:cNvSpPr/>
          <p:nvPr/>
        </p:nvSpPr>
        <p:spPr>
          <a:xfrm>
            <a:off x="2402188" y="1741964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2" name="Rectangle 51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68DA412F-478E-7A5E-562C-A6C53748DFBB}"/>
              </a:ext>
            </a:extLst>
          </p:cNvPr>
          <p:cNvSpPr/>
          <p:nvPr/>
        </p:nvSpPr>
        <p:spPr>
          <a:xfrm>
            <a:off x="2385914" y="2211786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07FD55-950C-4C98-5993-077A302ED66D}"/>
              </a:ext>
            </a:extLst>
          </p:cNvPr>
          <p:cNvSpPr txBox="1"/>
          <p:nvPr/>
        </p:nvSpPr>
        <p:spPr>
          <a:xfrm>
            <a:off x="3757216" y="933156"/>
            <a:ext cx="3669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Practica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47" name="Table 3">
            <a:extLst>
              <a:ext uri="{FF2B5EF4-FFF2-40B4-BE49-F238E27FC236}">
                <a16:creationId xmlns:a16="http://schemas.microsoft.com/office/drawing/2014/main" id="{7A10B561-BBA2-F37F-826E-7AB253B3F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15514"/>
              </p:ext>
            </p:extLst>
          </p:nvPr>
        </p:nvGraphicFramePr>
        <p:xfrm>
          <a:off x="4398570" y="1219976"/>
          <a:ext cx="179732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39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31978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abu</a:t>
                      </a: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ido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</a:tbl>
          </a:graphicData>
        </a:graphic>
      </p:graphicFrame>
      <p:sp>
        <p:nvSpPr>
          <p:cNvPr id="2248" name="Rectangle 2247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DB3F25C1-D1EE-0665-0155-1BFFD53727AD}"/>
              </a:ext>
            </a:extLst>
          </p:cNvPr>
          <p:cNvSpPr/>
          <p:nvPr/>
        </p:nvSpPr>
        <p:spPr>
          <a:xfrm>
            <a:off x="4469650" y="1298578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49" name="TextBox 2248">
            <a:extLst>
              <a:ext uri="{FF2B5EF4-FFF2-40B4-BE49-F238E27FC236}">
                <a16:creationId xmlns:a16="http://schemas.microsoft.com/office/drawing/2014/main" id="{0375696F-9799-73B4-62DD-E3595DBA5740}"/>
              </a:ext>
            </a:extLst>
          </p:cNvPr>
          <p:cNvSpPr txBox="1"/>
          <p:nvPr/>
        </p:nvSpPr>
        <p:spPr>
          <a:xfrm>
            <a:off x="0" y="2921136"/>
            <a:ext cx="3565400" cy="1442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Erre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erre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_____________. 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Erre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erre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_________.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Corriendo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van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carros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ferrocarril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[x2]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Este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carro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______, ______, _____.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Este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carro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______, ______, _____.  </a:t>
            </a:r>
          </a:p>
        </p:txBody>
      </p:sp>
      <p:sp>
        <p:nvSpPr>
          <p:cNvPr id="2250" name="TextBox 2249">
            <a:extLst>
              <a:ext uri="{FF2B5EF4-FFF2-40B4-BE49-F238E27FC236}">
                <a16:creationId xmlns:a16="http://schemas.microsoft.com/office/drawing/2014/main" id="{C903B285-968C-205C-5831-31782AB498C9}"/>
              </a:ext>
            </a:extLst>
          </p:cNvPr>
          <p:cNvSpPr txBox="1"/>
          <p:nvPr/>
        </p:nvSpPr>
        <p:spPr>
          <a:xfrm>
            <a:off x="3483045" y="2921136"/>
            <a:ext cx="3299301" cy="1442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Todo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mundo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______, ______, ______. 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hagan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_____, _____, _____.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hagan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_____, _____, _____.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_______, _______, _______.</a:t>
            </a:r>
          </a:p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mundo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______, ______, ______.</a:t>
            </a:r>
          </a:p>
        </p:txBody>
      </p:sp>
      <p:grpSp>
        <p:nvGrpSpPr>
          <p:cNvPr id="2251" name="Group 2250">
            <a:extLst>
              <a:ext uri="{FF2B5EF4-FFF2-40B4-BE49-F238E27FC236}">
                <a16:creationId xmlns:a16="http://schemas.microsoft.com/office/drawing/2014/main" id="{1EAA99A8-65C9-208B-4B50-9C49B24BE743}"/>
              </a:ext>
            </a:extLst>
          </p:cNvPr>
          <p:cNvGrpSpPr/>
          <p:nvPr/>
        </p:nvGrpSpPr>
        <p:grpSpPr>
          <a:xfrm>
            <a:off x="349980" y="2645176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252" name="Google Shape;222;p10">
              <a:extLst>
                <a:ext uri="{FF2B5EF4-FFF2-40B4-BE49-F238E27FC236}">
                  <a16:creationId xmlns:a16="http://schemas.microsoft.com/office/drawing/2014/main" id="{C23F4210-DBDA-F17B-4952-E2C846B16F1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4" name="TextBox 2253">
              <a:extLst>
                <a:ext uri="{FF2B5EF4-FFF2-40B4-BE49-F238E27FC236}">
                  <a16:creationId xmlns:a16="http://schemas.microsoft.com/office/drawing/2014/main" id="{166B8E7F-C837-4B7D-11A9-90EC590B2F1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255" name="Group 2254">
            <a:extLst>
              <a:ext uri="{FF2B5EF4-FFF2-40B4-BE49-F238E27FC236}">
                <a16:creationId xmlns:a16="http://schemas.microsoft.com/office/drawing/2014/main" id="{152ACA12-2297-E974-1CCC-417E6796A83F}"/>
              </a:ext>
            </a:extLst>
          </p:cNvPr>
          <p:cNvGrpSpPr/>
          <p:nvPr/>
        </p:nvGrpSpPr>
        <p:grpSpPr>
          <a:xfrm>
            <a:off x="100706" y="2599508"/>
            <a:ext cx="410844" cy="407393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56" name="Oval 2255">
              <a:extLst>
                <a:ext uri="{FF2B5EF4-FFF2-40B4-BE49-F238E27FC236}">
                  <a16:creationId xmlns:a16="http://schemas.microsoft.com/office/drawing/2014/main" id="{278FA47A-326C-B2BD-ECA9-F7C53316FA9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57" name="Picture 2256" descr="Free speaker sound loud vector">
              <a:extLst>
                <a:ext uri="{FF2B5EF4-FFF2-40B4-BE49-F238E27FC236}">
                  <a16:creationId xmlns:a16="http://schemas.microsoft.com/office/drawing/2014/main" id="{CB85B50C-1853-C8B4-C77C-E3B4CDABD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58" name="TextBox 2257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F4C4BE66-F77A-D53A-CB35-1D08770C0725}"/>
              </a:ext>
            </a:extLst>
          </p:cNvPr>
          <p:cNvSpPr txBox="1"/>
          <p:nvPr/>
        </p:nvSpPr>
        <p:spPr>
          <a:xfrm>
            <a:off x="1473340" y="2640664"/>
            <a:ext cx="6303806" cy="34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Completa las frases.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5" name="Rectangle: Rounded Corners 2264">
            <a:extLst>
              <a:ext uri="{FF2B5EF4-FFF2-40B4-BE49-F238E27FC236}">
                <a16:creationId xmlns:a16="http://schemas.microsoft.com/office/drawing/2014/main" id="{310FC683-DFBA-4487-4DD3-B7DE19C2B412}"/>
              </a:ext>
            </a:extLst>
          </p:cNvPr>
          <p:cNvSpPr/>
          <p:nvPr/>
        </p:nvSpPr>
        <p:spPr>
          <a:xfrm>
            <a:off x="117614" y="4332278"/>
            <a:ext cx="6664732" cy="240330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66" name="Google Shape;181;p8">
            <a:extLst>
              <a:ext uri="{FF2B5EF4-FFF2-40B4-BE49-F238E27FC236}">
                <a16:creationId xmlns:a16="http://schemas.microsoft.com/office/drawing/2014/main" id="{D8E93D51-EDA6-E789-D866-325A4C67663C}"/>
              </a:ext>
            </a:extLst>
          </p:cNvPr>
          <p:cNvPicPr/>
          <p:nvPr/>
        </p:nvPicPr>
        <p:blipFill rotWithShape="1">
          <a:blip r:embed="rId10"/>
          <a:srcRect r="39765"/>
          <a:stretch/>
        </p:blipFill>
        <p:spPr>
          <a:xfrm>
            <a:off x="3491508" y="5371998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267" name="Google Shape;181;p8">
            <a:extLst>
              <a:ext uri="{FF2B5EF4-FFF2-40B4-BE49-F238E27FC236}">
                <a16:creationId xmlns:a16="http://schemas.microsoft.com/office/drawing/2014/main" id="{CF8EC513-F82F-D648-87A7-011F5D1E83A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716238" y="5918487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268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DCB9F1C7-D660-9AC3-E63D-AA5C92C7310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0957" y="5438590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269" name="TextBox 2268">
            <a:extLst>
              <a:ext uri="{FF2B5EF4-FFF2-40B4-BE49-F238E27FC236}">
                <a16:creationId xmlns:a16="http://schemas.microsoft.com/office/drawing/2014/main" id="{1D1FDE9B-57D9-2373-AA6D-87F4330E67D2}"/>
              </a:ext>
            </a:extLst>
          </p:cNvPr>
          <p:cNvSpPr txBox="1"/>
          <p:nvPr/>
        </p:nvSpPr>
        <p:spPr>
          <a:xfrm>
            <a:off x="4015774" y="5176654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4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0" name="TextBox 2269">
            <a:extLst>
              <a:ext uri="{FF2B5EF4-FFF2-40B4-BE49-F238E27FC236}">
                <a16:creationId xmlns:a16="http://schemas.microsoft.com/office/drawing/2014/main" id="{12015C90-D22C-7BF7-908E-508478EE825C}"/>
              </a:ext>
            </a:extLst>
          </p:cNvPr>
          <p:cNvSpPr txBox="1"/>
          <p:nvPr/>
        </p:nvSpPr>
        <p:spPr>
          <a:xfrm>
            <a:off x="2333910" y="6064985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4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1" name="TextBox 2270">
            <a:extLst>
              <a:ext uri="{FF2B5EF4-FFF2-40B4-BE49-F238E27FC236}">
                <a16:creationId xmlns:a16="http://schemas.microsoft.com/office/drawing/2014/main" id="{A17E32EE-2BA1-3B3F-0072-219307EBF62C}"/>
              </a:ext>
            </a:extLst>
          </p:cNvPr>
          <p:cNvSpPr txBox="1"/>
          <p:nvPr/>
        </p:nvSpPr>
        <p:spPr>
          <a:xfrm>
            <a:off x="221422" y="4378131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Knowing whose opinion it is</a:t>
            </a:r>
          </a:p>
        </p:txBody>
      </p:sp>
      <p:sp>
        <p:nvSpPr>
          <p:cNvPr id="2272" name="TextBox 2271">
            <a:extLst>
              <a:ext uri="{FF2B5EF4-FFF2-40B4-BE49-F238E27FC236}">
                <a16:creationId xmlns:a16="http://schemas.microsoft.com/office/drawing/2014/main" id="{82E218BF-4626-F844-783F-EDB0D6DC433B}"/>
              </a:ext>
            </a:extLst>
          </p:cNvPr>
          <p:cNvSpPr txBox="1"/>
          <p:nvPr/>
        </p:nvSpPr>
        <p:spPr>
          <a:xfrm>
            <a:off x="1023547" y="5312221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73" name="TextBox 2272">
            <a:extLst>
              <a:ext uri="{FF2B5EF4-FFF2-40B4-BE49-F238E27FC236}">
                <a16:creationId xmlns:a16="http://schemas.microsoft.com/office/drawing/2014/main" id="{C433275D-BD45-C1C7-D99C-8698C369F54A}"/>
              </a:ext>
            </a:extLst>
          </p:cNvPr>
          <p:cNvSpPr txBox="1"/>
          <p:nvPr/>
        </p:nvSpPr>
        <p:spPr>
          <a:xfrm>
            <a:off x="212317" y="4645781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amar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&amp;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odiar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: ‘I’, ‘you’, s/he, it’]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74" name="Group 2273">
            <a:extLst>
              <a:ext uri="{FF2B5EF4-FFF2-40B4-BE49-F238E27FC236}">
                <a16:creationId xmlns:a16="http://schemas.microsoft.com/office/drawing/2014/main" id="{0FEA92A0-F45E-5A25-6851-60D9CEBC4AE1}"/>
              </a:ext>
            </a:extLst>
          </p:cNvPr>
          <p:cNvGrpSpPr/>
          <p:nvPr/>
        </p:nvGrpSpPr>
        <p:grpSpPr>
          <a:xfrm>
            <a:off x="4847566" y="4335184"/>
            <a:ext cx="1943885" cy="588990"/>
            <a:chOff x="115026" y="5917195"/>
            <a:chExt cx="1943885" cy="588990"/>
          </a:xfrm>
        </p:grpSpPr>
        <p:sp>
          <p:nvSpPr>
            <p:cNvPr id="2275" name="TextBox 2274">
              <a:extLst>
                <a:ext uri="{FF2B5EF4-FFF2-40B4-BE49-F238E27FC236}">
                  <a16:creationId xmlns:a16="http://schemas.microsoft.com/office/drawing/2014/main" id="{25DB92F4-830A-D85C-C994-0B6174594FDF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7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FC63794-FC34-A9CC-AFD9-C40C1F4DEA5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7" name="TextBox 2276">
              <a:extLst>
                <a:ext uri="{FF2B5EF4-FFF2-40B4-BE49-F238E27FC236}">
                  <a16:creationId xmlns:a16="http://schemas.microsoft.com/office/drawing/2014/main" id="{B44B0A01-DA81-BB42-632F-C77BDCADEB17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78" name="TextBox 2277">
            <a:extLst>
              <a:ext uri="{FF2B5EF4-FFF2-40B4-BE49-F238E27FC236}">
                <a16:creationId xmlns:a16="http://schemas.microsoft.com/office/drawing/2014/main" id="{B913C0BB-14B3-4EE2-C016-49C3D42CD5C2}"/>
              </a:ext>
            </a:extLst>
          </p:cNvPr>
          <p:cNvSpPr txBox="1"/>
          <p:nvPr/>
        </p:nvSpPr>
        <p:spPr>
          <a:xfrm>
            <a:off x="251169" y="4931242"/>
            <a:ext cx="5907458" cy="535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mean ‘I’, ‘s/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he,it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‘you’ with a verb, the verb ending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279" name="Group 2278">
            <a:extLst>
              <a:ext uri="{FF2B5EF4-FFF2-40B4-BE49-F238E27FC236}">
                <a16:creationId xmlns:a16="http://schemas.microsoft.com/office/drawing/2014/main" id="{CC6FC0E1-10E5-6685-C24B-CE7F57FB1990}"/>
              </a:ext>
            </a:extLst>
          </p:cNvPr>
          <p:cNvGrpSpPr/>
          <p:nvPr/>
        </p:nvGrpSpPr>
        <p:grpSpPr>
          <a:xfrm>
            <a:off x="4989491" y="5813520"/>
            <a:ext cx="2080799" cy="1016489"/>
            <a:chOff x="-2638283" y="7852178"/>
            <a:chExt cx="1610141" cy="900216"/>
          </a:xfrm>
        </p:grpSpPr>
        <p:sp>
          <p:nvSpPr>
            <p:cNvPr id="2280" name="Rectangle: Folded Corner 2279">
              <a:extLst>
                <a:ext uri="{FF2B5EF4-FFF2-40B4-BE49-F238E27FC236}">
                  <a16:creationId xmlns:a16="http://schemas.microsoft.com/office/drawing/2014/main" id="{879933DD-95F9-B3C9-0B3F-EEDB1B9E0F89}"/>
                </a:ext>
              </a:extLst>
            </p:cNvPr>
            <p:cNvSpPr/>
            <p:nvPr/>
          </p:nvSpPr>
          <p:spPr>
            <a:xfrm>
              <a:off x="-2610457" y="7852178"/>
              <a:ext cx="1248333" cy="90021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81" name="Picture 6" descr="Free Icon Light illustration and picture">
              <a:extLst>
                <a:ext uri="{FF2B5EF4-FFF2-40B4-BE49-F238E27FC236}">
                  <a16:creationId xmlns:a16="http://schemas.microsoft.com/office/drawing/2014/main" id="{2B8D2F96-628C-8998-BA74-2A9B03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906991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82" name="TextBox 2281">
              <a:extLst>
                <a:ext uri="{FF2B5EF4-FFF2-40B4-BE49-F238E27FC236}">
                  <a16:creationId xmlns:a16="http://schemas.microsoft.com/office/drawing/2014/main" id="{C4801C47-39D0-5BB4-6F91-7FFD8918A853}"/>
                </a:ext>
              </a:extLst>
            </p:cNvPr>
            <p:cNvSpPr txBox="1"/>
            <p:nvPr/>
          </p:nvSpPr>
          <p:spPr>
            <a:xfrm>
              <a:off x="-2445642" y="7900737"/>
              <a:ext cx="1417500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 In English</a:t>
              </a:r>
            </a:p>
          </p:txBody>
        </p:sp>
        <p:sp>
          <p:nvSpPr>
            <p:cNvPr id="2283" name="TextBox 2282">
              <a:extLst>
                <a:ext uri="{FF2B5EF4-FFF2-40B4-BE49-F238E27FC236}">
                  <a16:creationId xmlns:a16="http://schemas.microsoft.com/office/drawing/2014/main" id="{59F94BEB-6724-4784-43A4-24DEA481F903}"/>
                </a:ext>
              </a:extLst>
            </p:cNvPr>
            <p:cNvSpPr txBox="1"/>
            <p:nvPr/>
          </p:nvSpPr>
          <p:spPr>
            <a:xfrm>
              <a:off x="-2638283" y="8069598"/>
              <a:ext cx="1248333" cy="626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we often don’t need the article (the) after the opinion verbs. In Spanish we 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always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 do!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84" name="TextBox 2283">
            <a:extLst>
              <a:ext uri="{FF2B5EF4-FFF2-40B4-BE49-F238E27FC236}">
                <a16:creationId xmlns:a16="http://schemas.microsoft.com/office/drawing/2014/main" id="{6E206335-1BE9-39B2-71BA-FA8B922BB693}"/>
              </a:ext>
            </a:extLst>
          </p:cNvPr>
          <p:cNvSpPr txBox="1"/>
          <p:nvPr/>
        </p:nvSpPr>
        <p:spPr>
          <a:xfrm>
            <a:off x="1322824" y="5642681"/>
            <a:ext cx="1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Spanish.</a:t>
            </a:r>
          </a:p>
        </p:txBody>
      </p:sp>
      <p:pic>
        <p:nvPicPr>
          <p:cNvPr id="2285" name="Google Shape;183;p8">
            <a:extLst>
              <a:ext uri="{FF2B5EF4-FFF2-40B4-BE49-F238E27FC236}">
                <a16:creationId xmlns:a16="http://schemas.microsoft.com/office/drawing/2014/main" id="{4AECB5CC-F2CA-EEBB-9AF9-A0AB9219872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8636" y="564293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86" name="TextBox 2285">
            <a:extLst>
              <a:ext uri="{FF2B5EF4-FFF2-40B4-BE49-F238E27FC236}">
                <a16:creationId xmlns:a16="http://schemas.microsoft.com/office/drawing/2014/main" id="{750879DC-1CDA-FCDF-8140-3459264671C0}"/>
              </a:ext>
            </a:extLst>
          </p:cNvPr>
          <p:cNvSpPr txBox="1"/>
          <p:nvPr/>
        </p:nvSpPr>
        <p:spPr>
          <a:xfrm>
            <a:off x="4329185" y="5537863"/>
            <a:ext cx="212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love Spanish.</a:t>
            </a:r>
          </a:p>
        </p:txBody>
      </p:sp>
      <p:pic>
        <p:nvPicPr>
          <p:cNvPr id="2287" name="Google Shape;183;p8">
            <a:extLst>
              <a:ext uri="{FF2B5EF4-FFF2-40B4-BE49-F238E27FC236}">
                <a16:creationId xmlns:a16="http://schemas.microsoft.com/office/drawing/2014/main" id="{14BAD2EA-2391-77A6-9501-8F7369F496D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94997" y="553812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88" name="TextBox 2287">
            <a:extLst>
              <a:ext uri="{FF2B5EF4-FFF2-40B4-BE49-F238E27FC236}">
                <a16:creationId xmlns:a16="http://schemas.microsoft.com/office/drawing/2014/main" id="{8499D441-C5CC-B6B0-8A17-AD42CD2C36B8}"/>
              </a:ext>
            </a:extLst>
          </p:cNvPr>
          <p:cNvSpPr txBox="1"/>
          <p:nvPr/>
        </p:nvSpPr>
        <p:spPr>
          <a:xfrm>
            <a:off x="2504261" y="6427808"/>
            <a:ext cx="217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/e loves Spanish.</a:t>
            </a:r>
          </a:p>
        </p:txBody>
      </p:sp>
      <p:pic>
        <p:nvPicPr>
          <p:cNvPr id="2289" name="Google Shape;183;p8">
            <a:extLst>
              <a:ext uri="{FF2B5EF4-FFF2-40B4-BE49-F238E27FC236}">
                <a16:creationId xmlns:a16="http://schemas.microsoft.com/office/drawing/2014/main" id="{EA008748-24F4-A8BC-6F5E-E3D1E804B6F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70073" y="642806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90" name="TextBox 2289">
            <a:extLst>
              <a:ext uri="{FF2B5EF4-FFF2-40B4-BE49-F238E27FC236}">
                <a16:creationId xmlns:a16="http://schemas.microsoft.com/office/drawing/2014/main" id="{A9F514E1-BA41-0DED-2614-AEFA7B989484}"/>
              </a:ext>
            </a:extLst>
          </p:cNvPr>
          <p:cNvSpPr txBox="1"/>
          <p:nvPr/>
        </p:nvSpPr>
        <p:spPr>
          <a:xfrm>
            <a:off x="1050193" y="6900056"/>
            <a:ext cx="5769442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los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mensajes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 es?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91" name="Group 2290">
            <a:extLst>
              <a:ext uri="{FF2B5EF4-FFF2-40B4-BE49-F238E27FC236}">
                <a16:creationId xmlns:a16="http://schemas.microsoft.com/office/drawing/2014/main" id="{42E041B1-7D4D-CA47-8CBF-87E981473F82}"/>
              </a:ext>
            </a:extLst>
          </p:cNvPr>
          <p:cNvGrpSpPr/>
          <p:nvPr/>
        </p:nvGrpSpPr>
        <p:grpSpPr>
          <a:xfrm>
            <a:off x="120969" y="6768269"/>
            <a:ext cx="1072125" cy="541432"/>
            <a:chOff x="85157" y="674113"/>
            <a:chExt cx="1072125" cy="541432"/>
          </a:xfrm>
        </p:grpSpPr>
        <p:sp>
          <p:nvSpPr>
            <p:cNvPr id="2292" name="Google Shape;206;p9">
              <a:extLst>
                <a:ext uri="{FF2B5EF4-FFF2-40B4-BE49-F238E27FC236}">
                  <a16:creationId xmlns:a16="http://schemas.microsoft.com/office/drawing/2014/main" id="{B0AE331B-19F7-6C81-DFCC-84F633CCB77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93" name="Picture 2292">
              <a:extLst>
                <a:ext uri="{FF2B5EF4-FFF2-40B4-BE49-F238E27FC236}">
                  <a16:creationId xmlns:a16="http://schemas.microsoft.com/office/drawing/2014/main" id="{4F0CCC8C-70A6-192B-7EEE-186C64596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94" name="TextBox 2293">
              <a:extLst>
                <a:ext uri="{FF2B5EF4-FFF2-40B4-BE49-F238E27FC236}">
                  <a16:creationId xmlns:a16="http://schemas.microsoft.com/office/drawing/2014/main" id="{D001E9A0-BF74-7259-059B-5B5767DF57B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2295" name="Rectangle: Rounded Corners 2294">
            <a:extLst>
              <a:ext uri="{FF2B5EF4-FFF2-40B4-BE49-F238E27FC236}">
                <a16:creationId xmlns:a16="http://schemas.microsoft.com/office/drawing/2014/main" id="{B478406B-193C-9A7B-3DAE-F23548EB0E04}"/>
              </a:ext>
            </a:extLst>
          </p:cNvPr>
          <p:cNvSpPr/>
          <p:nvPr/>
        </p:nvSpPr>
        <p:spPr>
          <a:xfrm>
            <a:off x="-622823" y="5546239"/>
            <a:ext cx="352231" cy="339097"/>
          </a:xfrm>
          <a:custGeom>
            <a:avLst/>
            <a:gdLst>
              <a:gd name="connsiteX0" fmla="*/ 0 w 352231"/>
              <a:gd name="connsiteY0" fmla="*/ 56517 h 339097"/>
              <a:gd name="connsiteX1" fmla="*/ 56517 w 352231"/>
              <a:gd name="connsiteY1" fmla="*/ 0 h 339097"/>
              <a:gd name="connsiteX2" fmla="*/ 295714 w 352231"/>
              <a:gd name="connsiteY2" fmla="*/ 0 h 339097"/>
              <a:gd name="connsiteX3" fmla="*/ 352231 w 352231"/>
              <a:gd name="connsiteY3" fmla="*/ 56517 h 339097"/>
              <a:gd name="connsiteX4" fmla="*/ 352231 w 352231"/>
              <a:gd name="connsiteY4" fmla="*/ 282580 h 339097"/>
              <a:gd name="connsiteX5" fmla="*/ 295714 w 352231"/>
              <a:gd name="connsiteY5" fmla="*/ 339097 h 339097"/>
              <a:gd name="connsiteX6" fmla="*/ 56517 w 352231"/>
              <a:gd name="connsiteY6" fmla="*/ 339097 h 339097"/>
              <a:gd name="connsiteX7" fmla="*/ 0 w 352231"/>
              <a:gd name="connsiteY7" fmla="*/ 282580 h 339097"/>
              <a:gd name="connsiteX8" fmla="*/ 0 w 352231"/>
              <a:gd name="connsiteY8" fmla="*/ 56517 h 3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31" h="339097" extrusionOk="0">
                <a:moveTo>
                  <a:pt x="0" y="56517"/>
                </a:moveTo>
                <a:cubicBezTo>
                  <a:pt x="4305" y="22765"/>
                  <a:pt x="30116" y="-2666"/>
                  <a:pt x="56517" y="0"/>
                </a:cubicBezTo>
                <a:cubicBezTo>
                  <a:pt x="111589" y="11189"/>
                  <a:pt x="213907" y="-7783"/>
                  <a:pt x="295714" y="0"/>
                </a:cubicBezTo>
                <a:cubicBezTo>
                  <a:pt x="325571" y="5572"/>
                  <a:pt x="351061" y="21115"/>
                  <a:pt x="352231" y="56517"/>
                </a:cubicBezTo>
                <a:cubicBezTo>
                  <a:pt x="346020" y="126736"/>
                  <a:pt x="349080" y="175295"/>
                  <a:pt x="352231" y="282580"/>
                </a:cubicBezTo>
                <a:cubicBezTo>
                  <a:pt x="354057" y="315173"/>
                  <a:pt x="331113" y="334469"/>
                  <a:pt x="295714" y="339097"/>
                </a:cubicBezTo>
                <a:cubicBezTo>
                  <a:pt x="202826" y="337918"/>
                  <a:pt x="153103" y="343229"/>
                  <a:pt x="56517" y="339097"/>
                </a:cubicBezTo>
                <a:cubicBezTo>
                  <a:pt x="27406" y="340547"/>
                  <a:pt x="733" y="316775"/>
                  <a:pt x="0" y="282580"/>
                </a:cubicBezTo>
                <a:cubicBezTo>
                  <a:pt x="-2479" y="221964"/>
                  <a:pt x="4205" y="160922"/>
                  <a:pt x="0" y="56517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01" name="Picture 230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C43FE3B-ACA1-4CA2-7BA8-DAC2E15B67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39232" b="67671"/>
          <a:stretch>
            <a:fillRect/>
          </a:stretch>
        </p:blipFill>
        <p:spPr>
          <a:xfrm>
            <a:off x="-54554" y="7220749"/>
            <a:ext cx="3100717" cy="928065"/>
          </a:xfrm>
          <a:prstGeom prst="rect">
            <a:avLst/>
          </a:prstGeom>
        </p:spPr>
      </p:pic>
      <p:pic>
        <p:nvPicPr>
          <p:cNvPr id="2302" name="Picture 230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249807C-D7AE-5E2E-96BB-45C021EB5A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" t="69999" r="49307" b="-2328"/>
          <a:stretch>
            <a:fillRect/>
          </a:stretch>
        </p:blipFill>
        <p:spPr>
          <a:xfrm>
            <a:off x="-112734" y="8992322"/>
            <a:ext cx="3198450" cy="957317"/>
          </a:xfrm>
          <a:prstGeom prst="rect">
            <a:avLst/>
          </a:prstGeom>
        </p:spPr>
      </p:pic>
      <p:pic>
        <p:nvPicPr>
          <p:cNvPr id="2303" name="Picture 230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36C2470-F6E6-6976-B5DB-D7E8F28166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5606" r="47858" b="34895"/>
          <a:stretch>
            <a:fillRect/>
          </a:stretch>
        </p:blipFill>
        <p:spPr>
          <a:xfrm>
            <a:off x="0" y="8147635"/>
            <a:ext cx="3155873" cy="861898"/>
          </a:xfrm>
          <a:prstGeom prst="rect">
            <a:avLst/>
          </a:prstGeom>
        </p:spPr>
      </p:pic>
      <p:grpSp>
        <p:nvGrpSpPr>
          <p:cNvPr id="2304" name="Group 2303">
            <a:extLst>
              <a:ext uri="{FF2B5EF4-FFF2-40B4-BE49-F238E27FC236}">
                <a16:creationId xmlns:a16="http://schemas.microsoft.com/office/drawing/2014/main" id="{9EAB7A0D-FF36-413C-B6B2-E31B86104807}"/>
              </a:ext>
            </a:extLst>
          </p:cNvPr>
          <p:cNvGrpSpPr/>
          <p:nvPr/>
        </p:nvGrpSpPr>
        <p:grpSpPr>
          <a:xfrm>
            <a:off x="292018" y="68186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305" name="Google Shape;222;p10">
              <a:extLst>
                <a:ext uri="{FF2B5EF4-FFF2-40B4-BE49-F238E27FC236}">
                  <a16:creationId xmlns:a16="http://schemas.microsoft.com/office/drawing/2014/main" id="{65806717-5643-0475-004B-663BB10C23C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6" name="TextBox 2305">
              <a:extLst>
                <a:ext uri="{FF2B5EF4-FFF2-40B4-BE49-F238E27FC236}">
                  <a16:creationId xmlns:a16="http://schemas.microsoft.com/office/drawing/2014/main" id="{E97540B1-8A55-D682-31D5-BD244D9C3E4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307" name="Group 2306">
            <a:extLst>
              <a:ext uri="{FF2B5EF4-FFF2-40B4-BE49-F238E27FC236}">
                <a16:creationId xmlns:a16="http://schemas.microsoft.com/office/drawing/2014/main" id="{69956F53-98A5-FA8B-5B15-65B92A9C71D1}"/>
              </a:ext>
            </a:extLst>
          </p:cNvPr>
          <p:cNvGrpSpPr/>
          <p:nvPr/>
        </p:nvGrpSpPr>
        <p:grpSpPr>
          <a:xfrm>
            <a:off x="42744" y="636194"/>
            <a:ext cx="410844" cy="407393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308" name="Oval 2307">
              <a:extLst>
                <a:ext uri="{FF2B5EF4-FFF2-40B4-BE49-F238E27FC236}">
                  <a16:creationId xmlns:a16="http://schemas.microsoft.com/office/drawing/2014/main" id="{AE0CD3C2-947A-D4E6-86C8-C3752C3D264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09" name="Picture 2308" descr="Free speaker sound loud vector">
              <a:extLst>
                <a:ext uri="{FF2B5EF4-FFF2-40B4-BE49-F238E27FC236}">
                  <a16:creationId xmlns:a16="http://schemas.microsoft.com/office/drawing/2014/main" id="{2F8A4988-5FCB-C8DA-EF2D-93DAC56E5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310" name="Picture 230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C3F7ADC-BA45-EC87-A796-1A81CBAE32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t="68239" r="-2211" b="-568"/>
          <a:stretch>
            <a:fillRect/>
          </a:stretch>
        </p:blipFill>
        <p:spPr>
          <a:xfrm>
            <a:off x="3198450" y="8474705"/>
            <a:ext cx="3629643" cy="1086376"/>
          </a:xfrm>
          <a:prstGeom prst="rect">
            <a:avLst/>
          </a:prstGeom>
        </p:spPr>
      </p:pic>
      <p:pic>
        <p:nvPicPr>
          <p:cNvPr id="2311" name="Picture 231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935D349-50CB-FC2C-DB42-DE777DDF1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32262" r="-2339" b="35409"/>
          <a:stretch>
            <a:fillRect/>
          </a:stretch>
        </p:blipFill>
        <p:spPr>
          <a:xfrm>
            <a:off x="3204898" y="7312184"/>
            <a:ext cx="3548900" cy="106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2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20F6A5F-8AC6-D0EF-1FAC-2CD97BFE55B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Google Shape;1513;p26">
            <a:extLst>
              <a:ext uri="{FF2B5EF4-FFF2-40B4-BE49-F238E27FC236}">
                <a16:creationId xmlns:a16="http://schemas.microsoft.com/office/drawing/2014/main" id="{076D8F05-782B-4D49-DB43-13DBFDB622CF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324E5F-AA4D-E146-C0A5-1A3B5D549FF9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5B5867C-AF1C-7D2E-954E-0EA3E3F146A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281331-407E-3CDD-6917-7A70A6A4358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E51311B-EADA-EADC-D81D-30BCA76CF55C}"/>
              </a:ext>
            </a:extLst>
          </p:cNvPr>
          <p:cNvSpPr txBox="1"/>
          <p:nvPr/>
        </p:nvSpPr>
        <p:spPr>
          <a:xfrm>
            <a:off x="1481512" y="74009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32558CB-5B6A-B232-D8B1-191CDCE37DD9}"/>
              </a:ext>
            </a:extLst>
          </p:cNvPr>
          <p:cNvGrpSpPr/>
          <p:nvPr/>
        </p:nvGrpSpPr>
        <p:grpSpPr>
          <a:xfrm>
            <a:off x="520317" y="732341"/>
            <a:ext cx="962296" cy="307777"/>
            <a:chOff x="537508" y="810975"/>
            <a:chExt cx="505091" cy="307777"/>
          </a:xfrm>
        </p:grpSpPr>
        <p:sp>
          <p:nvSpPr>
            <p:cNvPr id="33" name="Google Shape;206;p9">
              <a:extLst>
                <a:ext uri="{FF2B5EF4-FFF2-40B4-BE49-F238E27FC236}">
                  <a16:creationId xmlns:a16="http://schemas.microsoft.com/office/drawing/2014/main" id="{06122306-5FA5-D3B5-FB92-130B90A3D92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6D1D5C-EBED-5E80-2B24-E9DBB00788A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D991F576-22FC-16C2-FFB6-5BD5DC3B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60118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10A30A-D97D-6EA0-7911-C6AA0FCE5C95}"/>
              </a:ext>
            </a:extLst>
          </p:cNvPr>
          <p:cNvSpPr txBox="1"/>
          <p:nvPr/>
        </p:nvSpPr>
        <p:spPr>
          <a:xfrm>
            <a:off x="544700" y="1195299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Picture 2" descr="Free icon pencil write vector">
            <a:extLst>
              <a:ext uri="{FF2B5EF4-FFF2-40B4-BE49-F238E27FC236}">
                <a16:creationId xmlns:a16="http://schemas.microsoft.com/office/drawing/2014/main" id="{F977770F-6FDF-BD9A-7B01-8BEB775E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129361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34EB5360-897E-6C65-9EFA-11F811359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419"/>
              </p:ext>
            </p:extLst>
          </p:nvPr>
        </p:nvGraphicFramePr>
        <p:xfrm>
          <a:off x="160741" y="1267392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FC532F2-4152-7EC0-2A6C-FF1F7F14450D}"/>
              </a:ext>
            </a:extLst>
          </p:cNvPr>
          <p:cNvSpPr txBox="1"/>
          <p:nvPr/>
        </p:nvSpPr>
        <p:spPr>
          <a:xfrm>
            <a:off x="544700" y="1686824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Picture 2" descr="Free icon pencil write vector">
            <a:extLst>
              <a:ext uri="{FF2B5EF4-FFF2-40B4-BE49-F238E27FC236}">
                <a16:creationId xmlns:a16="http://schemas.microsoft.com/office/drawing/2014/main" id="{33B3C264-8F39-5AF6-7EA8-41387718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178514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33410A82-0D74-50EF-2E58-523BD7573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994093"/>
              </p:ext>
            </p:extLst>
          </p:nvPr>
        </p:nvGraphicFramePr>
        <p:xfrm>
          <a:off x="160741" y="175891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8DD51E08-208B-6D22-5D26-A12028C3BBD3}"/>
              </a:ext>
            </a:extLst>
          </p:cNvPr>
          <p:cNvSpPr txBox="1"/>
          <p:nvPr/>
        </p:nvSpPr>
        <p:spPr>
          <a:xfrm>
            <a:off x="544700" y="2163814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Picture 2" descr="Free icon pencil write vector">
            <a:extLst>
              <a:ext uri="{FF2B5EF4-FFF2-40B4-BE49-F238E27FC236}">
                <a16:creationId xmlns:a16="http://schemas.microsoft.com/office/drawing/2014/main" id="{86448402-AD0D-08FE-9AE5-21A82E2A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226213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D3DBEEFC-5C31-5C78-3894-F713BCF6A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068072"/>
              </p:ext>
            </p:extLst>
          </p:nvPr>
        </p:nvGraphicFramePr>
        <p:xfrm>
          <a:off x="160741" y="223590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53ED030-B8C6-918B-AA56-02C4B3D56D0F}"/>
              </a:ext>
            </a:extLst>
          </p:cNvPr>
          <p:cNvSpPr txBox="1"/>
          <p:nvPr/>
        </p:nvSpPr>
        <p:spPr>
          <a:xfrm>
            <a:off x="544700" y="2633607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2" descr="Free icon pencil write vector">
            <a:extLst>
              <a:ext uri="{FF2B5EF4-FFF2-40B4-BE49-F238E27FC236}">
                <a16:creationId xmlns:a16="http://schemas.microsoft.com/office/drawing/2014/main" id="{0F8176C8-F2F4-F492-B5DA-89F84DCE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273192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5D1EC6C8-0607-15D8-ABC4-A74E24F69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735687"/>
              </p:ext>
            </p:extLst>
          </p:nvPr>
        </p:nvGraphicFramePr>
        <p:xfrm>
          <a:off x="160741" y="2705700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BE3772EB-A376-D813-82F7-5F150C9DA7D4}"/>
              </a:ext>
            </a:extLst>
          </p:cNvPr>
          <p:cNvSpPr txBox="1"/>
          <p:nvPr/>
        </p:nvSpPr>
        <p:spPr>
          <a:xfrm>
            <a:off x="544700" y="312513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Picture 2" descr="Free icon pencil write vector">
            <a:extLst>
              <a:ext uri="{FF2B5EF4-FFF2-40B4-BE49-F238E27FC236}">
                <a16:creationId xmlns:a16="http://schemas.microsoft.com/office/drawing/2014/main" id="{6EE52A2C-E41A-F2F2-8055-D066E423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322345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34FB1B4B-6241-22F8-87AA-C1E93B9F0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93341"/>
              </p:ext>
            </p:extLst>
          </p:nvPr>
        </p:nvGraphicFramePr>
        <p:xfrm>
          <a:off x="160741" y="319722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B9A719A1-6ECC-3DCF-840E-FB938CF0A026}"/>
              </a:ext>
            </a:extLst>
          </p:cNvPr>
          <p:cNvSpPr txBox="1"/>
          <p:nvPr/>
        </p:nvSpPr>
        <p:spPr>
          <a:xfrm>
            <a:off x="544700" y="360212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4" name="Picture 2" descr="Free icon pencil write vector">
            <a:extLst>
              <a:ext uri="{FF2B5EF4-FFF2-40B4-BE49-F238E27FC236}">
                <a16:creationId xmlns:a16="http://schemas.microsoft.com/office/drawing/2014/main" id="{ECB431C7-2A93-14A1-E650-316A2F92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6842" y="370044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05" name="Table 2304">
            <a:extLst>
              <a:ext uri="{FF2B5EF4-FFF2-40B4-BE49-F238E27FC236}">
                <a16:creationId xmlns:a16="http://schemas.microsoft.com/office/drawing/2014/main" id="{5D303CEF-0867-6A45-7CFA-5E8EFB04C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64561"/>
              </p:ext>
            </p:extLst>
          </p:nvPr>
        </p:nvGraphicFramePr>
        <p:xfrm>
          <a:off x="160741" y="367421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pic>
        <p:nvPicPr>
          <p:cNvPr id="2306" name="Picture 230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3CFD1B6-43B1-AE0A-603A-304D2A63C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61" y="3926989"/>
            <a:ext cx="3652553" cy="1693391"/>
          </a:xfrm>
          <a:prstGeom prst="rect">
            <a:avLst/>
          </a:prstGeom>
        </p:spPr>
      </p:pic>
      <p:sp>
        <p:nvSpPr>
          <p:cNvPr id="2307" name="Speech Bubble: Oval 2306">
            <a:extLst>
              <a:ext uri="{FF2B5EF4-FFF2-40B4-BE49-F238E27FC236}">
                <a16:creationId xmlns:a16="http://schemas.microsoft.com/office/drawing/2014/main" id="{2CC41285-6785-7041-441A-D1D2DF852A14}"/>
              </a:ext>
            </a:extLst>
          </p:cNvPr>
          <p:cNvSpPr/>
          <p:nvPr/>
        </p:nvSpPr>
        <p:spPr>
          <a:xfrm>
            <a:off x="160741" y="4248862"/>
            <a:ext cx="1164183" cy="602611"/>
          </a:xfrm>
          <a:prstGeom prst="wedgeEllipseCallout">
            <a:avLst>
              <a:gd name="adj1" fmla="val 46495"/>
              <a:gd name="adj2" fmla="val 6127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¿y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tú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?</a:t>
            </a:r>
          </a:p>
        </p:txBody>
      </p:sp>
      <p:sp>
        <p:nvSpPr>
          <p:cNvPr id="2308" name="Speech Bubble: Oval 2307">
            <a:extLst>
              <a:ext uri="{FF2B5EF4-FFF2-40B4-BE49-F238E27FC236}">
                <a16:creationId xmlns:a16="http://schemas.microsoft.com/office/drawing/2014/main" id="{1C372C9F-ABBF-4854-3313-165B2AF4C522}"/>
              </a:ext>
            </a:extLst>
          </p:cNvPr>
          <p:cNvSpPr/>
          <p:nvPr/>
        </p:nvSpPr>
        <p:spPr>
          <a:xfrm>
            <a:off x="1279744" y="4781131"/>
            <a:ext cx="1413442" cy="649313"/>
          </a:xfrm>
          <a:prstGeom prst="wedgeEllipseCallout">
            <a:avLst>
              <a:gd name="adj1" fmla="val 57277"/>
              <a:gd name="adj2" fmla="val -42877"/>
            </a:avLst>
          </a:prstGeom>
          <a:solidFill>
            <a:srgbClr val="B9E5EE"/>
          </a:solidFill>
          <a:ln>
            <a:solidFill>
              <a:srgbClr val="B9E5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Qué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odias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?</a:t>
            </a:r>
          </a:p>
        </p:txBody>
      </p:sp>
      <p:sp>
        <p:nvSpPr>
          <p:cNvPr id="2309" name="Speech Bubble: Oval 2308">
            <a:extLst>
              <a:ext uri="{FF2B5EF4-FFF2-40B4-BE49-F238E27FC236}">
                <a16:creationId xmlns:a16="http://schemas.microsoft.com/office/drawing/2014/main" id="{839831D9-CF23-00A0-247A-98ACC987812F}"/>
              </a:ext>
            </a:extLst>
          </p:cNvPr>
          <p:cNvSpPr/>
          <p:nvPr/>
        </p:nvSpPr>
        <p:spPr>
          <a:xfrm>
            <a:off x="1412615" y="3988910"/>
            <a:ext cx="1413442" cy="649313"/>
          </a:xfrm>
          <a:prstGeom prst="wedgeEllipseCallout">
            <a:avLst>
              <a:gd name="adj1" fmla="val 46495"/>
              <a:gd name="adj2" fmla="val 61275"/>
            </a:avLst>
          </a:prstGeom>
          <a:solidFill>
            <a:srgbClr val="FFE1F0"/>
          </a:solidFill>
          <a:ln>
            <a:solidFill>
              <a:srgbClr val="FFE1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Qué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amas?</a:t>
            </a:r>
          </a:p>
        </p:txBody>
      </p:sp>
      <p:grpSp>
        <p:nvGrpSpPr>
          <p:cNvPr id="2310" name="Google Shape;1688;p30">
            <a:extLst>
              <a:ext uri="{FF2B5EF4-FFF2-40B4-BE49-F238E27FC236}">
                <a16:creationId xmlns:a16="http://schemas.microsoft.com/office/drawing/2014/main" id="{65547C27-4D26-7AC7-B54D-83527124B20A}"/>
              </a:ext>
            </a:extLst>
          </p:cNvPr>
          <p:cNvGrpSpPr/>
          <p:nvPr/>
        </p:nvGrpSpPr>
        <p:grpSpPr>
          <a:xfrm>
            <a:off x="479718" y="5551312"/>
            <a:ext cx="962296" cy="307777"/>
            <a:chOff x="537508" y="810975"/>
            <a:chExt cx="505091" cy="307777"/>
          </a:xfrm>
        </p:grpSpPr>
        <p:sp>
          <p:nvSpPr>
            <p:cNvPr id="2311" name="Google Shape;1689;p30">
              <a:extLst>
                <a:ext uri="{FF2B5EF4-FFF2-40B4-BE49-F238E27FC236}">
                  <a16:creationId xmlns:a16="http://schemas.microsoft.com/office/drawing/2014/main" id="{3D72AEEA-992B-9427-7D95-5A45EA1C312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12" name="Google Shape;1690;p30">
              <a:extLst>
                <a:ext uri="{FF2B5EF4-FFF2-40B4-BE49-F238E27FC236}">
                  <a16:creationId xmlns:a16="http://schemas.microsoft.com/office/drawing/2014/main" id="{A1748C2E-08D5-54F1-F9B3-C812DF00C74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313" name="Google Shape;1691;p30" descr="Pen, Write, Pencil, Writing Tool, Work, Message, Blue">
            <a:extLst>
              <a:ext uri="{FF2B5EF4-FFF2-40B4-BE49-F238E27FC236}">
                <a16:creationId xmlns:a16="http://schemas.microsoft.com/office/drawing/2014/main" id="{EB504652-22C4-06C0-7AD8-7110A7EBC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15" y="5420160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4" name="Table 2313">
            <a:extLst>
              <a:ext uri="{FF2B5EF4-FFF2-40B4-BE49-F238E27FC236}">
                <a16:creationId xmlns:a16="http://schemas.microsoft.com/office/drawing/2014/main" id="{8851363A-8CB0-BCB6-B667-AB69ACD84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57306"/>
              </p:ext>
            </p:extLst>
          </p:nvPr>
        </p:nvGraphicFramePr>
        <p:xfrm>
          <a:off x="98638" y="6000678"/>
          <a:ext cx="6611010" cy="369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1547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1547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débil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61547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difícil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315" name="TextBox 2314">
            <a:extLst>
              <a:ext uri="{FF2B5EF4-FFF2-40B4-BE49-F238E27FC236}">
                <a16:creationId xmlns:a16="http://schemas.microsoft.com/office/drawing/2014/main" id="{768B3AAA-6FDA-5116-97A6-88C62BE65645}"/>
              </a:ext>
            </a:extLst>
          </p:cNvPr>
          <p:cNvSpPr txBox="1"/>
          <p:nvPr/>
        </p:nvSpPr>
        <p:spPr>
          <a:xfrm>
            <a:off x="1410819" y="554644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2316" name="Picture 2315">
            <a:extLst>
              <a:ext uri="{FF2B5EF4-FFF2-40B4-BE49-F238E27FC236}">
                <a16:creationId xmlns:a16="http://schemas.microsoft.com/office/drawing/2014/main" id="{60CCC0E5-5DFB-AE0B-0901-6FD3F0C6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" y="7512851"/>
            <a:ext cx="631934" cy="581219"/>
          </a:xfrm>
          <a:prstGeom prst="rect">
            <a:avLst/>
          </a:prstGeom>
        </p:spPr>
      </p:pic>
      <p:pic>
        <p:nvPicPr>
          <p:cNvPr id="2317" name="Picture 2316" descr="Icon&#10;&#10;Description automatically generated">
            <a:extLst>
              <a:ext uri="{FF2B5EF4-FFF2-40B4-BE49-F238E27FC236}">
                <a16:creationId xmlns:a16="http://schemas.microsoft.com/office/drawing/2014/main" id="{1952111E-D579-1573-4B63-8D80E0193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" y="6313651"/>
            <a:ext cx="667164" cy="667164"/>
          </a:xfrm>
          <a:prstGeom prst="rect">
            <a:avLst/>
          </a:prstGeom>
        </p:spPr>
      </p:pic>
      <p:sp>
        <p:nvSpPr>
          <p:cNvPr id="2318" name="TextBox 2317">
            <a:extLst>
              <a:ext uri="{FF2B5EF4-FFF2-40B4-BE49-F238E27FC236}">
                <a16:creationId xmlns:a16="http://schemas.microsoft.com/office/drawing/2014/main" id="{35FEF237-0679-DF16-0FE5-3FD11E8C57DA}"/>
              </a:ext>
            </a:extLst>
          </p:cNvPr>
          <p:cNvSpPr txBox="1"/>
          <p:nvPr/>
        </p:nvSpPr>
        <p:spPr>
          <a:xfrm>
            <a:off x="676954" y="673404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319" name="TextBox 2318">
            <a:extLst>
              <a:ext uri="{FF2B5EF4-FFF2-40B4-BE49-F238E27FC236}">
                <a16:creationId xmlns:a16="http://schemas.microsoft.com/office/drawing/2014/main" id="{695CC4FE-8356-88BF-1B0C-307AC6D9073C}"/>
              </a:ext>
            </a:extLst>
          </p:cNvPr>
          <p:cNvSpPr txBox="1"/>
          <p:nvPr/>
        </p:nvSpPr>
        <p:spPr>
          <a:xfrm>
            <a:off x="745181" y="782079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2320" name="Picture 2319">
            <a:extLst>
              <a:ext uri="{FF2B5EF4-FFF2-40B4-BE49-F238E27FC236}">
                <a16:creationId xmlns:a16="http://schemas.microsoft.com/office/drawing/2014/main" id="{E272BFC4-061F-2E97-8549-C0670582FC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72" y="8676257"/>
            <a:ext cx="653860" cy="619446"/>
          </a:xfrm>
          <a:prstGeom prst="rect">
            <a:avLst/>
          </a:prstGeom>
        </p:spPr>
      </p:pic>
      <p:sp>
        <p:nvSpPr>
          <p:cNvPr id="2321" name="TextBox 2320">
            <a:extLst>
              <a:ext uri="{FF2B5EF4-FFF2-40B4-BE49-F238E27FC236}">
                <a16:creationId xmlns:a16="http://schemas.microsoft.com/office/drawing/2014/main" id="{3854EA44-C3B5-29DF-D57D-D24B0055D957}"/>
              </a:ext>
            </a:extLst>
          </p:cNvPr>
          <p:cNvSpPr txBox="1"/>
          <p:nvPr/>
        </p:nvSpPr>
        <p:spPr>
          <a:xfrm>
            <a:off x="760991" y="900489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2322" name="Picture 2321">
            <a:extLst>
              <a:ext uri="{FF2B5EF4-FFF2-40B4-BE49-F238E27FC236}">
                <a16:creationId xmlns:a16="http://schemas.microsoft.com/office/drawing/2014/main" id="{EB1AF0A1-5A27-4604-0D0D-708773E2A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059" y="5707794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76017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D2BEA7-85CE-4DE3-8FB1-5F7AE5A4C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958727"/>
              </p:ext>
            </p:extLst>
          </p:nvPr>
        </p:nvGraphicFramePr>
        <p:xfrm>
          <a:off x="139865" y="688382"/>
          <a:ext cx="6565736" cy="8847519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4a 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(W1-4)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at Spanish club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at the weekend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Barcelona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the afternoon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b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2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AR verbs (singular)</a:t>
                      </a:r>
                      <a:endParaRPr lang="en-GB" sz="12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Definite articles – </a:t>
                      </a:r>
                      <a:r>
                        <a:rPr lang="en-GB" sz="12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la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[l]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[ga] [go]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regular –AR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Family members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nouns, adjectives and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4b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(W5-6)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 time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reading club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(2)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ER verbs (singular)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Personal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‘a’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[ga] [go]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[ca] [co] [cu]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[que]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regular –ER verbs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5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(W7-9)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many, describing things</a:t>
                      </a:r>
                    </a:p>
                    <a:p>
                      <a:pPr marL="180975" marR="0" lvl="0" indent="-936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 monster</a:t>
                      </a:r>
                    </a:p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more than one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there is/are – 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hay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Plural indefinite articles 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en-GB" sz="12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2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unas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 plural marking on nouns [-s]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[qui]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[que] [qui]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[ci]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1-12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Parts of the body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85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6A381F9-E1BF-CC21-5447-DFE38B61841D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Google Shape;1513;p26">
            <a:extLst>
              <a:ext uri="{FF2B5EF4-FFF2-40B4-BE49-F238E27FC236}">
                <a16:creationId xmlns:a16="http://schemas.microsoft.com/office/drawing/2014/main" id="{704BB039-4109-4349-F1C6-843AB3F3429A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64BCD4-21FA-CC5E-A25A-012912476F94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EB514DD-716B-D866-24B8-A84D51CF4E9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787F47-56A1-EB99-1C35-D3394C14D33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3E23D2-7C0F-BCC1-BAC2-20C4C329429C}"/>
              </a:ext>
            </a:extLst>
          </p:cNvPr>
          <p:cNvGrpSpPr/>
          <p:nvPr/>
        </p:nvGrpSpPr>
        <p:grpSpPr>
          <a:xfrm>
            <a:off x="492421" y="805257"/>
            <a:ext cx="822261" cy="307777"/>
            <a:chOff x="455223" y="4442570"/>
            <a:chExt cx="822262" cy="307777"/>
          </a:xfrm>
        </p:grpSpPr>
        <p:sp>
          <p:nvSpPr>
            <p:cNvPr id="32" name="Google Shape;222;p10">
              <a:extLst>
                <a:ext uri="{FF2B5EF4-FFF2-40B4-BE49-F238E27FC236}">
                  <a16:creationId xmlns:a16="http://schemas.microsoft.com/office/drawing/2014/main" id="{D9B0CC79-1F5C-4E37-7935-E9837853C7BE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7D0908-553F-06B9-D358-FBBDA4D936B9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hablar</a:t>
              </a:r>
            </a:p>
          </p:txBody>
        </p:sp>
      </p:grpSp>
      <p:sp>
        <p:nvSpPr>
          <p:cNvPr id="34" name="Google Shape;402;p19">
            <a:extLst>
              <a:ext uri="{FF2B5EF4-FFF2-40B4-BE49-F238E27FC236}">
                <a16:creationId xmlns:a16="http://schemas.microsoft.com/office/drawing/2014/main" id="{039E4586-A4E9-A262-3F7A-3E8A38C6E19D}"/>
              </a:ext>
            </a:extLst>
          </p:cNvPr>
          <p:cNvSpPr txBox="1"/>
          <p:nvPr/>
        </p:nvSpPr>
        <p:spPr>
          <a:xfrm>
            <a:off x="1303558" y="818727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adivina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F782D37-AF87-C62F-EF55-DE2A8B43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" y="658006"/>
            <a:ext cx="572707" cy="605907"/>
          </a:xfrm>
          <a:prstGeom prst="rect">
            <a:avLst/>
          </a:prstGeom>
        </p:spPr>
      </p:pic>
      <p:pic>
        <p:nvPicPr>
          <p:cNvPr id="37" name="Picture 3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2A41CBE-4868-7F8E-6342-FB5EC9913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" y="834063"/>
            <a:ext cx="6858000" cy="37831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5F5D7E-EDA8-8137-2FC0-4D479AA0456B}"/>
              </a:ext>
            </a:extLst>
          </p:cNvPr>
          <p:cNvSpPr txBox="1"/>
          <p:nvPr/>
        </p:nvSpPr>
        <p:spPr>
          <a:xfrm>
            <a:off x="1481512" y="475533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A1F5B9-7F0B-E2A3-7B98-1FB5440C385F}"/>
              </a:ext>
            </a:extLst>
          </p:cNvPr>
          <p:cNvGrpSpPr/>
          <p:nvPr/>
        </p:nvGrpSpPr>
        <p:grpSpPr>
          <a:xfrm>
            <a:off x="520317" y="4747581"/>
            <a:ext cx="962296" cy="307777"/>
            <a:chOff x="537508" y="810975"/>
            <a:chExt cx="505091" cy="307777"/>
          </a:xfrm>
        </p:grpSpPr>
        <p:sp>
          <p:nvSpPr>
            <p:cNvPr id="42" name="Google Shape;206;p9">
              <a:extLst>
                <a:ext uri="{FF2B5EF4-FFF2-40B4-BE49-F238E27FC236}">
                  <a16:creationId xmlns:a16="http://schemas.microsoft.com/office/drawing/2014/main" id="{60CAB3FE-1776-F257-C9A9-4C1DF64EE51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5B7BB01-7BBF-E664-B48F-1913B7C8E2A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58" name="Picture 2" descr="Pen, Write, Pencil, Writing Tool, Work, Message, Blue">
            <a:extLst>
              <a:ext uri="{FF2B5EF4-FFF2-40B4-BE49-F238E27FC236}">
                <a16:creationId xmlns:a16="http://schemas.microsoft.com/office/drawing/2014/main" id="{D6794940-0E8D-C302-91AC-53E93719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461642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7832A0C-6A89-4160-FD9E-9F9F4C794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0" y="7056325"/>
            <a:ext cx="631934" cy="581219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8AFC7A65-1AFA-DA09-1478-BF65677F5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7" y="5706521"/>
            <a:ext cx="667164" cy="66716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85C58E51-A0C8-1C7B-1540-88212DF58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10" y="8458362"/>
            <a:ext cx="653860" cy="619446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50D4F39B-1BF5-36B9-0599-62BABDB29E03}"/>
              </a:ext>
            </a:extLst>
          </p:cNvPr>
          <p:cNvSpPr txBox="1"/>
          <p:nvPr/>
        </p:nvSpPr>
        <p:spPr>
          <a:xfrm>
            <a:off x="810760" y="615611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2933BF0-C491-2F27-B276-3FB7E16D9C83}"/>
              </a:ext>
            </a:extLst>
          </p:cNvPr>
          <p:cNvSpPr txBox="1"/>
          <p:nvPr/>
        </p:nvSpPr>
        <p:spPr>
          <a:xfrm>
            <a:off x="807164" y="739839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A85B8DBF-0616-22AE-5740-65D799C7056C}"/>
              </a:ext>
            </a:extLst>
          </p:cNvPr>
          <p:cNvSpPr txBox="1"/>
          <p:nvPr/>
        </p:nvSpPr>
        <p:spPr>
          <a:xfrm>
            <a:off x="774054" y="883459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aphicFrame>
        <p:nvGraphicFramePr>
          <p:cNvPr id="2062" name="Table 2061">
            <a:extLst>
              <a:ext uri="{FF2B5EF4-FFF2-40B4-BE49-F238E27FC236}">
                <a16:creationId xmlns:a16="http://schemas.microsoft.com/office/drawing/2014/main" id="{FE02662D-62E2-233E-900C-D7E5CC046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43715"/>
              </p:ext>
            </p:extLst>
          </p:nvPr>
        </p:nvGraphicFramePr>
        <p:xfrm>
          <a:off x="117614" y="5288806"/>
          <a:ext cx="6611010" cy="4272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71209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71209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71209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weak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71209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712095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71209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063" name="Picture 2062">
            <a:extLst>
              <a:ext uri="{FF2B5EF4-FFF2-40B4-BE49-F238E27FC236}">
                <a16:creationId xmlns:a16="http://schemas.microsoft.com/office/drawing/2014/main" id="{9E684621-4AE4-6874-9148-F0ECB3FCC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933" y="5027673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425836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88B98-4E64-B2CE-1600-42871BAC306C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Google Shape;1513;p26">
            <a:extLst>
              <a:ext uri="{FF2B5EF4-FFF2-40B4-BE49-F238E27FC236}">
                <a16:creationId xmlns:a16="http://schemas.microsoft.com/office/drawing/2014/main" id="{E4A23E62-C2C7-63FF-2BBD-F92924CC0EF3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673CA-06BC-D2D3-FCB3-DBC898280C80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ECB78E9-BF31-2055-52AA-880DCE5EA71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6323E-A598-6BD1-CDC6-FF3E30896B2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18" name="Table 107">
            <a:extLst>
              <a:ext uri="{FF2B5EF4-FFF2-40B4-BE49-F238E27FC236}">
                <a16:creationId xmlns:a16="http://schemas.microsoft.com/office/drawing/2014/main" id="{D6A6BACD-4F71-EFCA-4D2C-959EA3B47D3F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12182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233AB7-4D7D-DA72-5F9D-94C96BB605E4}"/>
              </a:ext>
            </a:extLst>
          </p:cNvPr>
          <p:cNvSpPr txBox="1"/>
          <p:nvPr/>
        </p:nvSpPr>
        <p:spPr>
          <a:xfrm>
            <a:off x="307645" y="216535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286CF2-AD4F-6A90-3506-2BF70B89B093}"/>
              </a:ext>
            </a:extLst>
          </p:cNvPr>
          <p:cNvGrpSpPr/>
          <p:nvPr/>
        </p:nvGrpSpPr>
        <p:grpSpPr>
          <a:xfrm>
            <a:off x="845792" y="847136"/>
            <a:ext cx="1801949" cy="409714"/>
            <a:chOff x="1639842" y="1416995"/>
            <a:chExt cx="1801949" cy="409714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725AD9D5-78D5-6CE8-1A70-01F15AD03DC0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6556DBD-43F6-F761-5693-089A86A2D02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3CE66-DB7B-02B8-6A0D-DA3ACE79B215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BC1961F4-512F-6AB2-AA81-C379BCD9746F}"/>
              </a:ext>
            </a:extLst>
          </p:cNvPr>
          <p:cNvGraphicFramePr>
            <a:graphicFrameLocks noGrp="1"/>
          </p:cNvGraphicFramePr>
          <p:nvPr/>
        </p:nvGraphicFramePr>
        <p:xfrm>
          <a:off x="1444982" y="1411728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947FA0F-3655-8967-6B9D-DC7ED3555DB0}"/>
              </a:ext>
            </a:extLst>
          </p:cNvPr>
          <p:cNvSpPr txBox="1"/>
          <p:nvPr/>
        </p:nvSpPr>
        <p:spPr>
          <a:xfrm>
            <a:off x="1423939" y="2164904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7462C8-5E95-B157-ECAA-B0E750CA8AEA}"/>
              </a:ext>
            </a:extLst>
          </p:cNvPr>
          <p:cNvSpPr/>
          <p:nvPr/>
        </p:nvSpPr>
        <p:spPr>
          <a:xfrm>
            <a:off x="146245" y="709322"/>
            <a:ext cx="2530325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3C8710-338E-FA05-50FD-9E158ACD7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5" y="1581150"/>
            <a:ext cx="469283" cy="5837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722863-0968-9DE8-51AF-E4AA785E1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777" y="1790313"/>
            <a:ext cx="813817" cy="31229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527D0C9-76D0-C304-0823-516C14D40E09}"/>
              </a:ext>
            </a:extLst>
          </p:cNvPr>
          <p:cNvGrpSpPr/>
          <p:nvPr/>
        </p:nvGrpSpPr>
        <p:grpSpPr>
          <a:xfrm>
            <a:off x="2580286" y="1236210"/>
            <a:ext cx="970168" cy="814884"/>
            <a:chOff x="307002" y="7566375"/>
            <a:chExt cx="808622" cy="403765"/>
          </a:xfrm>
        </p:grpSpPr>
        <p:sp>
          <p:nvSpPr>
            <p:cNvPr id="30" name="Rectangle: Folded Corner 29">
              <a:extLst>
                <a:ext uri="{FF2B5EF4-FFF2-40B4-BE49-F238E27FC236}">
                  <a16:creationId xmlns:a16="http://schemas.microsoft.com/office/drawing/2014/main" id="{BA72FEA6-9FC2-87D8-26D2-8BBCB4BEE2C4}"/>
                </a:ext>
              </a:extLst>
            </p:cNvPr>
            <p:cNvSpPr/>
            <p:nvPr/>
          </p:nvSpPr>
          <p:spPr>
            <a:xfrm>
              <a:off x="307002" y="7566375"/>
              <a:ext cx="808622" cy="40376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F7218A-1E0C-FD20-DA11-740E2223C4AC}"/>
                </a:ext>
              </a:extLst>
            </p:cNvPr>
            <p:cNvSpPr txBox="1"/>
            <p:nvPr/>
          </p:nvSpPr>
          <p:spPr>
            <a:xfrm>
              <a:off x="362741" y="7583757"/>
              <a:ext cx="732496" cy="38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[v]</a:t>
              </a:r>
              <a:r>
                <a:rPr kumimoji="0" lang="es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has the same sound as [b]!</a:t>
              </a:r>
            </a:p>
          </p:txBody>
        </p:sp>
      </p:grpSp>
      <p:pic>
        <p:nvPicPr>
          <p:cNvPr id="32" name="Picture 16" descr="Free bulb idea sketch illustration">
            <a:extLst>
              <a:ext uri="{FF2B5EF4-FFF2-40B4-BE49-F238E27FC236}">
                <a16:creationId xmlns:a16="http://schemas.microsoft.com/office/drawing/2014/main" id="{5326D048-7351-73CA-1F8F-044C724AC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21460"/>
          <a:stretch/>
        </p:blipFill>
        <p:spPr bwMode="auto">
          <a:xfrm>
            <a:off x="2605160" y="1270331"/>
            <a:ext cx="29253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B48C9AA-DDEC-9B99-A7A6-71B41AD05F2B}"/>
              </a:ext>
            </a:extLst>
          </p:cNvPr>
          <p:cNvGrpSpPr/>
          <p:nvPr/>
        </p:nvGrpSpPr>
        <p:grpSpPr>
          <a:xfrm>
            <a:off x="4884130" y="600761"/>
            <a:ext cx="1822690" cy="1246263"/>
            <a:chOff x="4876029" y="582476"/>
            <a:chExt cx="1822690" cy="93773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B9EEE3D-E7FF-AA5A-F4A2-DD189F54E13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37734"/>
              <a:chOff x="4310576" y="875609"/>
              <a:chExt cx="2558030" cy="126914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DBCAA1E-3036-D7B6-F0BC-747EB84A1A8D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1913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3E1FE2B-46BB-B091-17FD-B097E992FB5B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3FCC233-E994-9F21-A5A2-36D85BDC3C80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3FDF5-FD8D-24FB-69E8-76DEA64B592E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32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GB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</a:t>
              </a:r>
              <a:r>
                <a:rPr lang="en-GB" sz="1100" dirty="0">
                  <a:latin typeface="Century Gothic"/>
                  <a:sym typeface="Century Gothic"/>
                </a:rPr>
                <a:t>AR &amp; -ER verbs: </a:t>
              </a:r>
              <a:br>
                <a:rPr lang="en-GB" sz="1100" dirty="0">
                  <a:latin typeface="Century Gothic"/>
                  <a:sym typeface="Century Gothic"/>
                </a:rPr>
              </a:br>
              <a:r>
                <a:rPr lang="en-GB" sz="1100" dirty="0">
                  <a:latin typeface="Century Gothic"/>
                  <a:sym typeface="Century Gothic"/>
                </a:rPr>
                <a:t>I, you, s/he</a:t>
              </a:r>
            </a:p>
          </p:txBody>
        </p:sp>
      </p:grpSp>
      <p:pic>
        <p:nvPicPr>
          <p:cNvPr id="39" name="Picture 6" descr="Free target button icon illustration">
            <a:extLst>
              <a:ext uri="{FF2B5EF4-FFF2-40B4-BE49-F238E27FC236}">
                <a16:creationId xmlns:a16="http://schemas.microsoft.com/office/drawing/2014/main" id="{6989094D-918F-3AB6-5EE6-B8D76F0D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2B27499-4DE3-7196-D1DE-BDA2EC418D6B}"/>
              </a:ext>
            </a:extLst>
          </p:cNvPr>
          <p:cNvGrpSpPr/>
          <p:nvPr/>
        </p:nvGrpSpPr>
        <p:grpSpPr>
          <a:xfrm>
            <a:off x="3574994" y="1701045"/>
            <a:ext cx="2046423" cy="1109139"/>
            <a:chOff x="2680460" y="1640514"/>
            <a:chExt cx="3878369" cy="2208757"/>
          </a:xfrm>
        </p:grpSpPr>
        <p:pic>
          <p:nvPicPr>
            <p:cNvPr id="48" name="Picture 4" descr="Paisaje, Los Campos, Nubes, Hierba">
              <a:extLst>
                <a:ext uri="{FF2B5EF4-FFF2-40B4-BE49-F238E27FC236}">
                  <a16:creationId xmlns:a16="http://schemas.microsoft.com/office/drawing/2014/main" id="{C17FD6C1-09EE-516E-07E9-1B26B1372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973" y="1977576"/>
              <a:ext cx="3005856" cy="174245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Free vector graphics of Sun">
              <a:extLst>
                <a:ext uri="{FF2B5EF4-FFF2-40B4-BE49-F238E27FC236}">
                  <a16:creationId xmlns:a16="http://schemas.microsoft.com/office/drawing/2014/main" id="{DD9EFF29-1BCE-5E03-6D4F-64CB16AD4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312" y="1640514"/>
              <a:ext cx="1052133" cy="1045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Free vector graphics of Bike">
              <a:extLst>
                <a:ext uri="{FF2B5EF4-FFF2-40B4-BE49-F238E27FC236}">
                  <a16:creationId xmlns:a16="http://schemas.microsoft.com/office/drawing/2014/main" id="{BDEC9026-9F34-AB7F-626E-3AA6A9F87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425" y="3075087"/>
              <a:ext cx="365213" cy="23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Free vector graphics of Deck chair">
              <a:extLst>
                <a:ext uri="{FF2B5EF4-FFF2-40B4-BE49-F238E27FC236}">
                  <a16:creationId xmlns:a16="http://schemas.microsoft.com/office/drawing/2014/main" id="{A4ED4007-8851-56B8-3578-B5B6DC521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460" y="2897499"/>
              <a:ext cx="838200" cy="910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Free vector graphics of Author">
              <a:extLst>
                <a:ext uri="{FF2B5EF4-FFF2-40B4-BE49-F238E27FC236}">
                  <a16:creationId xmlns:a16="http://schemas.microsoft.com/office/drawing/2014/main" id="{3D128B31-51F3-7E02-4FE0-F410A1D26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20843" y="3477796"/>
              <a:ext cx="539731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BB257D8-516E-7DC8-26D6-1B3F630FDD7C}"/>
              </a:ext>
            </a:extLst>
          </p:cNvPr>
          <p:cNvSpPr txBox="1"/>
          <p:nvPr/>
        </p:nvSpPr>
        <p:spPr>
          <a:xfrm>
            <a:off x="5131209" y="1551410"/>
            <a:ext cx="14927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1100" dirty="0">
                <a:latin typeface="Century Gothic"/>
                <a:ea typeface="Century Gothic"/>
                <a:cs typeface="Century Gothic"/>
                <a:sym typeface="Century Gothic"/>
              </a:rPr>
              <a:t>SSC [b] [v]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8D8C9FA-EACF-3B92-E0DC-B50819A78629}"/>
              </a:ext>
            </a:extLst>
          </p:cNvPr>
          <p:cNvSpPr/>
          <p:nvPr/>
        </p:nvSpPr>
        <p:spPr>
          <a:xfrm>
            <a:off x="4969689" y="1587619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46E7BE4-8A61-B0D9-8EB4-718F327FCB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1450" y="695135"/>
            <a:ext cx="791655" cy="1087116"/>
          </a:xfrm>
          <a:prstGeom prst="rect">
            <a:avLst/>
          </a:prstGeom>
        </p:spPr>
      </p:pic>
      <p:graphicFrame>
        <p:nvGraphicFramePr>
          <p:cNvPr id="57" name="Table 51">
            <a:extLst>
              <a:ext uri="{FF2B5EF4-FFF2-40B4-BE49-F238E27FC236}">
                <a16:creationId xmlns:a16="http://schemas.microsoft.com/office/drawing/2014/main" id="{8761F5DC-4A44-2D8B-B916-7298C4D87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512618"/>
              </p:ext>
            </p:extLst>
          </p:nvPr>
        </p:nvGraphicFramePr>
        <p:xfrm>
          <a:off x="141142" y="3918357"/>
          <a:ext cx="6539773" cy="1797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vaca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viento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celebrar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bajar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banco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abeja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vela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avispa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5389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subir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4854"/>
                  </a:ext>
                </a:extLst>
              </a:tr>
            </a:tbl>
          </a:graphicData>
        </a:graphic>
      </p:graphicFrame>
      <p:grpSp>
        <p:nvGrpSpPr>
          <p:cNvPr id="58" name="Group 57">
            <a:extLst>
              <a:ext uri="{FF2B5EF4-FFF2-40B4-BE49-F238E27FC236}">
                <a16:creationId xmlns:a16="http://schemas.microsoft.com/office/drawing/2014/main" id="{88E62E7B-F5CC-0A92-A3F1-F3499A98F3FD}"/>
              </a:ext>
            </a:extLst>
          </p:cNvPr>
          <p:cNvGrpSpPr/>
          <p:nvPr/>
        </p:nvGrpSpPr>
        <p:grpSpPr>
          <a:xfrm>
            <a:off x="5135855" y="3467333"/>
            <a:ext cx="1879161" cy="369332"/>
            <a:chOff x="4495800" y="3728776"/>
            <a:chExt cx="1879161" cy="369332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75B5BBC1-8AFD-A2C4-0482-6200A044DDCB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57156D-A78F-6B20-28FE-A54E693F1BE2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61C40A9-CE53-BB12-DC04-27EA83D96DC0}"/>
              </a:ext>
            </a:extLst>
          </p:cNvPr>
          <p:cNvSpPr txBox="1"/>
          <p:nvPr/>
        </p:nvSpPr>
        <p:spPr>
          <a:xfrm>
            <a:off x="44042" y="3544837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D03475E-3D94-EAE8-95ED-541D13B87A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7481" y="3384783"/>
            <a:ext cx="707513" cy="538005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2D9843E-37F0-045D-70F2-68AA89217740}"/>
              </a:ext>
            </a:extLst>
          </p:cNvPr>
          <p:cNvSpPr/>
          <p:nvPr/>
        </p:nvSpPr>
        <p:spPr>
          <a:xfrm>
            <a:off x="198823" y="6288640"/>
            <a:ext cx="6507997" cy="298252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7" name="TextBox 2266">
            <a:extLst>
              <a:ext uri="{FF2B5EF4-FFF2-40B4-BE49-F238E27FC236}">
                <a16:creationId xmlns:a16="http://schemas.microsoft.com/office/drawing/2014/main" id="{2D4E4F7D-71CC-0C11-A377-9AE084413D6C}"/>
              </a:ext>
            </a:extLst>
          </p:cNvPr>
          <p:cNvSpPr txBox="1"/>
          <p:nvPr/>
        </p:nvSpPr>
        <p:spPr>
          <a:xfrm>
            <a:off x="302631" y="6339257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2275" name="TextBox 2274">
            <a:extLst>
              <a:ext uri="{FF2B5EF4-FFF2-40B4-BE49-F238E27FC236}">
                <a16:creationId xmlns:a16="http://schemas.microsoft.com/office/drawing/2014/main" id="{298065F8-F7AE-5F1B-7D90-3FA0148B9185}"/>
              </a:ext>
            </a:extLst>
          </p:cNvPr>
          <p:cNvSpPr txBox="1"/>
          <p:nvPr/>
        </p:nvSpPr>
        <p:spPr>
          <a:xfrm>
            <a:off x="293526" y="6606907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verbs: ‘I’, ‘you’, s/he, it’]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78" name="Group 2277">
            <a:extLst>
              <a:ext uri="{FF2B5EF4-FFF2-40B4-BE49-F238E27FC236}">
                <a16:creationId xmlns:a16="http://schemas.microsoft.com/office/drawing/2014/main" id="{B99A2C99-AE4F-1942-F942-EB70EE0FC7C4}"/>
              </a:ext>
            </a:extLst>
          </p:cNvPr>
          <p:cNvGrpSpPr/>
          <p:nvPr/>
        </p:nvGrpSpPr>
        <p:grpSpPr>
          <a:xfrm>
            <a:off x="4870721" y="6309331"/>
            <a:ext cx="1943885" cy="588990"/>
            <a:chOff x="115026" y="5917195"/>
            <a:chExt cx="1943885" cy="588990"/>
          </a:xfrm>
        </p:grpSpPr>
        <p:sp>
          <p:nvSpPr>
            <p:cNvPr id="2279" name="TextBox 2278">
              <a:extLst>
                <a:ext uri="{FF2B5EF4-FFF2-40B4-BE49-F238E27FC236}">
                  <a16:creationId xmlns:a16="http://schemas.microsoft.com/office/drawing/2014/main" id="{39235E71-1D40-91BA-711C-84425FD23CB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8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0C9B885-A835-1A9D-E77B-D6E00303B3FC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1" name="TextBox 2280">
              <a:extLst>
                <a:ext uri="{FF2B5EF4-FFF2-40B4-BE49-F238E27FC236}">
                  <a16:creationId xmlns:a16="http://schemas.microsoft.com/office/drawing/2014/main" id="{B0653E4D-4CC1-F45F-2276-99CEEBAB097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82" name="TextBox 2281">
            <a:extLst>
              <a:ext uri="{FF2B5EF4-FFF2-40B4-BE49-F238E27FC236}">
                <a16:creationId xmlns:a16="http://schemas.microsoft.com/office/drawing/2014/main" id="{4C8584F4-52B7-43AC-921B-EDE9753393D1}"/>
              </a:ext>
            </a:extLst>
          </p:cNvPr>
          <p:cNvSpPr txBox="1"/>
          <p:nvPr/>
        </p:nvSpPr>
        <p:spPr>
          <a:xfrm>
            <a:off x="267942" y="6948006"/>
            <a:ext cx="65079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learnt that in Spanish, The verb ending changes to indicate the person who is talking.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83" name="Google Shape;183;p8">
            <a:extLst>
              <a:ext uri="{FF2B5EF4-FFF2-40B4-BE49-F238E27FC236}">
                <a16:creationId xmlns:a16="http://schemas.microsoft.com/office/drawing/2014/main" id="{0690E315-7E83-B836-8358-F6973434284C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51722" y="7906882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84" name="TextBox 2283">
            <a:extLst>
              <a:ext uri="{FF2B5EF4-FFF2-40B4-BE49-F238E27FC236}">
                <a16:creationId xmlns:a16="http://schemas.microsoft.com/office/drawing/2014/main" id="{544B18A5-1A1C-DCBB-FF1B-48CEAF7C98F4}"/>
              </a:ext>
            </a:extLst>
          </p:cNvPr>
          <p:cNvSpPr txBox="1"/>
          <p:nvPr/>
        </p:nvSpPr>
        <p:spPr>
          <a:xfrm>
            <a:off x="201688" y="7899228"/>
            <a:ext cx="200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</a:p>
        </p:txBody>
      </p:sp>
      <p:sp>
        <p:nvSpPr>
          <p:cNvPr id="2285" name="TextBox 2284">
            <a:extLst>
              <a:ext uri="{FF2B5EF4-FFF2-40B4-BE49-F238E27FC236}">
                <a16:creationId xmlns:a16="http://schemas.microsoft.com/office/drawing/2014/main" id="{762815F3-D595-1A44-8051-DC524ADC95F6}"/>
              </a:ext>
            </a:extLst>
          </p:cNvPr>
          <p:cNvSpPr txBox="1"/>
          <p:nvPr/>
        </p:nvSpPr>
        <p:spPr>
          <a:xfrm>
            <a:off x="2234211" y="7893074"/>
            <a:ext cx="429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 a party.</a:t>
            </a:r>
          </a:p>
        </p:txBody>
      </p:sp>
      <p:sp>
        <p:nvSpPr>
          <p:cNvPr id="2286" name="TextBox 2285">
            <a:extLst>
              <a:ext uri="{FF2B5EF4-FFF2-40B4-BE49-F238E27FC236}">
                <a16:creationId xmlns:a16="http://schemas.microsoft.com/office/drawing/2014/main" id="{05499F20-4367-5F37-657D-212E0F806BD2}"/>
              </a:ext>
            </a:extLst>
          </p:cNvPr>
          <p:cNvSpPr txBox="1"/>
          <p:nvPr/>
        </p:nvSpPr>
        <p:spPr>
          <a:xfrm>
            <a:off x="1814455" y="7522254"/>
            <a:ext cx="421910" cy="307777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87" name="TextBox 2286">
            <a:extLst>
              <a:ext uri="{FF2B5EF4-FFF2-40B4-BE49-F238E27FC236}">
                <a16:creationId xmlns:a16="http://schemas.microsoft.com/office/drawing/2014/main" id="{47251BF9-92F4-1247-18EB-087CC9CCFA87}"/>
              </a:ext>
            </a:extLst>
          </p:cNvPr>
          <p:cNvSpPr txBox="1"/>
          <p:nvPr/>
        </p:nvSpPr>
        <p:spPr>
          <a:xfrm>
            <a:off x="4519466" y="7518225"/>
            <a:ext cx="415498" cy="307777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</a:t>
            </a:r>
          </a:p>
        </p:txBody>
      </p:sp>
      <p:pic>
        <p:nvPicPr>
          <p:cNvPr id="2288" name="Google Shape;183;p8">
            <a:extLst>
              <a:ext uri="{FF2B5EF4-FFF2-40B4-BE49-F238E27FC236}">
                <a16:creationId xmlns:a16="http://schemas.microsoft.com/office/drawing/2014/main" id="{863D9583-532F-DE08-D233-78B35845CA2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45668" y="8161514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TextBox 2288">
            <a:extLst>
              <a:ext uri="{FF2B5EF4-FFF2-40B4-BE49-F238E27FC236}">
                <a16:creationId xmlns:a16="http://schemas.microsoft.com/office/drawing/2014/main" id="{D11DE6E2-7483-FBC6-9448-95ECF92D58FF}"/>
              </a:ext>
            </a:extLst>
          </p:cNvPr>
          <p:cNvSpPr txBox="1"/>
          <p:nvPr/>
        </p:nvSpPr>
        <p:spPr>
          <a:xfrm>
            <a:off x="195634" y="8153860"/>
            <a:ext cx="201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</a:p>
        </p:txBody>
      </p:sp>
      <p:sp>
        <p:nvSpPr>
          <p:cNvPr id="2290" name="TextBox 2289">
            <a:extLst>
              <a:ext uri="{FF2B5EF4-FFF2-40B4-BE49-F238E27FC236}">
                <a16:creationId xmlns:a16="http://schemas.microsoft.com/office/drawing/2014/main" id="{E2517894-B1CB-5DC8-597F-8A32834AE161}"/>
              </a:ext>
            </a:extLst>
          </p:cNvPr>
          <p:cNvSpPr txBox="1"/>
          <p:nvPr/>
        </p:nvSpPr>
        <p:spPr>
          <a:xfrm>
            <a:off x="2228157" y="8185806"/>
            <a:ext cx="429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 a party.</a:t>
            </a:r>
          </a:p>
        </p:txBody>
      </p:sp>
      <p:pic>
        <p:nvPicPr>
          <p:cNvPr id="2291" name="Google Shape;183;p8">
            <a:extLst>
              <a:ext uri="{FF2B5EF4-FFF2-40B4-BE49-F238E27FC236}">
                <a16:creationId xmlns:a16="http://schemas.microsoft.com/office/drawing/2014/main" id="{ACB5A5AC-30C4-5232-98F4-A33C49CCB3C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45668" y="8452670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92" name="TextBox 2291">
            <a:extLst>
              <a:ext uri="{FF2B5EF4-FFF2-40B4-BE49-F238E27FC236}">
                <a16:creationId xmlns:a16="http://schemas.microsoft.com/office/drawing/2014/main" id="{051A55CA-E6E3-9EC6-281B-04CA3277C7CB}"/>
              </a:ext>
            </a:extLst>
          </p:cNvPr>
          <p:cNvSpPr txBox="1"/>
          <p:nvPr/>
        </p:nvSpPr>
        <p:spPr>
          <a:xfrm>
            <a:off x="195634" y="8445016"/>
            <a:ext cx="1980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</a:p>
        </p:txBody>
      </p:sp>
      <p:sp>
        <p:nvSpPr>
          <p:cNvPr id="2293" name="TextBox 2292">
            <a:extLst>
              <a:ext uri="{FF2B5EF4-FFF2-40B4-BE49-F238E27FC236}">
                <a16:creationId xmlns:a16="http://schemas.microsoft.com/office/drawing/2014/main" id="{F731A8CF-C960-8401-09C7-D6A95ACC6F3D}"/>
              </a:ext>
            </a:extLst>
          </p:cNvPr>
          <p:cNvSpPr txBox="1"/>
          <p:nvPr/>
        </p:nvSpPr>
        <p:spPr>
          <a:xfrm>
            <a:off x="2228157" y="8438862"/>
            <a:ext cx="151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organises a party.</a:t>
            </a:r>
          </a:p>
        </p:txBody>
      </p:sp>
      <p:pic>
        <p:nvPicPr>
          <p:cNvPr id="2294" name="Google Shape;183;p8">
            <a:extLst>
              <a:ext uri="{FF2B5EF4-FFF2-40B4-BE49-F238E27FC236}">
                <a16:creationId xmlns:a16="http://schemas.microsoft.com/office/drawing/2014/main" id="{5ACBA610-FD10-4301-CDA6-E377B5126C0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166043" y="7925776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95" name="TextBox 2294">
            <a:extLst>
              <a:ext uri="{FF2B5EF4-FFF2-40B4-BE49-F238E27FC236}">
                <a16:creationId xmlns:a16="http://schemas.microsoft.com/office/drawing/2014/main" id="{F924673C-43C4-415A-D918-49CF0774BD8E}"/>
              </a:ext>
            </a:extLst>
          </p:cNvPr>
          <p:cNvSpPr txBox="1"/>
          <p:nvPr/>
        </p:nvSpPr>
        <p:spPr>
          <a:xfrm>
            <a:off x="3824208" y="7876271"/>
            <a:ext cx="333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96" name="TextBox 2295">
            <a:extLst>
              <a:ext uri="{FF2B5EF4-FFF2-40B4-BE49-F238E27FC236}">
                <a16:creationId xmlns:a16="http://schemas.microsoft.com/office/drawing/2014/main" id="{96E629E9-E050-76CD-B571-9A14A41DE028}"/>
              </a:ext>
            </a:extLst>
          </p:cNvPr>
          <p:cNvSpPr txBox="1"/>
          <p:nvPr/>
        </p:nvSpPr>
        <p:spPr>
          <a:xfrm>
            <a:off x="3827493" y="8144027"/>
            <a:ext cx="325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mensajes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97" name="Google Shape;183;p8">
            <a:extLst>
              <a:ext uri="{FF2B5EF4-FFF2-40B4-BE49-F238E27FC236}">
                <a16:creationId xmlns:a16="http://schemas.microsoft.com/office/drawing/2014/main" id="{5BFB27A0-A706-B231-8629-C3FC8C893F7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42499" y="8191705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98" name="TextBox 2297">
            <a:extLst>
              <a:ext uri="{FF2B5EF4-FFF2-40B4-BE49-F238E27FC236}">
                <a16:creationId xmlns:a16="http://schemas.microsoft.com/office/drawing/2014/main" id="{0D248740-48D2-F122-7229-43B5C8A3ECA7}"/>
              </a:ext>
            </a:extLst>
          </p:cNvPr>
          <p:cNvSpPr txBox="1"/>
          <p:nvPr/>
        </p:nvSpPr>
        <p:spPr>
          <a:xfrm>
            <a:off x="3827493" y="8419599"/>
            <a:ext cx="325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99" name="Google Shape;183;p8">
            <a:extLst>
              <a:ext uri="{FF2B5EF4-FFF2-40B4-BE49-F238E27FC236}">
                <a16:creationId xmlns:a16="http://schemas.microsoft.com/office/drawing/2014/main" id="{3A153F30-A3B0-F1F7-0149-594983CA41A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35556" y="8472465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300" name="Speech Bubble: Rectangle with Corners Rounded 2299">
            <a:extLst>
              <a:ext uri="{FF2B5EF4-FFF2-40B4-BE49-F238E27FC236}">
                <a16:creationId xmlns:a16="http://schemas.microsoft.com/office/drawing/2014/main" id="{3490143C-9A0B-6837-CB0F-14E7BCF90D06}"/>
              </a:ext>
            </a:extLst>
          </p:cNvPr>
          <p:cNvSpPr/>
          <p:nvPr/>
        </p:nvSpPr>
        <p:spPr>
          <a:xfrm>
            <a:off x="2543002" y="7289639"/>
            <a:ext cx="1440784" cy="515189"/>
          </a:xfrm>
          <a:prstGeom prst="wedgeRoundRectCallout">
            <a:avLst>
              <a:gd name="adj1" fmla="val 11223"/>
              <a:gd name="adj2" fmla="val 829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refer to ‘I’, the ending is the same.</a:t>
            </a:r>
            <a:endParaRPr kumimoji="0" lang="en-GB" sz="12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01" name="Speech Bubble: Rectangle with Corners Rounded 2300">
            <a:extLst>
              <a:ext uri="{FF2B5EF4-FFF2-40B4-BE49-F238E27FC236}">
                <a16:creationId xmlns:a16="http://schemas.microsoft.com/office/drawing/2014/main" id="{B5358841-970B-6E49-136F-814C611E3FD3}"/>
              </a:ext>
            </a:extLst>
          </p:cNvPr>
          <p:cNvSpPr/>
          <p:nvPr/>
        </p:nvSpPr>
        <p:spPr>
          <a:xfrm>
            <a:off x="813817" y="8853451"/>
            <a:ext cx="1888893" cy="317560"/>
          </a:xfrm>
          <a:prstGeom prst="wedgeRoundRectCallout">
            <a:avLst>
              <a:gd name="adj1" fmla="val -52042"/>
              <a:gd name="adj2" fmla="val -815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all have an –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common. </a:t>
            </a:r>
          </a:p>
        </p:txBody>
      </p:sp>
      <p:sp>
        <p:nvSpPr>
          <p:cNvPr id="2302" name="Speech Bubble: Rectangle with Corners Rounded 2301">
            <a:extLst>
              <a:ext uri="{FF2B5EF4-FFF2-40B4-BE49-F238E27FC236}">
                <a16:creationId xmlns:a16="http://schemas.microsoft.com/office/drawing/2014/main" id="{22E120CD-FFB0-C5DA-4992-F417FF8BBE89}"/>
              </a:ext>
            </a:extLst>
          </p:cNvPr>
          <p:cNvSpPr/>
          <p:nvPr/>
        </p:nvSpPr>
        <p:spPr>
          <a:xfrm>
            <a:off x="5098294" y="7269739"/>
            <a:ext cx="1338943" cy="515189"/>
          </a:xfrm>
          <a:prstGeom prst="wedgeRoundRectCallout">
            <a:avLst>
              <a:gd name="adj1" fmla="val 46221"/>
              <a:gd name="adj2" fmla="val 785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er verbs all have an –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common. </a:t>
            </a:r>
          </a:p>
        </p:txBody>
      </p:sp>
    </p:spTree>
    <p:extLst>
      <p:ext uri="{BB962C8B-B14F-4D97-AF65-F5344CB8AC3E}">
        <p14:creationId xmlns:p14="http://schemas.microsoft.com/office/powerpoint/2010/main" val="892765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7DF4CA-0579-82BE-53D2-F442D1F9FEA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Google Shape;1513;p26">
            <a:extLst>
              <a:ext uri="{FF2B5EF4-FFF2-40B4-BE49-F238E27FC236}">
                <a16:creationId xmlns:a16="http://schemas.microsoft.com/office/drawing/2014/main" id="{0FBB94C7-A5D3-336E-E9B0-8DBC935779C2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C24A43-D425-EE84-59C9-8E6DA09A5B64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9CD16E-02BA-FEFA-AA27-3F6534C6EAF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C6B974-315A-8345-9017-0DFCCBBE73AA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B98042AF-A32A-6C3C-9584-EA21E734E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453820"/>
              </p:ext>
            </p:extLst>
          </p:nvPr>
        </p:nvGraphicFramePr>
        <p:xfrm>
          <a:off x="105757" y="1139272"/>
          <a:ext cx="228419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31" name="Rectangle 30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5FA893D0-CE5A-18D5-7F2B-174EE9BC361D}"/>
              </a:ext>
            </a:extLst>
          </p:cNvPr>
          <p:cNvSpPr/>
          <p:nvPr/>
        </p:nvSpPr>
        <p:spPr>
          <a:xfrm>
            <a:off x="189565" y="172237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824DFB72-C755-F313-9FC1-F5AAC722771C}"/>
              </a:ext>
            </a:extLst>
          </p:cNvPr>
          <p:cNvSpPr/>
          <p:nvPr/>
        </p:nvSpPr>
        <p:spPr>
          <a:xfrm>
            <a:off x="207239" y="2192193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3" name="Rectangle 32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37E83E0B-604A-EB96-D892-2E3833F100A1}"/>
              </a:ext>
            </a:extLst>
          </p:cNvPr>
          <p:cNvSpPr/>
          <p:nvPr/>
        </p:nvSpPr>
        <p:spPr>
          <a:xfrm>
            <a:off x="190965" y="2662015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9DCCED40-4271-417F-3CEC-FA001FDB9DEC}"/>
              </a:ext>
            </a:extLst>
          </p:cNvPr>
          <p:cNvSpPr txBox="1"/>
          <p:nvPr/>
        </p:nvSpPr>
        <p:spPr>
          <a:xfrm>
            <a:off x="1444919" y="543059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Rubén.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CF118E-002A-0F6C-DB52-F8782CCB93FD}"/>
              </a:ext>
            </a:extLst>
          </p:cNvPr>
          <p:cNvSpPr txBox="1"/>
          <p:nvPr/>
        </p:nvSpPr>
        <p:spPr>
          <a:xfrm>
            <a:off x="1451278" y="818262"/>
            <a:ext cx="68289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¿Rubén o Ángela?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    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7B34841-4F4F-FC92-714D-795ADD419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17" y="896527"/>
            <a:ext cx="154495" cy="1609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27BB48-EFED-565F-C92F-EC43F7A89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9" y="1767482"/>
            <a:ext cx="154495" cy="160933"/>
          </a:xfrm>
          <a:prstGeom prst="rect">
            <a:avLst/>
          </a:prstGeom>
        </p:spPr>
      </p:pic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5784ED92-2EEC-4BAA-0C48-F9FB394E0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40250"/>
              </p:ext>
            </p:extLst>
          </p:nvPr>
        </p:nvGraphicFramePr>
        <p:xfrm>
          <a:off x="2573877" y="1137139"/>
          <a:ext cx="228419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39" name="Rectangle 38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1DE44CE1-86E2-64E0-0D8A-BD1DD5AA23B4}"/>
              </a:ext>
            </a:extLst>
          </p:cNvPr>
          <p:cNvSpPr/>
          <p:nvPr/>
        </p:nvSpPr>
        <p:spPr>
          <a:xfrm>
            <a:off x="2657685" y="1720238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A452F99-34F7-509D-EF9A-C7E96C1D226C}"/>
              </a:ext>
            </a:extLst>
          </p:cNvPr>
          <p:cNvSpPr/>
          <p:nvPr/>
        </p:nvSpPr>
        <p:spPr>
          <a:xfrm>
            <a:off x="2675359" y="2190060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2" name="Rectangle 51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990DDEA9-8E98-BAC2-BBD5-3F7A0C80063E}"/>
              </a:ext>
            </a:extLst>
          </p:cNvPr>
          <p:cNvSpPr/>
          <p:nvPr/>
        </p:nvSpPr>
        <p:spPr>
          <a:xfrm>
            <a:off x="2659085" y="2659882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269" name="Group 2268">
            <a:extLst>
              <a:ext uri="{FF2B5EF4-FFF2-40B4-BE49-F238E27FC236}">
                <a16:creationId xmlns:a16="http://schemas.microsoft.com/office/drawing/2014/main" id="{1A6EE7D9-3F6E-2DB4-B64A-1BB8D979C3DB}"/>
              </a:ext>
            </a:extLst>
          </p:cNvPr>
          <p:cNvGrpSpPr/>
          <p:nvPr/>
        </p:nvGrpSpPr>
        <p:grpSpPr>
          <a:xfrm>
            <a:off x="89678" y="645269"/>
            <a:ext cx="1395099" cy="407393"/>
            <a:chOff x="89678" y="645269"/>
            <a:chExt cx="1395099" cy="407393"/>
          </a:xfrm>
        </p:grpSpPr>
        <p:grpSp>
          <p:nvGrpSpPr>
            <p:cNvPr id="2246" name="Group 2245">
              <a:extLst>
                <a:ext uri="{FF2B5EF4-FFF2-40B4-BE49-F238E27FC236}">
                  <a16:creationId xmlns:a16="http://schemas.microsoft.com/office/drawing/2014/main" id="{88F77562-1AB1-0CE7-9C3A-098780446E84}"/>
                </a:ext>
              </a:extLst>
            </p:cNvPr>
            <p:cNvGrpSpPr/>
            <p:nvPr/>
          </p:nvGrpSpPr>
          <p:grpSpPr>
            <a:xfrm>
              <a:off x="338952" y="690937"/>
              <a:ext cx="1145825" cy="308790"/>
              <a:chOff x="455220" y="4435599"/>
              <a:chExt cx="1145825" cy="308790"/>
            </a:xfrm>
            <a:solidFill>
              <a:srgbClr val="96E2D9"/>
            </a:solidFill>
          </p:grpSpPr>
          <p:sp>
            <p:nvSpPr>
              <p:cNvPr id="2247" name="Google Shape;222;p10">
                <a:extLst>
                  <a:ext uri="{FF2B5EF4-FFF2-40B4-BE49-F238E27FC236}">
                    <a16:creationId xmlns:a16="http://schemas.microsoft.com/office/drawing/2014/main" id="{6D2C9A1D-787A-5D62-F128-FA7F1AFF57CA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  <a:tabLst/>
                  <a:defRPr/>
                </a:pP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48" name="TextBox 2247">
                <a:extLst>
                  <a:ext uri="{FF2B5EF4-FFF2-40B4-BE49-F238E27FC236}">
                    <a16:creationId xmlns:a16="http://schemas.microsoft.com/office/drawing/2014/main" id="{BFAFF7EC-8B0C-7993-53A4-2E21F282B786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escuchar</a:t>
                </a:r>
              </a:p>
            </p:txBody>
          </p:sp>
        </p:grpSp>
        <p:grpSp>
          <p:nvGrpSpPr>
            <p:cNvPr id="2249" name="Group 2248">
              <a:extLst>
                <a:ext uri="{FF2B5EF4-FFF2-40B4-BE49-F238E27FC236}">
                  <a16:creationId xmlns:a16="http://schemas.microsoft.com/office/drawing/2014/main" id="{1B037717-A48F-2AB2-E230-1453489D65BA}"/>
                </a:ext>
              </a:extLst>
            </p:cNvPr>
            <p:cNvGrpSpPr/>
            <p:nvPr/>
          </p:nvGrpSpPr>
          <p:grpSpPr>
            <a:xfrm>
              <a:off x="89678" y="645269"/>
              <a:ext cx="410844" cy="407393"/>
              <a:chOff x="11059045" y="145038"/>
              <a:chExt cx="945328" cy="980949"/>
            </a:xfrm>
            <a:solidFill>
              <a:srgbClr val="B9E5EE"/>
            </a:solidFill>
          </p:grpSpPr>
          <p:sp>
            <p:nvSpPr>
              <p:cNvPr id="2250" name="Oval 2249">
                <a:extLst>
                  <a:ext uri="{FF2B5EF4-FFF2-40B4-BE49-F238E27FC236}">
                    <a16:creationId xmlns:a16="http://schemas.microsoft.com/office/drawing/2014/main" id="{1833901F-D55B-9A8B-DA2F-87FE8B619CC0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grpFill/>
              <a:ln w="19050">
                <a:solidFill>
                  <a:srgbClr val="4152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51" name="Picture 2250" descr="Free speaker sound loud vector">
                <a:extLst>
                  <a:ext uri="{FF2B5EF4-FFF2-40B4-BE49-F238E27FC236}">
                    <a16:creationId xmlns:a16="http://schemas.microsoft.com/office/drawing/2014/main" id="{92986E2A-6EBF-1EFD-3E63-0EB528DB86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29" y="333684"/>
                <a:ext cx="681089" cy="5833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2252" name="Group 2251">
            <a:extLst>
              <a:ext uri="{FF2B5EF4-FFF2-40B4-BE49-F238E27FC236}">
                <a16:creationId xmlns:a16="http://schemas.microsoft.com/office/drawing/2014/main" id="{9D215AC7-62FA-D4D7-6895-2C5B850E9B18}"/>
              </a:ext>
            </a:extLst>
          </p:cNvPr>
          <p:cNvGrpSpPr/>
          <p:nvPr/>
        </p:nvGrpSpPr>
        <p:grpSpPr>
          <a:xfrm>
            <a:off x="5120203" y="690937"/>
            <a:ext cx="1537149" cy="2335962"/>
            <a:chOff x="10121256" y="3957444"/>
            <a:chExt cx="1806724" cy="2935928"/>
          </a:xfrm>
        </p:grpSpPr>
        <p:pic>
          <p:nvPicPr>
            <p:cNvPr id="2253" name="Picture 225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19E9D0D9-B587-1600-5BBF-3E6B2C4E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21256" y="3957444"/>
              <a:ext cx="1806724" cy="2935928"/>
            </a:xfrm>
            <a:prstGeom prst="rect">
              <a:avLst/>
            </a:prstGeom>
          </p:spPr>
        </p:pic>
        <p:sp>
          <p:nvSpPr>
            <p:cNvPr id="2254" name="TextBox 2253">
              <a:extLst>
                <a:ext uri="{FF2B5EF4-FFF2-40B4-BE49-F238E27FC236}">
                  <a16:creationId xmlns:a16="http://schemas.microsoft.com/office/drawing/2014/main" id="{30AE6B37-3694-5F05-1AEA-B2515043C013}"/>
                </a:ext>
              </a:extLst>
            </p:cNvPr>
            <p:cNvSpPr txBox="1"/>
            <p:nvPr/>
          </p:nvSpPr>
          <p:spPr>
            <a:xfrm rot="223364">
              <a:off x="10401490" y="4243881"/>
              <a:ext cx="11079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/>
                <a:t>🕶</a:t>
              </a:r>
            </a:p>
          </p:txBody>
        </p:sp>
      </p:grpSp>
      <p:graphicFrame>
        <p:nvGraphicFramePr>
          <p:cNvPr id="2255" name="Table 3">
            <a:extLst>
              <a:ext uri="{FF2B5EF4-FFF2-40B4-BE49-F238E27FC236}">
                <a16:creationId xmlns:a16="http://schemas.microsoft.com/office/drawing/2014/main" id="{AFB8078A-FE81-6558-B96D-FA49B5BE0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778473"/>
              </p:ext>
            </p:extLst>
          </p:nvPr>
        </p:nvGraphicFramePr>
        <p:xfrm>
          <a:off x="98402" y="3605519"/>
          <a:ext cx="655625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98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946886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2099883">
                  <a:extLst>
                    <a:ext uri="{9D8B030D-6E8A-4147-A177-3AD203B41FA5}">
                      <a16:colId xmlns:a16="http://schemas.microsoft.com/office/drawing/2014/main" val="4130143051"/>
                    </a:ext>
                  </a:extLst>
                </a:gridCol>
                <a:gridCol w="2099883">
                  <a:extLst>
                    <a:ext uri="{9D8B030D-6E8A-4147-A177-3AD203B41FA5}">
                      <a16:colId xmlns:a16="http://schemas.microsoft.com/office/drawing/2014/main" val="756279354"/>
                    </a:ext>
                  </a:extLst>
                </a:gridCol>
              </a:tblGrid>
              <a:tr h="187630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 extra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26914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friend|grandma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at home | in the square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30116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the countryside |</a:t>
                      </a:r>
                    </a:p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 the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cirty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mum  | dad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5892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plants | flowers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the mountain | countryside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song | a magazine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about Perú | Spain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cards | the colours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Spanish | English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the news| the festival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 Sunday | Friday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7399"/>
                  </a:ext>
                </a:extLst>
              </a:tr>
            </a:tbl>
          </a:graphicData>
        </a:graphic>
      </p:graphicFrame>
      <p:sp>
        <p:nvSpPr>
          <p:cNvPr id="2256" name="TextBox 2255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B0CCA7DD-956C-AD4D-ECE9-6DD4E08B3810}"/>
              </a:ext>
            </a:extLst>
          </p:cNvPr>
          <p:cNvSpPr txBox="1"/>
          <p:nvPr/>
        </p:nvSpPr>
        <p:spPr>
          <a:xfrm>
            <a:off x="1444919" y="3074821"/>
            <a:ext cx="503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Información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festival de fin de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curso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57" name="Rectangle 2256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0942CC40-56FF-9431-A2C1-C0810D1B4D8E}"/>
              </a:ext>
            </a:extLst>
          </p:cNvPr>
          <p:cNvSpPr/>
          <p:nvPr/>
        </p:nvSpPr>
        <p:spPr>
          <a:xfrm>
            <a:off x="202420" y="3905211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258" name="Rectangle 2257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4CD9E0AD-E71F-BD9C-1CC5-12381BC1DF43}"/>
              </a:ext>
            </a:extLst>
          </p:cNvPr>
          <p:cNvSpPr/>
          <p:nvPr/>
        </p:nvSpPr>
        <p:spPr>
          <a:xfrm>
            <a:off x="202420" y="4271813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59" name="Rectangle 2258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66F6A50B-DFD0-D5FB-9131-FD83A51E2CE0}"/>
              </a:ext>
            </a:extLst>
          </p:cNvPr>
          <p:cNvSpPr/>
          <p:nvPr/>
        </p:nvSpPr>
        <p:spPr>
          <a:xfrm>
            <a:off x="203348" y="4720751"/>
            <a:ext cx="206227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60" name="Rectangle 2259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F1D452A8-AFA5-2ABF-7CCF-8F021AA14292}"/>
              </a:ext>
            </a:extLst>
          </p:cNvPr>
          <p:cNvSpPr/>
          <p:nvPr/>
        </p:nvSpPr>
        <p:spPr>
          <a:xfrm>
            <a:off x="202420" y="5111116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61" name="Rectangle 2260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2E33FC84-0108-C883-F454-FFA699F227DD}"/>
              </a:ext>
            </a:extLst>
          </p:cNvPr>
          <p:cNvSpPr/>
          <p:nvPr/>
        </p:nvSpPr>
        <p:spPr>
          <a:xfrm>
            <a:off x="203348" y="5382254"/>
            <a:ext cx="206227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62" name="Rectangle 2261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5F32FB58-214C-AF84-7840-68D34FC866B8}"/>
              </a:ext>
            </a:extLst>
          </p:cNvPr>
          <p:cNvSpPr/>
          <p:nvPr/>
        </p:nvSpPr>
        <p:spPr>
          <a:xfrm>
            <a:off x="202420" y="5653392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270" name="Group 2269">
            <a:extLst>
              <a:ext uri="{FF2B5EF4-FFF2-40B4-BE49-F238E27FC236}">
                <a16:creationId xmlns:a16="http://schemas.microsoft.com/office/drawing/2014/main" id="{1E245A0C-50D1-FE49-391E-0CEB210B5595}"/>
              </a:ext>
            </a:extLst>
          </p:cNvPr>
          <p:cNvGrpSpPr/>
          <p:nvPr/>
        </p:nvGrpSpPr>
        <p:grpSpPr>
          <a:xfrm>
            <a:off x="76702" y="3136952"/>
            <a:ext cx="1395099" cy="407393"/>
            <a:chOff x="89678" y="645269"/>
            <a:chExt cx="1395099" cy="407393"/>
          </a:xfrm>
        </p:grpSpPr>
        <p:grpSp>
          <p:nvGrpSpPr>
            <p:cNvPr id="2271" name="Group 2270">
              <a:extLst>
                <a:ext uri="{FF2B5EF4-FFF2-40B4-BE49-F238E27FC236}">
                  <a16:creationId xmlns:a16="http://schemas.microsoft.com/office/drawing/2014/main" id="{0F6177E0-E33C-AD40-2F52-BC0600F74B93}"/>
                </a:ext>
              </a:extLst>
            </p:cNvPr>
            <p:cNvGrpSpPr/>
            <p:nvPr/>
          </p:nvGrpSpPr>
          <p:grpSpPr>
            <a:xfrm>
              <a:off x="338952" y="690937"/>
              <a:ext cx="1145825" cy="308790"/>
              <a:chOff x="455220" y="4435599"/>
              <a:chExt cx="1145825" cy="308790"/>
            </a:xfrm>
            <a:solidFill>
              <a:srgbClr val="96E2D9"/>
            </a:solidFill>
          </p:grpSpPr>
          <p:sp>
            <p:nvSpPr>
              <p:cNvPr id="2276" name="Google Shape;222;p10">
                <a:extLst>
                  <a:ext uri="{FF2B5EF4-FFF2-40B4-BE49-F238E27FC236}">
                    <a16:creationId xmlns:a16="http://schemas.microsoft.com/office/drawing/2014/main" id="{77E0F0FC-B85C-5381-582C-4D230261368C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  <a:tabLst/>
                  <a:defRPr/>
                </a:pP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77" name="TextBox 2276">
                <a:extLst>
                  <a:ext uri="{FF2B5EF4-FFF2-40B4-BE49-F238E27FC236}">
                    <a16:creationId xmlns:a16="http://schemas.microsoft.com/office/drawing/2014/main" id="{DC6BC755-668E-FD6A-7D45-A53F42259308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escuchar</a:t>
                </a:r>
              </a:p>
            </p:txBody>
          </p:sp>
        </p:grpSp>
        <p:grpSp>
          <p:nvGrpSpPr>
            <p:cNvPr id="2272" name="Group 2271">
              <a:extLst>
                <a:ext uri="{FF2B5EF4-FFF2-40B4-BE49-F238E27FC236}">
                  <a16:creationId xmlns:a16="http://schemas.microsoft.com/office/drawing/2014/main" id="{6A09065A-F9CE-721E-BB14-EAF2227AFD39}"/>
                </a:ext>
              </a:extLst>
            </p:cNvPr>
            <p:cNvGrpSpPr/>
            <p:nvPr/>
          </p:nvGrpSpPr>
          <p:grpSpPr>
            <a:xfrm>
              <a:off x="89678" y="645269"/>
              <a:ext cx="410844" cy="407393"/>
              <a:chOff x="11059045" y="145038"/>
              <a:chExt cx="945328" cy="980949"/>
            </a:xfrm>
            <a:solidFill>
              <a:srgbClr val="B9E5EE"/>
            </a:solidFill>
          </p:grpSpPr>
          <p:sp>
            <p:nvSpPr>
              <p:cNvPr id="2273" name="Oval 2272">
                <a:extLst>
                  <a:ext uri="{FF2B5EF4-FFF2-40B4-BE49-F238E27FC236}">
                    <a16:creationId xmlns:a16="http://schemas.microsoft.com/office/drawing/2014/main" id="{40E9EBB9-A4D0-CB3A-DD3E-DDBA3802E304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grpFill/>
              <a:ln w="19050">
                <a:solidFill>
                  <a:srgbClr val="4152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74" name="Picture 2273" descr="Free speaker sound loud vector">
                <a:extLst>
                  <a:ext uri="{FF2B5EF4-FFF2-40B4-BE49-F238E27FC236}">
                    <a16:creationId xmlns:a16="http://schemas.microsoft.com/office/drawing/2014/main" id="{016B206A-EC85-30AC-85BA-7592FBBCF1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29" y="333684"/>
                <a:ext cx="681089" cy="5833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2290" name="Group 2289">
            <a:extLst>
              <a:ext uri="{FF2B5EF4-FFF2-40B4-BE49-F238E27FC236}">
                <a16:creationId xmlns:a16="http://schemas.microsoft.com/office/drawing/2014/main" id="{8AFEBCD5-8A27-D9F7-687A-DCEE6386D4D7}"/>
              </a:ext>
            </a:extLst>
          </p:cNvPr>
          <p:cNvGrpSpPr/>
          <p:nvPr/>
        </p:nvGrpSpPr>
        <p:grpSpPr>
          <a:xfrm>
            <a:off x="49655" y="6035572"/>
            <a:ext cx="1801949" cy="492309"/>
            <a:chOff x="1639842" y="1416994"/>
            <a:chExt cx="1801949" cy="492309"/>
          </a:xfrm>
        </p:grpSpPr>
        <p:sp>
          <p:nvSpPr>
            <p:cNvPr id="2293" name="Google Shape;112;p3">
              <a:extLst>
                <a:ext uri="{FF2B5EF4-FFF2-40B4-BE49-F238E27FC236}">
                  <a16:creationId xmlns:a16="http://schemas.microsoft.com/office/drawing/2014/main" id="{C3FCE732-A7D1-35DC-198A-CE7CC083A9B9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9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B96E57D-FBD1-75D4-41C0-D401E409B2C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5" name="TextBox 2294">
              <a:extLst>
                <a:ext uri="{FF2B5EF4-FFF2-40B4-BE49-F238E27FC236}">
                  <a16:creationId xmlns:a16="http://schemas.microsoft.com/office/drawing/2014/main" id="{ADD05ACD-1F7D-3901-64A3-6E0F51C4508D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96" name="Google Shape;402;p19">
            <a:extLst>
              <a:ext uri="{FF2B5EF4-FFF2-40B4-BE49-F238E27FC236}">
                <a16:creationId xmlns:a16="http://schemas.microsoft.com/office/drawing/2014/main" id="{58E006C1-FD3B-EEA2-6A17-B2D4B97D296B}"/>
              </a:ext>
            </a:extLst>
          </p:cNvPr>
          <p:cNvSpPr txBox="1"/>
          <p:nvPr/>
        </p:nvSpPr>
        <p:spPr>
          <a:xfrm>
            <a:off x="1830973" y="6162323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 la rima y practica.</a:t>
            </a:r>
          </a:p>
        </p:txBody>
      </p:sp>
      <p:sp>
        <p:nvSpPr>
          <p:cNvPr id="2297" name="TextBox 2296">
            <a:extLst>
              <a:ext uri="{FF2B5EF4-FFF2-40B4-BE49-F238E27FC236}">
                <a16:creationId xmlns:a16="http://schemas.microsoft.com/office/drawing/2014/main" id="{8CFED615-F2B2-EBCB-EDCF-F62955289273}"/>
              </a:ext>
            </a:extLst>
          </p:cNvPr>
          <p:cNvSpPr txBox="1"/>
          <p:nvPr/>
        </p:nvSpPr>
        <p:spPr>
          <a:xfrm>
            <a:off x="75851" y="6800995"/>
            <a:ext cx="5165079" cy="279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 y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aja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elén y un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aja y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alentín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tocando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ajo y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04" name="TextBox 2303">
            <a:extLst>
              <a:ext uri="{FF2B5EF4-FFF2-40B4-BE49-F238E27FC236}">
                <a16:creationId xmlns:a16="http://schemas.microsoft.com/office/drawing/2014/main" id="{794BB910-02B0-1E24-B232-38B90DC59368}"/>
              </a:ext>
            </a:extLst>
          </p:cNvPr>
          <p:cNvSpPr txBox="1"/>
          <p:nvPr/>
        </p:nvSpPr>
        <p:spPr>
          <a:xfrm>
            <a:off x="5485565" y="6499351"/>
            <a:ext cx="1310756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rima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rhyme</a:t>
            </a:r>
          </a:p>
        </p:txBody>
      </p:sp>
      <p:pic>
        <p:nvPicPr>
          <p:cNvPr id="2307" name="Picture 22" descr="Gráficos vectoriales gratis de Abajo">
            <a:extLst>
              <a:ext uri="{FF2B5EF4-FFF2-40B4-BE49-F238E27FC236}">
                <a16:creationId xmlns:a16="http://schemas.microsoft.com/office/drawing/2014/main" id="{595498BD-BF80-0F00-A426-40F32521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97" y="6926059"/>
            <a:ext cx="406855" cy="40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8" name="Picture 20" descr="Gráficos vectoriales gratis de Dirección">
            <a:extLst>
              <a:ext uri="{FF2B5EF4-FFF2-40B4-BE49-F238E27FC236}">
                <a16:creationId xmlns:a16="http://schemas.microsoft.com/office/drawing/2014/main" id="{FA92E39A-6EC3-263E-FC14-800A3BAD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88" y="6925944"/>
            <a:ext cx="412160" cy="4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0" name="Picture 2309">
            <a:extLst>
              <a:ext uri="{FF2B5EF4-FFF2-40B4-BE49-F238E27FC236}">
                <a16:creationId xmlns:a16="http://schemas.microsoft.com/office/drawing/2014/main" id="{4FBDDA43-83A4-2846-EE38-00C7E2E2FE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7732" y="7423057"/>
            <a:ext cx="493094" cy="549360"/>
          </a:xfrm>
          <a:prstGeom prst="rect">
            <a:avLst/>
          </a:prstGeom>
        </p:spPr>
      </p:pic>
      <p:pic>
        <p:nvPicPr>
          <p:cNvPr id="2311" name="Picture 6" descr="Free vector graphics of Dolphin">
            <a:extLst>
              <a:ext uri="{FF2B5EF4-FFF2-40B4-BE49-F238E27FC236}">
                <a16:creationId xmlns:a16="http://schemas.microsoft.com/office/drawing/2014/main" id="{C38433C5-BDE8-72A8-4F4B-41F4F05E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69" y="7378523"/>
            <a:ext cx="1047612" cy="5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2" name="Picture 22" descr="Gráficos vectoriales gratis de Abajo">
            <a:extLst>
              <a:ext uri="{FF2B5EF4-FFF2-40B4-BE49-F238E27FC236}">
                <a16:creationId xmlns:a16="http://schemas.microsoft.com/office/drawing/2014/main" id="{A8A593C4-59CC-7562-7D29-A8840A36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88" y="8016101"/>
            <a:ext cx="412160" cy="4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3" name="Picture 20" descr="Gráficos vectoriales gratis de Dirección">
            <a:extLst>
              <a:ext uri="{FF2B5EF4-FFF2-40B4-BE49-F238E27FC236}">
                <a16:creationId xmlns:a16="http://schemas.microsoft.com/office/drawing/2014/main" id="{DBA8D8D0-52B9-1170-919F-4E9198AF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16" y="8012667"/>
            <a:ext cx="406855" cy="40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" name="Picture 2" descr="Free vector graphics of Playground">
            <a:extLst>
              <a:ext uri="{FF2B5EF4-FFF2-40B4-BE49-F238E27FC236}">
                <a16:creationId xmlns:a16="http://schemas.microsoft.com/office/drawing/2014/main" id="{C3900871-1322-5706-5BE2-3B4EA303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29" y="7905300"/>
            <a:ext cx="590053" cy="5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6" name="TextBox 2315">
            <a:extLst>
              <a:ext uri="{FF2B5EF4-FFF2-40B4-BE49-F238E27FC236}">
                <a16:creationId xmlns:a16="http://schemas.microsoft.com/office/drawing/2014/main" id="{B19C5C51-DBC9-F4A0-90D4-F4A2D8CC01E2}"/>
              </a:ext>
            </a:extLst>
          </p:cNvPr>
          <p:cNvSpPr txBox="1"/>
          <p:nvPr/>
        </p:nvSpPr>
        <p:spPr>
          <a:xfrm>
            <a:off x="2573877" y="837870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[fast]</a:t>
            </a:r>
          </a:p>
        </p:txBody>
      </p:sp>
      <p:sp>
        <p:nvSpPr>
          <p:cNvPr id="2317" name="TextBox 2316">
            <a:extLst>
              <a:ext uri="{FF2B5EF4-FFF2-40B4-BE49-F238E27FC236}">
                <a16:creationId xmlns:a16="http://schemas.microsoft.com/office/drawing/2014/main" id="{2C466B7D-2362-F13A-BECB-6E93010081E5}"/>
              </a:ext>
            </a:extLst>
          </p:cNvPr>
          <p:cNvSpPr txBox="1"/>
          <p:nvPr/>
        </p:nvSpPr>
        <p:spPr>
          <a:xfrm>
            <a:off x="202420" y="9422232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[playing]</a:t>
            </a:r>
          </a:p>
        </p:txBody>
      </p:sp>
      <p:grpSp>
        <p:nvGrpSpPr>
          <p:cNvPr id="2321" name="Group 2320">
            <a:extLst>
              <a:ext uri="{FF2B5EF4-FFF2-40B4-BE49-F238E27FC236}">
                <a16:creationId xmlns:a16="http://schemas.microsoft.com/office/drawing/2014/main" id="{0837D5E6-AD97-5DD8-D264-C4D8B5ACCAD3}"/>
              </a:ext>
            </a:extLst>
          </p:cNvPr>
          <p:cNvGrpSpPr/>
          <p:nvPr/>
        </p:nvGrpSpPr>
        <p:grpSpPr>
          <a:xfrm>
            <a:off x="4904539" y="8571861"/>
            <a:ext cx="1426771" cy="1131327"/>
            <a:chOff x="5583629" y="7556863"/>
            <a:chExt cx="2291712" cy="2071824"/>
          </a:xfrm>
        </p:grpSpPr>
        <p:pic>
          <p:nvPicPr>
            <p:cNvPr id="2306" name="Picture 2" descr="Free vector graphics of Playground">
              <a:extLst>
                <a:ext uri="{FF2B5EF4-FFF2-40B4-BE49-F238E27FC236}">
                  <a16:creationId xmlns:a16="http://schemas.microsoft.com/office/drawing/2014/main" id="{6CD5C60D-5B8C-4CD2-B263-8427463D8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629" y="8485413"/>
              <a:ext cx="1287864" cy="11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5" name="Picture 2314">
              <a:extLst>
                <a:ext uri="{FF2B5EF4-FFF2-40B4-BE49-F238E27FC236}">
                  <a16:creationId xmlns:a16="http://schemas.microsoft.com/office/drawing/2014/main" id="{4D8515C5-F758-7CA3-2153-9320346F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1481035">
              <a:off x="6049807" y="7901871"/>
              <a:ext cx="970544" cy="1085450"/>
            </a:xfrm>
            <a:prstGeom prst="rect">
              <a:avLst/>
            </a:prstGeom>
          </p:spPr>
        </p:pic>
        <p:pic>
          <p:nvPicPr>
            <p:cNvPr id="2318" name="Picture 10" descr="Free Bass Guitar Guitar vector and picture">
              <a:extLst>
                <a:ext uri="{FF2B5EF4-FFF2-40B4-BE49-F238E27FC236}">
                  <a16:creationId xmlns:a16="http://schemas.microsoft.com/office/drawing/2014/main" id="{63D4C7DE-DA7A-3F41-53F3-5A8375E3A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19337">
              <a:off x="6952687" y="7373159"/>
              <a:ext cx="615103" cy="1230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9" name="Picture 12" descr="Free Violin Fiddle vector and picture">
              <a:extLst>
                <a:ext uri="{FF2B5EF4-FFF2-40B4-BE49-F238E27FC236}">
                  <a16:creationId xmlns:a16="http://schemas.microsoft.com/office/drawing/2014/main" id="{CB5E2F07-3EB3-CDC1-AF81-87E9E5F8A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10108">
              <a:off x="5978414" y="7540275"/>
              <a:ext cx="497618" cy="530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20" name="Picture 2" descr="Free vector graphics of Playground">
            <a:extLst>
              <a:ext uri="{FF2B5EF4-FFF2-40B4-BE49-F238E27FC236}">
                <a16:creationId xmlns:a16="http://schemas.microsoft.com/office/drawing/2014/main" id="{4F291C6A-4530-4B19-4822-6D65E512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09" y="6815142"/>
            <a:ext cx="590053" cy="5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46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book&#10;&#10;AI-generated content may be incorrect.">
            <a:extLst>
              <a:ext uri="{FF2B5EF4-FFF2-40B4-BE49-F238E27FC236}">
                <a16:creationId xmlns:a16="http://schemas.microsoft.com/office/drawing/2014/main" id="{C9063382-2E07-758B-1365-43C007B98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" y="1030135"/>
            <a:ext cx="3999785" cy="3742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F7FB3-F251-1E35-58E3-59401195970D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C7705EA9-6439-006F-8B1A-E9D8EBBD2E87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E7FF0B-3FF3-4883-6328-72C471A3BB8C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3842735-C1E6-EBDB-84EF-2F9EFF50576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24F9AE-85CB-697B-860C-9DF4DF524A2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510610-A74C-914B-03D3-A84104F83F8E}"/>
              </a:ext>
            </a:extLst>
          </p:cNvPr>
          <p:cNvSpPr txBox="1"/>
          <p:nvPr/>
        </p:nvSpPr>
        <p:spPr>
          <a:xfrm>
            <a:off x="1088558" y="811488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traduce*.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D7E6BC-2740-82F5-7033-849913E721EA}"/>
              </a:ext>
            </a:extLst>
          </p:cNvPr>
          <p:cNvGrpSpPr/>
          <p:nvPr/>
        </p:nvGrpSpPr>
        <p:grpSpPr>
          <a:xfrm>
            <a:off x="102666" y="656609"/>
            <a:ext cx="1072125" cy="541432"/>
            <a:chOff x="85157" y="674113"/>
            <a:chExt cx="1072125" cy="541432"/>
          </a:xfrm>
        </p:grpSpPr>
        <p:sp>
          <p:nvSpPr>
            <p:cNvPr id="18" name="Google Shape;206;p9">
              <a:extLst>
                <a:ext uri="{FF2B5EF4-FFF2-40B4-BE49-F238E27FC236}">
                  <a16:creationId xmlns:a16="http://schemas.microsoft.com/office/drawing/2014/main" id="{45376A28-C611-7016-8ACD-AA2F70DCABD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FAD92D-D6D1-A8FB-470C-19728E227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8E7EE0-D58E-6FB9-8E5E-93CEAEC8F2C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FA79E41-61C4-9B0B-6A62-C6C5E4EA2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466091"/>
              </p:ext>
            </p:extLst>
          </p:nvPr>
        </p:nvGraphicFramePr>
        <p:xfrm>
          <a:off x="3811279" y="1283407"/>
          <a:ext cx="2993676" cy="32341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1803">
                  <a:extLst>
                    <a:ext uri="{9D8B030D-6E8A-4147-A177-3AD203B41FA5}">
                      <a16:colId xmlns:a16="http://schemas.microsoft.com/office/drawing/2014/main" val="4032273491"/>
                    </a:ext>
                  </a:extLst>
                </a:gridCol>
                <a:gridCol w="2711873">
                  <a:extLst>
                    <a:ext uri="{9D8B030D-6E8A-4147-A177-3AD203B41FA5}">
                      <a16:colId xmlns:a16="http://schemas.microsoft.com/office/drawing/2014/main" val="3142841513"/>
                    </a:ext>
                  </a:extLst>
                </a:gridCol>
              </a:tblGrid>
              <a:tr h="53128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 stroll around ______________.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177208"/>
                  </a:ext>
                </a:extLst>
              </a:tr>
              <a:tr h="369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 play    ______________.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562275"/>
                  </a:ext>
                </a:extLst>
              </a:tr>
              <a:tr h="531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read   an  ___________  ___________.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384173"/>
                  </a:ext>
                </a:extLst>
              </a:tr>
              <a:tr h="531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organise  ___ ______  in the garden.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141513"/>
                  </a:ext>
                </a:extLst>
              </a:tr>
              <a:tr h="369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visit _____________.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790675"/>
                  </a:ext>
                </a:extLst>
              </a:tr>
              <a:tr h="531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ride your _____ in the 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374882"/>
                  </a:ext>
                </a:extLst>
              </a:tr>
              <a:tr h="369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relax     ______ day.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362855"/>
                  </a:ext>
                </a:extLst>
              </a:tr>
            </a:tbl>
          </a:graphicData>
        </a:graphic>
      </p:graphicFrame>
      <p:sp>
        <p:nvSpPr>
          <p:cNvPr id="22" name="Title 1">
            <a:extLst>
              <a:ext uri="{FF2B5EF4-FFF2-40B4-BE49-F238E27FC236}">
                <a16:creationId xmlns:a16="http://schemas.microsoft.com/office/drawing/2014/main" id="{A22018F3-68C8-95E6-1DA4-0E63CF00E3A7}"/>
              </a:ext>
            </a:extLst>
          </p:cNvPr>
          <p:cNvSpPr txBox="1">
            <a:spLocks/>
          </p:cNvSpPr>
          <p:nvPr/>
        </p:nvSpPr>
        <p:spPr>
          <a:xfrm>
            <a:off x="5179917" y="918612"/>
            <a:ext cx="1625038" cy="25767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traduce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translate</a:t>
            </a:r>
          </a:p>
        </p:txBody>
      </p:sp>
      <p:grpSp>
        <p:nvGrpSpPr>
          <p:cNvPr id="25" name="Google Shape;1688;p30">
            <a:extLst>
              <a:ext uri="{FF2B5EF4-FFF2-40B4-BE49-F238E27FC236}">
                <a16:creationId xmlns:a16="http://schemas.microsoft.com/office/drawing/2014/main" id="{BBC0F130-8E94-C11A-9DA9-68CC79317D09}"/>
              </a:ext>
            </a:extLst>
          </p:cNvPr>
          <p:cNvGrpSpPr/>
          <p:nvPr/>
        </p:nvGrpSpPr>
        <p:grpSpPr>
          <a:xfrm>
            <a:off x="455748" y="4776313"/>
            <a:ext cx="962296" cy="307777"/>
            <a:chOff x="537508" y="810975"/>
            <a:chExt cx="505091" cy="307777"/>
          </a:xfrm>
        </p:grpSpPr>
        <p:sp>
          <p:nvSpPr>
            <p:cNvPr id="26" name="Google Shape;1689;p30">
              <a:extLst>
                <a:ext uri="{FF2B5EF4-FFF2-40B4-BE49-F238E27FC236}">
                  <a16:creationId xmlns:a16="http://schemas.microsoft.com/office/drawing/2014/main" id="{D30DD8F3-DF18-A4D7-E6D4-4BA1D236168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1690;p30">
              <a:extLst>
                <a:ext uri="{FF2B5EF4-FFF2-40B4-BE49-F238E27FC236}">
                  <a16:creationId xmlns:a16="http://schemas.microsoft.com/office/drawing/2014/main" id="{75927744-ACB6-2883-EAE7-B33829CC380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8" name="Google Shape;1691;p30" descr="Pen, Write, Pencil, Writing Tool, Work, Message, Blue">
            <a:extLst>
              <a:ext uri="{FF2B5EF4-FFF2-40B4-BE49-F238E27FC236}">
                <a16:creationId xmlns:a16="http://schemas.microsoft.com/office/drawing/2014/main" id="{40348FCF-09F8-6719-8BA8-93375A560D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45" y="4645161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C4BAD182-5C43-F6DE-D832-43DDDC1D8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979734"/>
              </p:ext>
            </p:extLst>
          </p:nvPr>
        </p:nvGraphicFramePr>
        <p:xfrm>
          <a:off x="74668" y="5225678"/>
          <a:ext cx="6611010" cy="4324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72072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7207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cabeza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pie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72072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color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7207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ciudad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preferida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72072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72072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luego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88AD1C8-4B36-3893-6FAD-957264257DC4}"/>
              </a:ext>
            </a:extLst>
          </p:cNvPr>
          <p:cNvSpPr txBox="1"/>
          <p:nvPr/>
        </p:nvSpPr>
        <p:spPr>
          <a:xfrm>
            <a:off x="1386849" y="47714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BBA5F1-B605-5C17-E945-C8606F3E5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96" y="7025950"/>
            <a:ext cx="631934" cy="58121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AD56BE9A-3A32-CDFC-DEAA-7EE9F8FD8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2" y="5576230"/>
            <a:ext cx="667164" cy="6671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466572-1580-C372-2674-5EAD316A9E22}"/>
              </a:ext>
            </a:extLst>
          </p:cNvPr>
          <p:cNvSpPr txBox="1"/>
          <p:nvPr/>
        </p:nvSpPr>
        <p:spPr>
          <a:xfrm>
            <a:off x="652984" y="599662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6AD81A-B944-F9D3-9597-DE317DE8C90D}"/>
              </a:ext>
            </a:extLst>
          </p:cNvPr>
          <p:cNvSpPr txBox="1"/>
          <p:nvPr/>
        </p:nvSpPr>
        <p:spPr>
          <a:xfrm>
            <a:off x="721211" y="733389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222E99-144E-D17A-34F2-8160A6FB0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02" y="8414824"/>
            <a:ext cx="653860" cy="6194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EA09EC-7D33-EBE5-4C16-2F2166257FDF}"/>
              </a:ext>
            </a:extLst>
          </p:cNvPr>
          <p:cNvSpPr txBox="1"/>
          <p:nvPr/>
        </p:nvSpPr>
        <p:spPr>
          <a:xfrm>
            <a:off x="737021" y="874346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EA2EF6D-06F5-0342-C8C0-B351FE1B4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089" y="4932795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48675" y="956137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928363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33E05A-CACC-DEB0-64EC-9C04F1DA32BB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Google Shape;1513;p26">
            <a:extLst>
              <a:ext uri="{FF2B5EF4-FFF2-40B4-BE49-F238E27FC236}">
                <a16:creationId xmlns:a16="http://schemas.microsoft.com/office/drawing/2014/main" id="{0CA87A8F-86B9-2589-BF8E-6C527E634749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708398-5603-D62E-854C-0D394D9FEB75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5B7D83-9937-1853-76F0-BC12BC43BD1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BF5E89-CC3C-0637-09B0-0D5FD116556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E6AFC56-1BCE-76E5-5D9A-E918E427CDE7}"/>
              </a:ext>
            </a:extLst>
          </p:cNvPr>
          <p:cNvSpPr txBox="1"/>
          <p:nvPr/>
        </p:nvSpPr>
        <p:spPr>
          <a:xfrm>
            <a:off x="1439054" y="79551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F26530-D01F-0602-A3B9-DDE89407471C}"/>
              </a:ext>
            </a:extLst>
          </p:cNvPr>
          <p:cNvGrpSpPr/>
          <p:nvPr/>
        </p:nvGrpSpPr>
        <p:grpSpPr>
          <a:xfrm>
            <a:off x="477859" y="787761"/>
            <a:ext cx="962296" cy="307777"/>
            <a:chOff x="537508" y="810975"/>
            <a:chExt cx="505091" cy="307777"/>
          </a:xfrm>
        </p:grpSpPr>
        <p:sp>
          <p:nvSpPr>
            <p:cNvPr id="19" name="Google Shape;206;p9">
              <a:extLst>
                <a:ext uri="{FF2B5EF4-FFF2-40B4-BE49-F238E27FC236}">
                  <a16:creationId xmlns:a16="http://schemas.microsoft.com/office/drawing/2014/main" id="{E73C18C6-12B7-E6BE-1177-26CAB9BE830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AA42BB-9797-6825-A2D8-0C7FB669A62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1" name="Picture 2" descr="Pen, Write, Pencil, Writing Tool, Work, Message, Blue">
            <a:extLst>
              <a:ext uri="{FF2B5EF4-FFF2-40B4-BE49-F238E27FC236}">
                <a16:creationId xmlns:a16="http://schemas.microsoft.com/office/drawing/2014/main" id="{1F038654-AD8A-06B8-02AE-D6BB1002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" y="65660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8B5E195-F3AF-BA21-01F6-BFBEC07CC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" y="1189800"/>
            <a:ext cx="6764669" cy="2321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A83E53-848D-B7CC-B169-1D0273B6E531}"/>
              </a:ext>
            </a:extLst>
          </p:cNvPr>
          <p:cNvSpPr txBox="1"/>
          <p:nvPr/>
        </p:nvSpPr>
        <p:spPr>
          <a:xfrm>
            <a:off x="509055" y="3472751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8A0940A-0572-7AA8-4F4A-63632944D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420436"/>
              </p:ext>
            </p:extLst>
          </p:nvPr>
        </p:nvGraphicFramePr>
        <p:xfrm>
          <a:off x="125096" y="3557370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DB521323-6C00-7D29-5996-286010FCE26F}"/>
              </a:ext>
            </a:extLst>
          </p:cNvPr>
          <p:cNvSpPr txBox="1"/>
          <p:nvPr/>
        </p:nvSpPr>
        <p:spPr>
          <a:xfrm>
            <a:off x="509055" y="3901646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" name="Picture 2" descr="Free icon pencil write vector">
            <a:extLst>
              <a:ext uri="{FF2B5EF4-FFF2-40B4-BE49-F238E27FC236}">
                <a16:creationId xmlns:a16="http://schemas.microsoft.com/office/drawing/2014/main" id="{C5C4C699-5E41-ABB6-017D-2F9CFEF0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31197" y="398743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5115AF1-E86C-E5E6-48CB-F0246729B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11854"/>
              </p:ext>
            </p:extLst>
          </p:nvPr>
        </p:nvGraphicFramePr>
        <p:xfrm>
          <a:off x="125096" y="396121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191A165-EA84-E558-C8A3-A588C6D7F861}"/>
              </a:ext>
            </a:extLst>
          </p:cNvPr>
          <p:cNvSpPr txBox="1"/>
          <p:nvPr/>
        </p:nvSpPr>
        <p:spPr>
          <a:xfrm>
            <a:off x="509055" y="4378636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" name="Picture 2" descr="Free icon pencil write vector">
            <a:extLst>
              <a:ext uri="{FF2B5EF4-FFF2-40B4-BE49-F238E27FC236}">
                <a16:creationId xmlns:a16="http://schemas.microsoft.com/office/drawing/2014/main" id="{E09A8E3D-CD7D-BADC-0FE7-0BBBFDC4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31197" y="446442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5D9EE84-7016-99BA-FDCB-19A269097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47442"/>
              </p:ext>
            </p:extLst>
          </p:nvPr>
        </p:nvGraphicFramePr>
        <p:xfrm>
          <a:off x="125096" y="443820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74987D3-32B2-58D7-9E66-82D67E247632}"/>
              </a:ext>
            </a:extLst>
          </p:cNvPr>
          <p:cNvSpPr txBox="1"/>
          <p:nvPr/>
        </p:nvSpPr>
        <p:spPr>
          <a:xfrm>
            <a:off x="509055" y="4848429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" name="Picture 2" descr="Free icon pencil write vector">
            <a:extLst>
              <a:ext uri="{FF2B5EF4-FFF2-40B4-BE49-F238E27FC236}">
                <a16:creationId xmlns:a16="http://schemas.microsoft.com/office/drawing/2014/main" id="{4823360A-D08D-A45A-B43E-40198F56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31197" y="493422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47ECB6D1-5211-7979-5FC6-EFAD45902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3730"/>
              </p:ext>
            </p:extLst>
          </p:nvPr>
        </p:nvGraphicFramePr>
        <p:xfrm>
          <a:off x="125096" y="490799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pic>
        <p:nvPicPr>
          <p:cNvPr id="35" name="Picture 2" descr="Free icon pencil write vector">
            <a:extLst>
              <a:ext uri="{FF2B5EF4-FFF2-40B4-BE49-F238E27FC236}">
                <a16:creationId xmlns:a16="http://schemas.microsoft.com/office/drawing/2014/main" id="{1DB2CAA6-618B-090F-325D-12DCB5EC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31200" y="360218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0853890-9101-5254-BA5A-6453C1291FF5}"/>
              </a:ext>
            </a:extLst>
          </p:cNvPr>
          <p:cNvSpPr txBox="1"/>
          <p:nvPr/>
        </p:nvSpPr>
        <p:spPr>
          <a:xfrm>
            <a:off x="1481512" y="539416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132C6B-2345-25C7-8D7C-498939E1F60D}"/>
              </a:ext>
            </a:extLst>
          </p:cNvPr>
          <p:cNvGrpSpPr/>
          <p:nvPr/>
        </p:nvGrpSpPr>
        <p:grpSpPr>
          <a:xfrm>
            <a:off x="520317" y="5386407"/>
            <a:ext cx="962296" cy="307777"/>
            <a:chOff x="537508" y="810975"/>
            <a:chExt cx="505091" cy="307777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CC6BC774-8326-A9A7-CC2B-BAA211618D0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D817D3-CDB1-3021-DFAF-09BE5159AF8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40" name="Picture 2" descr="Pen, Write, Pencil, Writing Tool, Work, Message, Blue">
            <a:extLst>
              <a:ext uri="{FF2B5EF4-FFF2-40B4-BE49-F238E27FC236}">
                <a16:creationId xmlns:a16="http://schemas.microsoft.com/office/drawing/2014/main" id="{1A748F8B-B20C-F3A4-A868-A100300C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525525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6B4DD8-59E4-7A21-AE6B-E25C194D5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0" y="7469683"/>
            <a:ext cx="631934" cy="58121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9712690C-F50C-D8D8-C3B9-BDFC3010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7" y="6169983"/>
            <a:ext cx="667164" cy="6671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EFBD4AB-C463-A6EF-2034-82E69E82E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10" y="8809090"/>
            <a:ext cx="653860" cy="6194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90A55D-FF25-50A9-DA33-E7E26E4F287E}"/>
              </a:ext>
            </a:extLst>
          </p:cNvPr>
          <p:cNvSpPr txBox="1"/>
          <p:nvPr/>
        </p:nvSpPr>
        <p:spPr>
          <a:xfrm>
            <a:off x="810760" y="661958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A3439-80CF-3B5E-81E9-D960DD461EB5}"/>
              </a:ext>
            </a:extLst>
          </p:cNvPr>
          <p:cNvSpPr txBox="1"/>
          <p:nvPr/>
        </p:nvSpPr>
        <p:spPr>
          <a:xfrm>
            <a:off x="807164" y="781175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FCD217-9372-4A8E-E105-67AF661CB334}"/>
              </a:ext>
            </a:extLst>
          </p:cNvPr>
          <p:cNvSpPr txBox="1"/>
          <p:nvPr/>
        </p:nvSpPr>
        <p:spPr>
          <a:xfrm>
            <a:off x="774054" y="91853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4A63EEF2-E896-0C24-7BC3-BFE810062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702826"/>
              </p:ext>
            </p:extLst>
          </p:nvPr>
        </p:nvGraphicFramePr>
        <p:xfrm>
          <a:off x="117614" y="5852476"/>
          <a:ext cx="6611010" cy="3822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3713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foot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head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6371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eye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3713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party, festival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6371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preferred (f.)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colour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637132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organise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63713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search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DA2C3E32-B22B-DF11-C11A-B3DA03F98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933" y="5666499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27326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TextBox 2080">
            <a:extLst>
              <a:ext uri="{FF2B5EF4-FFF2-40B4-BE49-F238E27FC236}">
                <a16:creationId xmlns:a16="http://schemas.microsoft.com/office/drawing/2014/main" id="{E75D93A1-F358-2F48-F48F-55CFCCE96A61}"/>
              </a:ext>
            </a:extLst>
          </p:cNvPr>
          <p:cNvSpPr txBox="1"/>
          <p:nvPr/>
        </p:nvSpPr>
        <p:spPr>
          <a:xfrm>
            <a:off x="289425" y="9338491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6E8F48-DC07-53D6-CC2C-55E957187F83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Google Shape;1513;p26">
            <a:extLst>
              <a:ext uri="{FF2B5EF4-FFF2-40B4-BE49-F238E27FC236}">
                <a16:creationId xmlns:a16="http://schemas.microsoft.com/office/drawing/2014/main" id="{C727EC46-3870-65FC-D989-E5AD588C592C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B2D226-DF85-A9AF-C909-4D617407B392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7D69BBB-9FC5-00C7-49D8-7941F70045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FB686C-D27F-AA4B-59CF-2F99BF8F0A6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36B61EE1-B2E2-491F-0634-BCECADF53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894601"/>
              </p:ext>
            </p:extLst>
          </p:nvPr>
        </p:nvGraphicFramePr>
        <p:xfrm>
          <a:off x="591038" y="1412182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80E569E-2C61-053D-F7AE-DDF309CDCF41}"/>
              </a:ext>
            </a:extLst>
          </p:cNvPr>
          <p:cNvSpPr txBox="1"/>
          <p:nvPr/>
        </p:nvSpPr>
        <p:spPr>
          <a:xfrm>
            <a:off x="620795" y="216535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elado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18694E-18D8-AFC2-322B-0BE0DFE1A3B3}"/>
              </a:ext>
            </a:extLst>
          </p:cNvPr>
          <p:cNvSpPr/>
          <p:nvPr/>
        </p:nvSpPr>
        <p:spPr>
          <a:xfrm>
            <a:off x="146245" y="709322"/>
            <a:ext cx="1919009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7E29AB-B7E0-405A-5E75-74A8F82E20A2}"/>
              </a:ext>
            </a:extLst>
          </p:cNvPr>
          <p:cNvGrpSpPr/>
          <p:nvPr/>
        </p:nvGrpSpPr>
        <p:grpSpPr>
          <a:xfrm>
            <a:off x="4884130" y="600761"/>
            <a:ext cx="1822690" cy="1443940"/>
            <a:chOff x="4876029" y="582476"/>
            <a:chExt cx="1822690" cy="108647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59206E-7020-2025-288C-5462C6EC51A2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86473"/>
              <a:chOff x="4310576" y="875609"/>
              <a:chExt cx="2558030" cy="147045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0573CD4-12D1-CCEB-BB9A-E2C93263C988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392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9FE5432-70CC-3F05-86BF-EEB5AF094252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ECC2F8-BFFE-FF1F-06E8-104BCCFD2182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663456-6357-9CFD-3E3F-F556DB79A3BC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578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Revisit singular present tense -AR and -ER verbs </a:t>
              </a:r>
            </a:p>
            <a:p>
              <a:pPr lvl="0">
                <a:buClr>
                  <a:srgbClr val="FFFFFF"/>
                </a:buClr>
                <a:buSzPts val="2800"/>
              </a:pPr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SSC [h]</a:t>
              </a:r>
            </a:p>
          </p:txBody>
        </p:sp>
      </p:grpSp>
      <p:pic>
        <p:nvPicPr>
          <p:cNvPr id="47" name="Picture 6" descr="Free target button icon illustration">
            <a:extLst>
              <a:ext uri="{FF2B5EF4-FFF2-40B4-BE49-F238E27FC236}">
                <a16:creationId xmlns:a16="http://schemas.microsoft.com/office/drawing/2014/main" id="{16E627C5-DDAB-9698-B3D7-3CCFCC1A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Gráficos vectoriales gratis de Comida rápida">
            <a:extLst>
              <a:ext uri="{FF2B5EF4-FFF2-40B4-BE49-F238E27FC236}">
                <a16:creationId xmlns:a16="http://schemas.microsoft.com/office/drawing/2014/main" id="{2BFC688B-89C8-E0C6-A39C-0ED4C57D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63" y="1527887"/>
            <a:ext cx="327721" cy="6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8C4D191-9D52-C700-015E-57997306196C}"/>
              </a:ext>
            </a:extLst>
          </p:cNvPr>
          <p:cNvGrpSpPr/>
          <p:nvPr/>
        </p:nvGrpSpPr>
        <p:grpSpPr>
          <a:xfrm>
            <a:off x="318107" y="847136"/>
            <a:ext cx="1801949" cy="409714"/>
            <a:chOff x="1639842" y="1416995"/>
            <a:chExt cx="1801949" cy="409714"/>
          </a:xfrm>
        </p:grpSpPr>
        <p:sp>
          <p:nvSpPr>
            <p:cNvPr id="54" name="Google Shape;112;p3">
              <a:extLst>
                <a:ext uri="{FF2B5EF4-FFF2-40B4-BE49-F238E27FC236}">
                  <a16:creationId xmlns:a16="http://schemas.microsoft.com/office/drawing/2014/main" id="{79C9C703-5601-5594-3E7E-CBCF316A543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39656593-F66B-EE89-83A5-7CCBB358178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B10A57-C632-C94C-61EE-37548DC4B3D1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65DC8717-0011-2710-6AC0-85A78B22B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021" y="585969"/>
            <a:ext cx="788462" cy="1082731"/>
          </a:xfrm>
          <a:prstGeom prst="rect">
            <a:avLst/>
          </a:prstGeom>
        </p:spPr>
      </p:pic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E747A630-AE0F-47B9-15C9-AE28F5A6D4D2}"/>
              </a:ext>
            </a:extLst>
          </p:cNvPr>
          <p:cNvGrpSpPr/>
          <p:nvPr/>
        </p:nvGrpSpPr>
        <p:grpSpPr>
          <a:xfrm>
            <a:off x="2224114" y="1308590"/>
            <a:ext cx="2544620" cy="1456804"/>
            <a:chOff x="1833872" y="898089"/>
            <a:chExt cx="3943969" cy="2459049"/>
          </a:xfrm>
        </p:grpSpPr>
        <p:pic>
          <p:nvPicPr>
            <p:cNvPr id="59" name="Picture 58" descr="Paisaje, Los Campos, Nubes, Hierba">
              <a:extLst>
                <a:ext uri="{FF2B5EF4-FFF2-40B4-BE49-F238E27FC236}">
                  <a16:creationId xmlns:a16="http://schemas.microsoft.com/office/drawing/2014/main" id="{62032E1D-8670-3F12-BCBD-A9856B748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385" y="1485443"/>
              <a:ext cx="3005856" cy="174245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0" descr="Free vector graphics of Sun">
              <a:extLst>
                <a:ext uri="{FF2B5EF4-FFF2-40B4-BE49-F238E27FC236}">
                  <a16:creationId xmlns:a16="http://schemas.microsoft.com/office/drawing/2014/main" id="{1622CB88-0424-272C-3536-439383BF6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24" y="1148381"/>
              <a:ext cx="1052133" cy="1045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" descr="Free vector graphics of Deck chair">
              <a:extLst>
                <a:ext uri="{FF2B5EF4-FFF2-40B4-BE49-F238E27FC236}">
                  <a16:creationId xmlns:a16="http://schemas.microsoft.com/office/drawing/2014/main" id="{5F3BB99E-91A6-C558-3C7F-463F3A53C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872" y="2405366"/>
              <a:ext cx="838200" cy="910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Free vector graphics of Author">
              <a:extLst>
                <a:ext uri="{FF2B5EF4-FFF2-40B4-BE49-F238E27FC236}">
                  <a16:creationId xmlns:a16="http://schemas.microsoft.com/office/drawing/2014/main" id="{567CDE35-E579-1501-DC22-D0075F10E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74255" y="2985663"/>
              <a:ext cx="539731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2048" descr="Gráficos vectoriales gratis de Silueta">
              <a:extLst>
                <a:ext uri="{FF2B5EF4-FFF2-40B4-BE49-F238E27FC236}">
                  <a16:creationId xmlns:a16="http://schemas.microsoft.com/office/drawing/2014/main" id="{87FF0868-157A-4FD6-8B1A-6A0550EA2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44071">
              <a:off x="4168873" y="898089"/>
              <a:ext cx="1608968" cy="79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4CE06605-BF54-F3FF-B6A8-6DBA4134A868}"/>
              </a:ext>
            </a:extLst>
          </p:cNvPr>
          <p:cNvSpPr/>
          <p:nvPr/>
        </p:nvSpPr>
        <p:spPr>
          <a:xfrm>
            <a:off x="4971658" y="1721748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52" name="Table 51">
            <a:extLst>
              <a:ext uri="{FF2B5EF4-FFF2-40B4-BE49-F238E27FC236}">
                <a16:creationId xmlns:a16="http://schemas.microsoft.com/office/drawing/2014/main" id="{BE7E4996-116E-78D2-65FE-076C782B1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294161"/>
              </p:ext>
            </p:extLst>
          </p:nvPr>
        </p:nvGraphicFramePr>
        <p:xfrm>
          <a:off x="141142" y="3228323"/>
          <a:ext cx="6539773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251729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trabajo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7341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famoso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5172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típico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251729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53890"/>
                  </a:ext>
                </a:extLst>
              </a:tr>
            </a:tbl>
          </a:graphicData>
        </a:graphic>
      </p:graphicFrame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B101EF67-8EC2-2258-B46D-3E46D57BB7C2}"/>
              </a:ext>
            </a:extLst>
          </p:cNvPr>
          <p:cNvGrpSpPr/>
          <p:nvPr/>
        </p:nvGrpSpPr>
        <p:grpSpPr>
          <a:xfrm>
            <a:off x="5135855" y="2777299"/>
            <a:ext cx="1879161" cy="369332"/>
            <a:chOff x="4495800" y="3728776"/>
            <a:chExt cx="1879161" cy="369332"/>
          </a:xfrm>
        </p:grpSpPr>
        <p:sp>
          <p:nvSpPr>
            <p:cNvPr id="2054" name="Title 1">
              <a:extLst>
                <a:ext uri="{FF2B5EF4-FFF2-40B4-BE49-F238E27FC236}">
                  <a16:creationId xmlns:a16="http://schemas.microsoft.com/office/drawing/2014/main" id="{6D951B13-4E28-9FF0-DE1D-BE53EC8C55C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2B96FC29-9943-0AFD-5B5D-11F1F151D71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56" name="TextBox 2055">
            <a:extLst>
              <a:ext uri="{FF2B5EF4-FFF2-40B4-BE49-F238E27FC236}">
                <a16:creationId xmlns:a16="http://schemas.microsoft.com/office/drawing/2014/main" id="{929F4C25-E211-6C93-7E7C-B7F8BD9CBBDB}"/>
              </a:ext>
            </a:extLst>
          </p:cNvPr>
          <p:cNvSpPr txBox="1"/>
          <p:nvPr/>
        </p:nvSpPr>
        <p:spPr>
          <a:xfrm>
            <a:off x="44042" y="28548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9B214BD6-246D-AE8B-2E1E-0F17B155B6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1036" y="2646514"/>
            <a:ext cx="707513" cy="538005"/>
          </a:xfrm>
          <a:prstGeom prst="rect">
            <a:avLst/>
          </a:prstGeom>
        </p:spPr>
      </p:pic>
      <p:sp>
        <p:nvSpPr>
          <p:cNvPr id="2058" name="Rectangle: Rounded Corners 2057">
            <a:extLst>
              <a:ext uri="{FF2B5EF4-FFF2-40B4-BE49-F238E27FC236}">
                <a16:creationId xmlns:a16="http://schemas.microsoft.com/office/drawing/2014/main" id="{803199D2-CD69-0F36-3B94-419889046BA2}"/>
              </a:ext>
            </a:extLst>
          </p:cNvPr>
          <p:cNvSpPr/>
          <p:nvPr/>
        </p:nvSpPr>
        <p:spPr>
          <a:xfrm>
            <a:off x="95747" y="4635182"/>
            <a:ext cx="6631659" cy="302369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7900A872-CA14-B1A8-56CA-26D605CA400B}"/>
              </a:ext>
            </a:extLst>
          </p:cNvPr>
          <p:cNvSpPr txBox="1"/>
          <p:nvPr/>
        </p:nvSpPr>
        <p:spPr>
          <a:xfrm>
            <a:off x="199555" y="4685799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Saying who does what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A608445C-88A9-7682-D6E0-EB01F674CD0D}"/>
              </a:ext>
            </a:extLst>
          </p:cNvPr>
          <p:cNvSpPr txBox="1"/>
          <p:nvPr/>
        </p:nvSpPr>
        <p:spPr>
          <a:xfrm>
            <a:off x="190450" y="4953449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&amp; -er verbs: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I, you, s/he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FCC33405-7F7C-B83C-CFA0-82874197B5B3}"/>
              </a:ext>
            </a:extLst>
          </p:cNvPr>
          <p:cNvGrpSpPr/>
          <p:nvPr/>
        </p:nvGrpSpPr>
        <p:grpSpPr>
          <a:xfrm>
            <a:off x="4895590" y="4702064"/>
            <a:ext cx="1943885" cy="588990"/>
            <a:chOff x="115026" y="5917195"/>
            <a:chExt cx="1943885" cy="588990"/>
          </a:xfrm>
        </p:grpSpPr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6CABAD73-A228-5E19-EF74-A0233E88F29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6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E6614C19-D034-92B4-72D5-2374F4E0598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DFE76B16-020A-9F4A-BB4D-D85560C310DB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66" name="TextBox 2065">
            <a:extLst>
              <a:ext uri="{FF2B5EF4-FFF2-40B4-BE49-F238E27FC236}">
                <a16:creationId xmlns:a16="http://schemas.microsoft.com/office/drawing/2014/main" id="{633A27AA-23B8-9552-56B8-3BBBDF4BA115}"/>
              </a:ext>
            </a:extLst>
          </p:cNvPr>
          <p:cNvSpPr txBox="1"/>
          <p:nvPr/>
        </p:nvSpPr>
        <p:spPr>
          <a:xfrm>
            <a:off x="164866" y="5294548"/>
            <a:ext cx="6507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 The verb ‘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jugar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</a:p>
        </p:txBody>
      </p:sp>
      <p:pic>
        <p:nvPicPr>
          <p:cNvPr id="2067" name="Picture 2" descr="Free vector graphics of Brain">
            <a:extLst>
              <a:ext uri="{FF2B5EF4-FFF2-40B4-BE49-F238E27FC236}">
                <a16:creationId xmlns:a16="http://schemas.microsoft.com/office/drawing/2014/main" id="{2EDBAA8E-7AA7-F6CE-3716-F4E90070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68" y="4712086"/>
            <a:ext cx="393091" cy="3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Box 2067">
            <a:extLst>
              <a:ext uri="{FF2B5EF4-FFF2-40B4-BE49-F238E27FC236}">
                <a16:creationId xmlns:a16="http://schemas.microsoft.com/office/drawing/2014/main" id="{44D395B7-DB04-C02E-94D8-8522EA853EEA}"/>
              </a:ext>
            </a:extLst>
          </p:cNvPr>
          <p:cNvSpPr txBox="1"/>
          <p:nvPr/>
        </p:nvSpPr>
        <p:spPr>
          <a:xfrm>
            <a:off x="183644" y="5745646"/>
            <a:ext cx="6489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Spanish, the words for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and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s/he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(pronouns) are often _____________ and the verb ending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__________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indicate the _____________  who the verb refers to.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7F2B7F2D-13B8-A57E-4B80-57CB977A5A7E}"/>
              </a:ext>
            </a:extLst>
          </p:cNvPr>
          <p:cNvSpPr txBox="1"/>
          <p:nvPr/>
        </p:nvSpPr>
        <p:spPr>
          <a:xfrm>
            <a:off x="182835" y="7135661"/>
            <a:ext cx="6519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the verb ending is ___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 and to ___ with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verbs.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D372651A-8A0C-A596-FA5E-C5D0CA030861}"/>
              </a:ext>
            </a:extLst>
          </p:cNvPr>
          <p:cNvSpPr txBox="1"/>
          <p:nvPr/>
        </p:nvSpPr>
        <p:spPr>
          <a:xfrm rot="20429103">
            <a:off x="3839553" y="484705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D0EAFA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  <a:reflection blurRad="6350" stA="55000" endA="50" endPos="85000" dir="5400000" sy="-100000" algn="bl" rotWithShape="0"/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Check!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3CDADF99-FDCF-DAB3-FB29-B1472ECA77E2}"/>
              </a:ext>
            </a:extLst>
          </p:cNvPr>
          <p:cNvSpPr txBox="1"/>
          <p:nvPr/>
        </p:nvSpPr>
        <p:spPr>
          <a:xfrm>
            <a:off x="183644" y="5745646"/>
            <a:ext cx="6489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Spanish, the words for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and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s/he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(pronouns) are often _____________ and the verb ending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__________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indicate the _____________  who the verb refers to.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B7C5EAD7-7294-1B50-47D8-688ACDD39870}"/>
              </a:ext>
            </a:extLst>
          </p:cNvPr>
          <p:cNvSpPr txBox="1"/>
          <p:nvPr/>
        </p:nvSpPr>
        <p:spPr>
          <a:xfrm>
            <a:off x="219120" y="6411740"/>
            <a:ext cx="13102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-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verbs, the verb ending is ___.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180A39B9-84BF-ED94-5A4A-6B5EAC3F2C2B}"/>
              </a:ext>
            </a:extLst>
          </p:cNvPr>
          <p:cNvSpPr txBox="1"/>
          <p:nvPr/>
        </p:nvSpPr>
        <p:spPr>
          <a:xfrm>
            <a:off x="219120" y="6705179"/>
            <a:ext cx="11987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the verb ending is ____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 and ____ with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verbs.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2F2E2A67-7967-39E1-E8B4-DFFC6D42E17E}"/>
              </a:ext>
            </a:extLst>
          </p:cNvPr>
          <p:cNvSpPr txBox="1"/>
          <p:nvPr/>
        </p:nvSpPr>
        <p:spPr>
          <a:xfrm>
            <a:off x="1099997" y="78797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es 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1B8207B-6720-848F-6115-A5BACBA23D00}"/>
              </a:ext>
            </a:extLst>
          </p:cNvPr>
          <p:cNvGrpSpPr/>
          <p:nvPr/>
        </p:nvGrpSpPr>
        <p:grpSpPr>
          <a:xfrm>
            <a:off x="114105" y="7724871"/>
            <a:ext cx="1072125" cy="541432"/>
            <a:chOff x="85157" y="674113"/>
            <a:chExt cx="1072125" cy="541432"/>
          </a:xfrm>
        </p:grpSpPr>
        <p:sp>
          <p:nvSpPr>
            <p:cNvPr id="2076" name="Google Shape;206;p9">
              <a:extLst>
                <a:ext uri="{FF2B5EF4-FFF2-40B4-BE49-F238E27FC236}">
                  <a16:creationId xmlns:a16="http://schemas.microsoft.com/office/drawing/2014/main" id="{DECB8F0C-B516-ED8F-3892-A8E3E157E05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7" name="Picture 2076">
              <a:extLst>
                <a:ext uri="{FF2B5EF4-FFF2-40B4-BE49-F238E27FC236}">
                  <a16:creationId xmlns:a16="http://schemas.microsoft.com/office/drawing/2014/main" id="{2B73F6B1-81DC-78AB-C51B-F9951C11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5717A175-3B5E-8603-78F2-C66530AAC2B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079" name="Picture 2078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C3A6F4D0-4E76-4AB7-6DFD-30A553B9D7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>
            <a:fillRect/>
          </a:stretch>
        </p:blipFill>
        <p:spPr>
          <a:xfrm>
            <a:off x="258844" y="8170893"/>
            <a:ext cx="6363189" cy="876455"/>
          </a:xfrm>
          <a:prstGeom prst="rect">
            <a:avLst/>
          </a:prstGeom>
        </p:spPr>
      </p:pic>
      <p:pic>
        <p:nvPicPr>
          <p:cNvPr id="2080" name="Picture 2079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909742D0-8062-1B2A-F244-F2A1BD42C8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4"/>
          <a:stretch>
            <a:fillRect/>
          </a:stretch>
        </p:blipFill>
        <p:spPr>
          <a:xfrm>
            <a:off x="228359" y="8844885"/>
            <a:ext cx="6363189" cy="541432"/>
          </a:xfrm>
          <a:prstGeom prst="rect">
            <a:avLst/>
          </a:prstGeom>
        </p:spPr>
      </p:pic>
      <p:pic>
        <p:nvPicPr>
          <p:cNvPr id="2082" name="Picture 2" descr="Free icon pencil write vector">
            <a:extLst>
              <a:ext uri="{FF2B5EF4-FFF2-40B4-BE49-F238E27FC236}">
                <a16:creationId xmlns:a16="http://schemas.microsoft.com/office/drawing/2014/main" id="{163B4045-5297-3778-AB55-41D742EB1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1570" y="946792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82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15852-94EA-D8D2-06A2-75CDFFF1A35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Google Shape;1513;p26">
            <a:extLst>
              <a:ext uri="{FF2B5EF4-FFF2-40B4-BE49-F238E27FC236}">
                <a16:creationId xmlns:a16="http://schemas.microsoft.com/office/drawing/2014/main" id="{46426182-577D-6EF1-DC13-A9A33E161171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DD70E0-474B-B4B8-B94E-A6935CE87A11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87B644C-AF91-5CC8-D038-B215B0F5DA7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F7B77C-FC85-0C9A-33C6-AE87B9790840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21630A0-0D04-6D1B-19E4-F7774F268ECB}"/>
              </a:ext>
            </a:extLst>
          </p:cNvPr>
          <p:cNvSpPr txBox="1"/>
          <p:nvPr/>
        </p:nvSpPr>
        <p:spPr>
          <a:xfrm>
            <a:off x="1088558" y="78646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es 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C3D6DB-0C38-E453-DE9C-03C63578F249}"/>
              </a:ext>
            </a:extLst>
          </p:cNvPr>
          <p:cNvGrpSpPr/>
          <p:nvPr/>
        </p:nvGrpSpPr>
        <p:grpSpPr>
          <a:xfrm>
            <a:off x="102666" y="631583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BDC2EEA1-ADDF-347B-DED9-3D5658EEF66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BA50D4-D7F0-934C-148E-4C1A69F72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B0A044-E8E8-CDDB-2581-2A510EA8735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A54EAAB-A159-2623-65EC-97B5781FCCEA}"/>
              </a:ext>
            </a:extLst>
          </p:cNvPr>
          <p:cNvSpPr txBox="1"/>
          <p:nvPr/>
        </p:nvSpPr>
        <p:spPr>
          <a:xfrm>
            <a:off x="277986" y="2245203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" name="Picture 2" descr="Free icon pencil write vector">
            <a:extLst>
              <a:ext uri="{FF2B5EF4-FFF2-40B4-BE49-F238E27FC236}">
                <a16:creationId xmlns:a16="http://schemas.microsoft.com/office/drawing/2014/main" id="{522E9F54-40D0-2346-22CD-F2BCB6FD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00131" y="237463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68D753-070C-304C-6E57-C13642BAE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7"/>
          <a:stretch>
            <a:fillRect/>
          </a:stretch>
        </p:blipFill>
        <p:spPr>
          <a:xfrm>
            <a:off x="102666" y="1123467"/>
            <a:ext cx="6858000" cy="625950"/>
          </a:xfrm>
          <a:prstGeom prst="rect">
            <a:avLst/>
          </a:prstGeom>
        </p:spPr>
      </p:pic>
      <p:pic>
        <p:nvPicPr>
          <p:cNvPr id="47" name="Picture 4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32A307-D54B-6BEF-07CD-7C5128017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1" b="33321"/>
          <a:stretch>
            <a:fillRect/>
          </a:stretch>
        </p:blipFill>
        <p:spPr>
          <a:xfrm>
            <a:off x="77479" y="1674843"/>
            <a:ext cx="6858000" cy="694151"/>
          </a:xfrm>
          <a:prstGeom prst="rect">
            <a:avLst/>
          </a:prstGeom>
        </p:spPr>
      </p:pic>
      <p:pic>
        <p:nvPicPr>
          <p:cNvPr id="48" name="Picture 4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F23706-167A-DB0F-CE83-4FD419346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1" r="49451" b="-1"/>
          <a:stretch>
            <a:fillRect/>
          </a:stretch>
        </p:blipFill>
        <p:spPr>
          <a:xfrm>
            <a:off x="3288699" y="1664899"/>
            <a:ext cx="3466635" cy="54143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A3D6F2A-9D53-C904-7C33-656E502EF516}"/>
              </a:ext>
            </a:extLst>
          </p:cNvPr>
          <p:cNvSpPr txBox="1"/>
          <p:nvPr/>
        </p:nvSpPr>
        <p:spPr>
          <a:xfrm>
            <a:off x="308567" y="4309826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Picture 2" descr="Free icon pencil write vector">
            <a:extLst>
              <a:ext uri="{FF2B5EF4-FFF2-40B4-BE49-F238E27FC236}">
                <a16:creationId xmlns:a16="http://schemas.microsoft.com/office/drawing/2014/main" id="{3FD5CE24-C1C9-54A1-70FF-668641F4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30712" y="443926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0CB3F6B-DBDD-9593-3442-FD985A9DC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4"/>
          <a:stretch>
            <a:fillRect/>
          </a:stretch>
        </p:blipFill>
        <p:spPr>
          <a:xfrm>
            <a:off x="117614" y="2554988"/>
            <a:ext cx="6858000" cy="1580709"/>
          </a:xfrm>
          <a:prstGeom prst="rect">
            <a:avLst/>
          </a:prstGeom>
        </p:spPr>
      </p:pic>
      <p:pic>
        <p:nvPicPr>
          <p:cNvPr id="53" name="Picture 5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AEF899-83FA-E0C6-FF22-E53452068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6"/>
          <a:stretch>
            <a:fillRect/>
          </a:stretch>
        </p:blipFill>
        <p:spPr>
          <a:xfrm>
            <a:off x="102666" y="4034640"/>
            <a:ext cx="6858000" cy="4325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E2597C6-7B6D-0BC5-9C53-4F05EC442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79" y="4914762"/>
            <a:ext cx="6858000" cy="317522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CCFE0BC-7654-A31C-426F-3BD268C13B11}"/>
              </a:ext>
            </a:extLst>
          </p:cNvPr>
          <p:cNvGrpSpPr/>
          <p:nvPr/>
        </p:nvGrpSpPr>
        <p:grpSpPr>
          <a:xfrm>
            <a:off x="77479" y="4663321"/>
            <a:ext cx="1801949" cy="492309"/>
            <a:chOff x="1639842" y="1416994"/>
            <a:chExt cx="1801949" cy="492309"/>
          </a:xfrm>
        </p:grpSpPr>
        <p:sp>
          <p:nvSpPr>
            <p:cNvPr id="56" name="Google Shape;112;p3">
              <a:extLst>
                <a:ext uri="{FF2B5EF4-FFF2-40B4-BE49-F238E27FC236}">
                  <a16:creationId xmlns:a16="http://schemas.microsoft.com/office/drawing/2014/main" id="{C8AE6E6B-DBEB-C0C8-582A-E8DE7B5D2142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079039C-5A11-1A2C-6C79-2DBAA54C451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ED93AD-8973-6E09-A89B-A77FBD75B400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" name="Google Shape;402;p19">
            <a:extLst>
              <a:ext uri="{FF2B5EF4-FFF2-40B4-BE49-F238E27FC236}">
                <a16:creationId xmlns:a16="http://schemas.microsoft.com/office/drawing/2014/main" id="{36832BE3-114C-7264-29CF-2D9C0167CBDA}"/>
              </a:ext>
            </a:extLst>
          </p:cNvPr>
          <p:cNvSpPr txBox="1"/>
          <p:nvPr/>
        </p:nvSpPr>
        <p:spPr>
          <a:xfrm>
            <a:off x="1858797" y="4761044"/>
            <a:ext cx="3539473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Pronuncia las palabras correctamente para no caer al agua.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E1E151-6E4C-3C7C-8815-1A4481B481A2}"/>
              </a:ext>
            </a:extLst>
          </p:cNvPr>
          <p:cNvSpPr txBox="1"/>
          <p:nvPr/>
        </p:nvSpPr>
        <p:spPr>
          <a:xfrm rot="21010984">
            <a:off x="4253502" y="4936546"/>
            <a:ext cx="2578861" cy="307777"/>
          </a:xfrm>
          <a:custGeom>
            <a:avLst/>
            <a:gdLst>
              <a:gd name="connsiteX0" fmla="*/ 0 w 2578861"/>
              <a:gd name="connsiteY0" fmla="*/ 0 h 307777"/>
              <a:gd name="connsiteX1" fmla="*/ 489984 w 2578861"/>
              <a:gd name="connsiteY1" fmla="*/ 0 h 307777"/>
              <a:gd name="connsiteX2" fmla="*/ 954179 w 2578861"/>
              <a:gd name="connsiteY2" fmla="*/ 0 h 307777"/>
              <a:gd name="connsiteX3" fmla="*/ 1521528 w 2578861"/>
              <a:gd name="connsiteY3" fmla="*/ 0 h 307777"/>
              <a:gd name="connsiteX4" fmla="*/ 2037300 w 2578861"/>
              <a:gd name="connsiteY4" fmla="*/ 0 h 307777"/>
              <a:gd name="connsiteX5" fmla="*/ 2578861 w 2578861"/>
              <a:gd name="connsiteY5" fmla="*/ 0 h 307777"/>
              <a:gd name="connsiteX6" fmla="*/ 2578861 w 2578861"/>
              <a:gd name="connsiteY6" fmla="*/ 307777 h 307777"/>
              <a:gd name="connsiteX7" fmla="*/ 2063089 w 2578861"/>
              <a:gd name="connsiteY7" fmla="*/ 307777 h 307777"/>
              <a:gd name="connsiteX8" fmla="*/ 1547317 w 2578861"/>
              <a:gd name="connsiteY8" fmla="*/ 307777 h 307777"/>
              <a:gd name="connsiteX9" fmla="*/ 1031544 w 2578861"/>
              <a:gd name="connsiteY9" fmla="*/ 307777 h 307777"/>
              <a:gd name="connsiteX10" fmla="*/ 489984 w 2578861"/>
              <a:gd name="connsiteY10" fmla="*/ 307777 h 307777"/>
              <a:gd name="connsiteX11" fmla="*/ 0 w 2578861"/>
              <a:gd name="connsiteY11" fmla="*/ 307777 h 307777"/>
              <a:gd name="connsiteX12" fmla="*/ 0 w 2578861"/>
              <a:gd name="connsiteY1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8861" h="307777" extrusionOk="0">
                <a:moveTo>
                  <a:pt x="0" y="0"/>
                </a:moveTo>
                <a:cubicBezTo>
                  <a:pt x="206521" y="-16829"/>
                  <a:pt x="391385" y="35060"/>
                  <a:pt x="489984" y="0"/>
                </a:cubicBezTo>
                <a:cubicBezTo>
                  <a:pt x="588583" y="-35060"/>
                  <a:pt x="836504" y="21346"/>
                  <a:pt x="954179" y="0"/>
                </a:cubicBezTo>
                <a:cubicBezTo>
                  <a:pt x="1071855" y="-21346"/>
                  <a:pt x="1276201" y="31288"/>
                  <a:pt x="1521528" y="0"/>
                </a:cubicBezTo>
                <a:cubicBezTo>
                  <a:pt x="1766855" y="-31288"/>
                  <a:pt x="1853872" y="38431"/>
                  <a:pt x="2037300" y="0"/>
                </a:cubicBezTo>
                <a:cubicBezTo>
                  <a:pt x="2220728" y="-38431"/>
                  <a:pt x="2439238" y="61249"/>
                  <a:pt x="2578861" y="0"/>
                </a:cubicBezTo>
                <a:cubicBezTo>
                  <a:pt x="2613032" y="119425"/>
                  <a:pt x="2567249" y="182021"/>
                  <a:pt x="2578861" y="307777"/>
                </a:cubicBezTo>
                <a:cubicBezTo>
                  <a:pt x="2323268" y="364250"/>
                  <a:pt x="2247831" y="303893"/>
                  <a:pt x="2063089" y="307777"/>
                </a:cubicBezTo>
                <a:cubicBezTo>
                  <a:pt x="1878347" y="311661"/>
                  <a:pt x="1780409" y="287237"/>
                  <a:pt x="1547317" y="307777"/>
                </a:cubicBezTo>
                <a:cubicBezTo>
                  <a:pt x="1314225" y="328317"/>
                  <a:pt x="1151941" y="256289"/>
                  <a:pt x="1031544" y="307777"/>
                </a:cubicBezTo>
                <a:cubicBezTo>
                  <a:pt x="911147" y="359265"/>
                  <a:pt x="617101" y="252598"/>
                  <a:pt x="489984" y="307777"/>
                </a:cubicBezTo>
                <a:cubicBezTo>
                  <a:pt x="362867" y="362956"/>
                  <a:pt x="181144" y="295933"/>
                  <a:pt x="0" y="307777"/>
                </a:cubicBezTo>
                <a:cubicBezTo>
                  <a:pt x="-1851" y="156411"/>
                  <a:pt x="15534" y="144301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536226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¡Cuidado con el cocodrilo!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 descr="Free vector graphics of Slippery">
            <a:extLst>
              <a:ext uri="{FF2B5EF4-FFF2-40B4-BE49-F238E27FC236}">
                <a16:creationId xmlns:a16="http://schemas.microsoft.com/office/drawing/2014/main" id="{1CB77DC9-EDDF-FAE0-9CD8-4235A10C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97" y="4972885"/>
            <a:ext cx="384357" cy="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8BBE4D8-34B7-70FF-0229-0E7F3B4A94FE}"/>
              </a:ext>
            </a:extLst>
          </p:cNvPr>
          <p:cNvSpPr txBox="1"/>
          <p:nvPr/>
        </p:nvSpPr>
        <p:spPr>
          <a:xfrm>
            <a:off x="4038862" y="7619957"/>
            <a:ext cx="270509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cuidado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be careful  | 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correctamente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correctly		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caer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fall</a:t>
            </a:r>
          </a:p>
        </p:txBody>
      </p:sp>
      <p:graphicFrame>
        <p:nvGraphicFramePr>
          <p:cNvPr id="2060" name="Table 2059">
            <a:extLst>
              <a:ext uri="{FF2B5EF4-FFF2-40B4-BE49-F238E27FC236}">
                <a16:creationId xmlns:a16="http://schemas.microsoft.com/office/drawing/2014/main" id="{63207205-4CE3-3461-834A-93112B794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73726"/>
              </p:ext>
            </p:extLst>
          </p:nvPr>
        </p:nvGraphicFramePr>
        <p:xfrm>
          <a:off x="234748" y="8064230"/>
          <a:ext cx="4328778" cy="1771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90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454182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698337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450469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401011"/>
                  </a:ext>
                </a:extLst>
              </a:tr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2708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</a:tbl>
          </a:graphicData>
        </a:graphic>
      </p:graphicFrame>
      <p:sp>
        <p:nvSpPr>
          <p:cNvPr id="2061" name="TextBox 2060">
            <a:extLst>
              <a:ext uri="{FF2B5EF4-FFF2-40B4-BE49-F238E27FC236}">
                <a16:creationId xmlns:a16="http://schemas.microsoft.com/office/drawing/2014/main" id="{132BB65C-ECC0-743A-984D-E5CF2D5E3255}"/>
              </a:ext>
            </a:extLst>
          </p:cNvPr>
          <p:cNvSpPr txBox="1"/>
          <p:nvPr/>
        </p:nvSpPr>
        <p:spPr>
          <a:xfrm>
            <a:off x="1096247" y="7605961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CC6E82AC-E20F-18DB-0369-9A3E3FDF8883}"/>
              </a:ext>
            </a:extLst>
          </p:cNvPr>
          <p:cNvGrpSpPr/>
          <p:nvPr/>
        </p:nvGrpSpPr>
        <p:grpSpPr>
          <a:xfrm>
            <a:off x="100348" y="7474174"/>
            <a:ext cx="1072125" cy="541432"/>
            <a:chOff x="85157" y="674113"/>
            <a:chExt cx="1072125" cy="541432"/>
          </a:xfrm>
        </p:grpSpPr>
        <p:sp>
          <p:nvSpPr>
            <p:cNvPr id="2063" name="Google Shape;206;p9">
              <a:extLst>
                <a:ext uri="{FF2B5EF4-FFF2-40B4-BE49-F238E27FC236}">
                  <a16:creationId xmlns:a16="http://schemas.microsoft.com/office/drawing/2014/main" id="{F715065F-A470-C78D-7F8F-1AB8E0D72EE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4" name="Picture 2063">
              <a:extLst>
                <a:ext uri="{FF2B5EF4-FFF2-40B4-BE49-F238E27FC236}">
                  <a16:creationId xmlns:a16="http://schemas.microsoft.com/office/drawing/2014/main" id="{067461F9-8801-CAF6-E029-235F557C8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06F724F3-E1A8-A449-72EE-2D2C1858C2B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066" name="Picture 2065" descr="Icon&#10;&#10;Description automatically generated">
            <a:extLst>
              <a:ext uri="{FF2B5EF4-FFF2-40B4-BE49-F238E27FC236}">
                <a16:creationId xmlns:a16="http://schemas.microsoft.com/office/drawing/2014/main" id="{3530B480-8975-E88F-CEC1-DDDA649EE6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53" y="7667224"/>
            <a:ext cx="521771" cy="485899"/>
          </a:xfrm>
          <a:prstGeom prst="rect">
            <a:avLst/>
          </a:prstGeom>
        </p:spPr>
      </p:pic>
      <p:pic>
        <p:nvPicPr>
          <p:cNvPr id="2067" name="Picture 16" descr="United, Flag, Kingdom, British, Great, Britain">
            <a:extLst>
              <a:ext uri="{FF2B5EF4-FFF2-40B4-BE49-F238E27FC236}">
                <a16:creationId xmlns:a16="http://schemas.microsoft.com/office/drawing/2014/main" id="{1C112542-F99E-FB22-07A6-7F163C20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53" y="7707124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06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0E0DF99-C54B-FE75-4EF7-E5465C6C77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68" y="8051251"/>
            <a:ext cx="1670328" cy="1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2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A89574-81A1-5011-B5B0-1BC28C8E786A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Google Shape;1513;p26">
            <a:extLst>
              <a:ext uri="{FF2B5EF4-FFF2-40B4-BE49-F238E27FC236}">
                <a16:creationId xmlns:a16="http://schemas.microsoft.com/office/drawing/2014/main" id="{50AD2DD4-C380-E855-C7D0-FFBFCC55674C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2016C1-7338-A237-3531-C775A8B32EE4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B5CF19-6571-5F4C-2AB1-4595B363FAB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3135A3-73AC-97C4-E270-6E22ECE2EB5F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71A92D0-90BF-EE73-BB52-65106D664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52243"/>
              </p:ext>
            </p:extLst>
          </p:nvPr>
        </p:nvGraphicFramePr>
        <p:xfrm>
          <a:off x="117614" y="1232383"/>
          <a:ext cx="6683888" cy="4240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9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8515">
                  <a:extLst>
                    <a:ext uri="{9D8B030D-6E8A-4147-A177-3AD203B41FA5}">
                      <a16:colId xmlns:a16="http://schemas.microsoft.com/office/drawing/2014/main" val="625429011"/>
                    </a:ext>
                  </a:extLst>
                </a:gridCol>
                <a:gridCol w="901743">
                  <a:extLst>
                    <a:ext uri="{9D8B030D-6E8A-4147-A177-3AD203B41FA5}">
                      <a16:colId xmlns:a16="http://schemas.microsoft.com/office/drawing/2014/main" val="677765244"/>
                    </a:ext>
                  </a:extLst>
                </a:gridCol>
              </a:tblGrid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91878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825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relax</a:t>
                      </a:r>
                    </a:p>
                    <a:p>
                      <a:pPr algn="ctr"/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ride a bike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go for a walk</a:t>
                      </a:r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read</a:t>
                      </a:r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do a drawing</a:t>
                      </a:r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play an instrument</a:t>
                      </a:r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visit a museum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</a:t>
                      </a:r>
                      <a:r>
                        <a:rPr lang="es-ES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es-ES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eat</a:t>
                      </a:r>
                      <a:endParaRPr lang="es-E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Print" panose="02000600000000000000" pitchFamily="2" charset="0"/>
                        </a:rPr>
                        <a:t>to reply to messages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25" name="Google Shape;1321;p23">
            <a:extLst>
              <a:ext uri="{FF2B5EF4-FFF2-40B4-BE49-F238E27FC236}">
                <a16:creationId xmlns:a16="http://schemas.microsoft.com/office/drawing/2014/main" id="{0AB69956-9EA6-D482-FB39-05421A50DEAC}"/>
              </a:ext>
            </a:extLst>
          </p:cNvPr>
          <p:cNvGrpSpPr/>
          <p:nvPr/>
        </p:nvGrpSpPr>
        <p:grpSpPr>
          <a:xfrm>
            <a:off x="483609" y="765055"/>
            <a:ext cx="822261" cy="307777"/>
            <a:chOff x="455223" y="4442570"/>
            <a:chExt cx="822262" cy="307777"/>
          </a:xfrm>
        </p:grpSpPr>
        <p:sp>
          <p:nvSpPr>
            <p:cNvPr id="26" name="Google Shape;1322;p23">
              <a:extLst>
                <a:ext uri="{FF2B5EF4-FFF2-40B4-BE49-F238E27FC236}">
                  <a16:creationId xmlns:a16="http://schemas.microsoft.com/office/drawing/2014/main" id="{E511B892-F419-47E8-2AD2-C0E65E1F70BA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1323;p23">
              <a:extLst>
                <a:ext uri="{FF2B5EF4-FFF2-40B4-BE49-F238E27FC236}">
                  <a16:creationId xmlns:a16="http://schemas.microsoft.com/office/drawing/2014/main" id="{BCD78B30-5C25-42B8-31B2-B2B95225186C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 err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 dirty="0"/>
            </a:p>
          </p:txBody>
        </p:sp>
      </p:grpSp>
      <p:pic>
        <p:nvPicPr>
          <p:cNvPr id="28" name="Google Shape;1325;p23">
            <a:extLst>
              <a:ext uri="{FF2B5EF4-FFF2-40B4-BE49-F238E27FC236}">
                <a16:creationId xmlns:a16="http://schemas.microsoft.com/office/drawing/2014/main" id="{224315A5-0208-81B5-7AA0-C62401359B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88" y="617804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BD6D82-ED1B-77A1-608E-EF6637D543E3}"/>
              </a:ext>
            </a:extLst>
          </p:cNvPr>
          <p:cNvSpPr txBox="1"/>
          <p:nvPr/>
        </p:nvSpPr>
        <p:spPr>
          <a:xfrm>
            <a:off x="1286205" y="73582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completa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encuesta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BEEDAE-8762-DC9B-8517-6E338D998848}"/>
              </a:ext>
            </a:extLst>
          </p:cNvPr>
          <p:cNvSpPr txBox="1"/>
          <p:nvPr/>
        </p:nvSpPr>
        <p:spPr>
          <a:xfrm>
            <a:off x="4797469" y="765055"/>
            <a:ext cx="1947381" cy="276999"/>
          </a:xfrm>
          <a:prstGeom prst="rect">
            <a:avLst/>
          </a:prstGeom>
          <a:solidFill>
            <a:srgbClr val="C7E6A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encuesta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a survey</a:t>
            </a: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1" name="Google Shape;1688;p30">
            <a:extLst>
              <a:ext uri="{FF2B5EF4-FFF2-40B4-BE49-F238E27FC236}">
                <a16:creationId xmlns:a16="http://schemas.microsoft.com/office/drawing/2014/main" id="{8E14C3CA-90E0-53B3-CE77-999BEB2FFC3E}"/>
              </a:ext>
            </a:extLst>
          </p:cNvPr>
          <p:cNvGrpSpPr/>
          <p:nvPr/>
        </p:nvGrpSpPr>
        <p:grpSpPr>
          <a:xfrm>
            <a:off x="457691" y="5650125"/>
            <a:ext cx="962296" cy="307777"/>
            <a:chOff x="537508" y="810975"/>
            <a:chExt cx="505091" cy="307777"/>
          </a:xfrm>
        </p:grpSpPr>
        <p:sp>
          <p:nvSpPr>
            <p:cNvPr id="32" name="Google Shape;1689;p30">
              <a:extLst>
                <a:ext uri="{FF2B5EF4-FFF2-40B4-BE49-F238E27FC236}">
                  <a16:creationId xmlns:a16="http://schemas.microsoft.com/office/drawing/2014/main" id="{CD7E1803-73DD-45B6-04F7-F769AB31641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1690;p30">
              <a:extLst>
                <a:ext uri="{FF2B5EF4-FFF2-40B4-BE49-F238E27FC236}">
                  <a16:creationId xmlns:a16="http://schemas.microsoft.com/office/drawing/2014/main" id="{FD8D7B51-AFD5-4BD8-6239-CAA696CDADAB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34" name="Google Shape;1691;p30" descr="Pen, Write, Pencil, Writing Tool, Work, Message, Blue">
            <a:extLst>
              <a:ext uri="{FF2B5EF4-FFF2-40B4-BE49-F238E27FC236}">
                <a16:creationId xmlns:a16="http://schemas.microsoft.com/office/drawing/2014/main" id="{AE679DF2-5A26-20E8-85C3-C34C3CF8D1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88" y="5518973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21AAF72-3208-4D46-F8EF-2B94DB0F1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15284"/>
              </p:ext>
            </p:extLst>
          </p:nvPr>
        </p:nvGraphicFramePr>
        <p:xfrm>
          <a:off x="76611" y="6099490"/>
          <a:ext cx="6611010" cy="3600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0010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60010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cuando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0010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sueño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60010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600104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60010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típico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F647266-BFAF-83FE-9493-6451D418715D}"/>
              </a:ext>
            </a:extLst>
          </p:cNvPr>
          <p:cNvSpPr txBox="1"/>
          <p:nvPr/>
        </p:nvSpPr>
        <p:spPr>
          <a:xfrm>
            <a:off x="1388792" y="564526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9D67882-82F5-06C0-F771-AB2EEEFBD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39" y="7599138"/>
            <a:ext cx="631934" cy="58121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92F7A576-B217-E8EF-C688-C72677828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" y="6450042"/>
            <a:ext cx="667164" cy="66716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437D2E-026D-D186-0C7C-B6CCE8302609}"/>
              </a:ext>
            </a:extLst>
          </p:cNvPr>
          <p:cNvSpPr txBox="1"/>
          <p:nvPr/>
        </p:nvSpPr>
        <p:spPr>
          <a:xfrm>
            <a:off x="654927" y="687043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6B9E65-0C41-5F9B-D079-D1C21257F20B}"/>
              </a:ext>
            </a:extLst>
          </p:cNvPr>
          <p:cNvSpPr txBox="1"/>
          <p:nvPr/>
        </p:nvSpPr>
        <p:spPr>
          <a:xfrm>
            <a:off x="723154" y="790708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8DF720-87F8-921F-202B-61B94C4C5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45" y="8825174"/>
            <a:ext cx="653860" cy="61944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34ABC0D-1104-79C7-3301-42803B161420}"/>
              </a:ext>
            </a:extLst>
          </p:cNvPr>
          <p:cNvSpPr txBox="1"/>
          <p:nvPr/>
        </p:nvSpPr>
        <p:spPr>
          <a:xfrm>
            <a:off x="738964" y="915381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A36F21-AF8C-321E-55BA-4B2BCA6CE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032" y="5806607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25089" y="956137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462278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174034-22BB-770D-842D-F8339393EC38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DFAEEEF4-CC0F-A9F8-C644-D315A01737AA}"/>
              </a:ext>
            </a:extLst>
          </p:cNvPr>
          <p:cNvSpPr/>
          <p:nvPr/>
        </p:nvSpPr>
        <p:spPr>
          <a:xfrm>
            <a:off x="117614" y="114436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Expressing likes and dislikes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9EF92C-7276-3597-76B6-5FA9CBE2B5AD}"/>
              </a:ext>
            </a:extLst>
          </p:cNvPr>
          <p:cNvGrpSpPr/>
          <p:nvPr/>
        </p:nvGrpSpPr>
        <p:grpSpPr>
          <a:xfrm>
            <a:off x="4436689" y="139488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92C4E7-AB41-2C42-2CE9-D786C837CC5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D2C838-F824-2C9D-BD96-CF257B77087F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16" name="Picture 15" descr="A cartoon of a child and a person with white clouds&#10;&#10;AI-generated content may be incorrect.">
            <a:extLst>
              <a:ext uri="{FF2B5EF4-FFF2-40B4-BE49-F238E27FC236}">
                <a16:creationId xmlns:a16="http://schemas.microsoft.com/office/drawing/2014/main" id="{F1FD6901-5BDA-D044-5B28-20A3586C3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" y="1039007"/>
            <a:ext cx="6768880" cy="3218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9E2ABE-B5A2-5F80-2CF3-07C530D77D99}"/>
              </a:ext>
            </a:extLst>
          </p:cNvPr>
          <p:cNvSpPr txBox="1"/>
          <p:nvPr/>
        </p:nvSpPr>
        <p:spPr>
          <a:xfrm>
            <a:off x="1408458" y="75251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Quique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describe un día de verano. Escribe 6 frases.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BC607D-AF22-120C-6125-2C89E9E805F9}"/>
              </a:ext>
            </a:extLst>
          </p:cNvPr>
          <p:cNvGrpSpPr/>
          <p:nvPr/>
        </p:nvGrpSpPr>
        <p:grpSpPr>
          <a:xfrm>
            <a:off x="447263" y="770156"/>
            <a:ext cx="962296" cy="307777"/>
            <a:chOff x="537508" y="810975"/>
            <a:chExt cx="505091" cy="307777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1781856C-5895-AAEB-2FFD-26853CE08A3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1BA184-1561-4D10-FD6C-6EAD8C299D1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4" name="Picture 2" descr="Pen, Write, Pencil, Writing Tool, Work, Message, Blue">
            <a:extLst>
              <a:ext uri="{FF2B5EF4-FFF2-40B4-BE49-F238E27FC236}">
                <a16:creationId xmlns:a16="http://schemas.microsoft.com/office/drawing/2014/main" id="{E4032846-8F82-4581-3EBF-7C273D01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390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25C9922-FBB3-AFE0-9066-7BFBA2524673}"/>
              </a:ext>
            </a:extLst>
          </p:cNvPr>
          <p:cNvSpPr txBox="1"/>
          <p:nvPr/>
        </p:nvSpPr>
        <p:spPr>
          <a:xfrm>
            <a:off x="476618" y="408582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" name="Picture 2" descr="Free icon pencil write vector">
            <a:extLst>
              <a:ext uri="{FF2B5EF4-FFF2-40B4-BE49-F238E27FC236}">
                <a16:creationId xmlns:a16="http://schemas.microsoft.com/office/drawing/2014/main" id="{0B3B8E4C-F847-CC9C-4C0F-30F3F40F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498760" y="418414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7D6B5CE4-BEDB-1A48-2494-9C263700F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440119"/>
              </p:ext>
            </p:extLst>
          </p:nvPr>
        </p:nvGraphicFramePr>
        <p:xfrm>
          <a:off x="92659" y="415791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9342F5A-10CE-C8E8-F3D5-FF515177AF99}"/>
              </a:ext>
            </a:extLst>
          </p:cNvPr>
          <p:cNvSpPr txBox="1"/>
          <p:nvPr/>
        </p:nvSpPr>
        <p:spPr>
          <a:xfrm>
            <a:off x="479793" y="4443997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Picture 2" descr="Free icon pencil write vector">
            <a:extLst>
              <a:ext uri="{FF2B5EF4-FFF2-40B4-BE49-F238E27FC236}">
                <a16:creationId xmlns:a16="http://schemas.microsoft.com/office/drawing/2014/main" id="{792176F7-0407-C3B3-F3F2-C8A53291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454231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5A84DCED-3CB4-A5E7-97E5-CF99C1C51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767923"/>
              </p:ext>
            </p:extLst>
          </p:nvPr>
        </p:nvGraphicFramePr>
        <p:xfrm>
          <a:off x="95834" y="4516090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5B997800-00ED-D8D3-B789-EF1F0128862A}"/>
              </a:ext>
            </a:extLst>
          </p:cNvPr>
          <p:cNvSpPr txBox="1"/>
          <p:nvPr/>
        </p:nvSpPr>
        <p:spPr>
          <a:xfrm>
            <a:off x="479793" y="479081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Picture 2" descr="Free icon pencil write vector">
            <a:extLst>
              <a:ext uri="{FF2B5EF4-FFF2-40B4-BE49-F238E27FC236}">
                <a16:creationId xmlns:a16="http://schemas.microsoft.com/office/drawing/2014/main" id="{076A7F3F-E6D1-1612-BDED-5FFA07CC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488913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40F9572-9684-97B5-AFF3-5E4960ECB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04987"/>
              </p:ext>
            </p:extLst>
          </p:nvPr>
        </p:nvGraphicFramePr>
        <p:xfrm>
          <a:off x="95834" y="486290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22F642BD-A755-F24A-B498-AC9364E150AC}"/>
              </a:ext>
            </a:extLst>
          </p:cNvPr>
          <p:cNvSpPr txBox="1"/>
          <p:nvPr/>
        </p:nvSpPr>
        <p:spPr>
          <a:xfrm>
            <a:off x="479793" y="514630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" name="Picture 2" descr="Free icon pencil write vector">
            <a:extLst>
              <a:ext uri="{FF2B5EF4-FFF2-40B4-BE49-F238E27FC236}">
                <a16:creationId xmlns:a16="http://schemas.microsoft.com/office/drawing/2014/main" id="{AD5C4EE0-9232-4F04-4B32-40262C0C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524462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AC5646C7-B02F-3C77-2617-A6AE1275B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11508"/>
              </p:ext>
            </p:extLst>
          </p:nvPr>
        </p:nvGraphicFramePr>
        <p:xfrm>
          <a:off x="95834" y="521839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5691207-1B68-1579-D55D-B9C5D74FE6EC}"/>
              </a:ext>
            </a:extLst>
          </p:cNvPr>
          <p:cNvSpPr txBox="1"/>
          <p:nvPr/>
        </p:nvSpPr>
        <p:spPr>
          <a:xfrm>
            <a:off x="482968" y="550130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8" name="Picture 2" descr="Free icon pencil write vector">
            <a:extLst>
              <a:ext uri="{FF2B5EF4-FFF2-40B4-BE49-F238E27FC236}">
                <a16:creationId xmlns:a16="http://schemas.microsoft.com/office/drawing/2014/main" id="{07DDADC1-4E7D-82C6-7C31-9678A4EB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5110" y="559962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382A9FF7-3746-D5F5-BB9F-3AB48D6C0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28307"/>
              </p:ext>
            </p:extLst>
          </p:nvPr>
        </p:nvGraphicFramePr>
        <p:xfrm>
          <a:off x="99009" y="557339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50" name="TextBox 2049">
            <a:extLst>
              <a:ext uri="{FF2B5EF4-FFF2-40B4-BE49-F238E27FC236}">
                <a16:creationId xmlns:a16="http://schemas.microsoft.com/office/drawing/2014/main" id="{03F0145C-B649-4546-3055-68E60F4E9AB4}"/>
              </a:ext>
            </a:extLst>
          </p:cNvPr>
          <p:cNvSpPr txBox="1"/>
          <p:nvPr/>
        </p:nvSpPr>
        <p:spPr>
          <a:xfrm>
            <a:off x="482968" y="586399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1" name="Picture 2" descr="Free icon pencil write vector">
            <a:extLst>
              <a:ext uri="{FF2B5EF4-FFF2-40B4-BE49-F238E27FC236}">
                <a16:creationId xmlns:a16="http://schemas.microsoft.com/office/drawing/2014/main" id="{9D3A0A56-08F5-5ECD-F82F-20FC1611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5110" y="596231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Table 2051">
            <a:extLst>
              <a:ext uri="{FF2B5EF4-FFF2-40B4-BE49-F238E27FC236}">
                <a16:creationId xmlns:a16="http://schemas.microsoft.com/office/drawing/2014/main" id="{4D51E5C7-8038-624A-C4B0-110FE0F34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42112"/>
              </p:ext>
            </p:extLst>
          </p:nvPr>
        </p:nvGraphicFramePr>
        <p:xfrm>
          <a:off x="99009" y="593608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53" name="TextBox 2052">
            <a:extLst>
              <a:ext uri="{FF2B5EF4-FFF2-40B4-BE49-F238E27FC236}">
                <a16:creationId xmlns:a16="http://schemas.microsoft.com/office/drawing/2014/main" id="{497AE734-0681-CCDA-BD78-02BBC5561065}"/>
              </a:ext>
            </a:extLst>
          </p:cNvPr>
          <p:cNvSpPr txBox="1"/>
          <p:nvPr/>
        </p:nvSpPr>
        <p:spPr>
          <a:xfrm>
            <a:off x="1408458" y="643663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BAB699E5-B351-7485-6C08-9ACFC47A23C4}"/>
              </a:ext>
            </a:extLst>
          </p:cNvPr>
          <p:cNvGrpSpPr/>
          <p:nvPr/>
        </p:nvGrpSpPr>
        <p:grpSpPr>
          <a:xfrm>
            <a:off x="447263" y="6428879"/>
            <a:ext cx="962296" cy="307777"/>
            <a:chOff x="537508" y="810975"/>
            <a:chExt cx="505091" cy="307777"/>
          </a:xfrm>
        </p:grpSpPr>
        <p:sp>
          <p:nvSpPr>
            <p:cNvPr id="2055" name="Google Shape;206;p9">
              <a:extLst>
                <a:ext uri="{FF2B5EF4-FFF2-40B4-BE49-F238E27FC236}">
                  <a16:creationId xmlns:a16="http://schemas.microsoft.com/office/drawing/2014/main" id="{D45607B6-8F9C-BC4D-7F23-FBAE96F48A9E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2663FB27-39CD-990F-19B0-7CE14A7E002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057" name="Picture 2" descr="Pen, Write, Pencil, Writing Tool, Work, Message, Blue">
            <a:extLst>
              <a:ext uri="{FF2B5EF4-FFF2-40B4-BE49-F238E27FC236}">
                <a16:creationId xmlns:a16="http://schemas.microsoft.com/office/drawing/2014/main" id="{B3C2D413-1E89-BD99-DE8A-04B2DBB7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29772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2057">
            <a:extLst>
              <a:ext uri="{FF2B5EF4-FFF2-40B4-BE49-F238E27FC236}">
                <a16:creationId xmlns:a16="http://schemas.microsoft.com/office/drawing/2014/main" id="{019C919E-B806-C6B9-ACAC-CC9F8A5DA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96" y="8061219"/>
            <a:ext cx="631934" cy="581219"/>
          </a:xfrm>
          <a:prstGeom prst="rect">
            <a:avLst/>
          </a:prstGeom>
        </p:spPr>
      </p:pic>
      <p:pic>
        <p:nvPicPr>
          <p:cNvPr id="2059" name="Picture 2058" descr="Icon&#10;&#10;Description automatically generated">
            <a:extLst>
              <a:ext uri="{FF2B5EF4-FFF2-40B4-BE49-F238E27FC236}">
                <a16:creationId xmlns:a16="http://schemas.microsoft.com/office/drawing/2014/main" id="{785FBC2A-CA7A-F27F-EE87-20170C26C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" y="7074669"/>
            <a:ext cx="667164" cy="667164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6BF8C496-D677-1CE7-2901-A4DABFBF3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56" y="9012320"/>
            <a:ext cx="653860" cy="619446"/>
          </a:xfrm>
          <a:prstGeom prst="rect">
            <a:avLst/>
          </a:prstGeom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D2D5B362-50F2-82C7-E0B2-99E442EEDB53}"/>
              </a:ext>
            </a:extLst>
          </p:cNvPr>
          <p:cNvSpPr txBox="1"/>
          <p:nvPr/>
        </p:nvSpPr>
        <p:spPr>
          <a:xfrm>
            <a:off x="737706" y="75242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7DFD6E4A-12D5-929F-B87C-8C0C2FA0DE38}"/>
              </a:ext>
            </a:extLst>
          </p:cNvPr>
          <p:cNvSpPr txBox="1"/>
          <p:nvPr/>
        </p:nvSpPr>
        <p:spPr>
          <a:xfrm>
            <a:off x="734110" y="840328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31EDE95F-73EC-CBE2-DC9E-2092383209C7}"/>
              </a:ext>
            </a:extLst>
          </p:cNvPr>
          <p:cNvSpPr txBox="1"/>
          <p:nvPr/>
        </p:nvSpPr>
        <p:spPr>
          <a:xfrm>
            <a:off x="701000" y="938855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aphicFrame>
        <p:nvGraphicFramePr>
          <p:cNvPr id="2064" name="Table 2063">
            <a:extLst>
              <a:ext uri="{FF2B5EF4-FFF2-40B4-BE49-F238E27FC236}">
                <a16:creationId xmlns:a16="http://schemas.microsoft.com/office/drawing/2014/main" id="{CEE3CE08-CBB7-6095-411A-C857BCC71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72001"/>
              </p:ext>
            </p:extLst>
          </p:nvPr>
        </p:nvGraphicFramePr>
        <p:xfrm>
          <a:off x="44560" y="6894948"/>
          <a:ext cx="6611010" cy="2896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8276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(m.)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276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(f.)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276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cold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276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sleepiness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heat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2769">
                <a:tc rowSpan="2">
                  <a:txBody>
                    <a:bodyPr/>
                    <a:lstStyle/>
                    <a:p>
                      <a:endParaRPr lang="en-GB" sz="1400" b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famous (f.)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typical (m.)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276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talk, talking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065" name="Picture 2064">
            <a:extLst>
              <a:ext uri="{FF2B5EF4-FFF2-40B4-BE49-F238E27FC236}">
                <a16:creationId xmlns:a16="http://schemas.microsoft.com/office/drawing/2014/main" id="{AB1E416B-F7B8-121B-A077-072BF5C7A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879" y="6708971"/>
            <a:ext cx="572382" cy="435249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919356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211B7-FE6F-9D53-A5F5-DCF737880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A5FB4B-9F74-699C-7548-BD9DD967DE62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F1C688D1-84FF-8FE3-36E1-D59DE5951778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DBC325-AE5C-1B11-4088-F6642BC2710E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17DDD7-8279-B60C-88E1-9B554867421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B4ABFA-7724-6624-F983-D44B3A4E2261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9D7AF5B-8039-0623-AF7A-E0DACFDE4D31}"/>
              </a:ext>
            </a:extLst>
          </p:cNvPr>
          <p:cNvSpPr txBox="1"/>
          <p:nvPr/>
        </p:nvSpPr>
        <p:spPr>
          <a:xfrm>
            <a:off x="1149537" y="79169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¿Qué animal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6C045F65-65E9-8122-9E64-124E3A09B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35A789-33E1-5997-D7E6-D0559B995F69}"/>
              </a:ext>
            </a:extLst>
          </p:cNvPr>
          <p:cNvSpPr txBox="1"/>
          <p:nvPr/>
        </p:nvSpPr>
        <p:spPr>
          <a:xfrm>
            <a:off x="6363189" y="956137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06996A-623C-4289-FF69-1DF9A5A21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42" y="650495"/>
            <a:ext cx="1072989" cy="542591"/>
          </a:xfrm>
          <a:prstGeom prst="rect">
            <a:avLst/>
          </a:prstGeom>
        </p:spPr>
      </p:pic>
      <p:pic>
        <p:nvPicPr>
          <p:cNvPr id="25" name="Picture 8" descr="Free Bird Flamingo vector and picture">
            <a:extLst>
              <a:ext uri="{FF2B5EF4-FFF2-40B4-BE49-F238E27FC236}">
                <a16:creationId xmlns:a16="http://schemas.microsoft.com/office/drawing/2014/main" id="{9BE79EF7-15C9-F42B-CCBE-6F773B96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6" y="1412279"/>
            <a:ext cx="652192" cy="9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Free Whale Blue vector and picture">
            <a:extLst>
              <a:ext uri="{FF2B5EF4-FFF2-40B4-BE49-F238E27FC236}">
                <a16:creationId xmlns:a16="http://schemas.microsoft.com/office/drawing/2014/main" id="{749F1370-BEA3-667C-E3A3-F4DDA29A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81" y="1496422"/>
            <a:ext cx="1328993" cy="7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ree Cartoon Octopus vector and picture">
            <a:extLst>
              <a:ext uri="{FF2B5EF4-FFF2-40B4-BE49-F238E27FC236}">
                <a16:creationId xmlns:a16="http://schemas.microsoft.com/office/drawing/2014/main" id="{66F0F8C2-527B-B907-13DE-7B89405FF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34" y="1377708"/>
            <a:ext cx="1235395" cy="9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A6600DD-88CE-63F9-5716-CA51E0771066}"/>
              </a:ext>
            </a:extLst>
          </p:cNvPr>
          <p:cNvSpPr/>
          <p:nvPr/>
        </p:nvSpPr>
        <p:spPr>
          <a:xfrm>
            <a:off x="232668" y="1360237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F8A4D8-B312-5723-F2AA-EB3B08E0499A}"/>
              </a:ext>
            </a:extLst>
          </p:cNvPr>
          <p:cNvSpPr/>
          <p:nvPr/>
        </p:nvSpPr>
        <p:spPr>
          <a:xfrm>
            <a:off x="1680612" y="1391748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DA95EF-B4C0-A25D-AAA6-DDFFF94B671A}"/>
              </a:ext>
            </a:extLst>
          </p:cNvPr>
          <p:cNvSpPr/>
          <p:nvPr/>
        </p:nvSpPr>
        <p:spPr>
          <a:xfrm>
            <a:off x="3348270" y="1357689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637A06-2AA8-49D5-7F07-4C39FDB1322D}"/>
              </a:ext>
            </a:extLst>
          </p:cNvPr>
          <p:cNvSpPr/>
          <p:nvPr/>
        </p:nvSpPr>
        <p:spPr>
          <a:xfrm>
            <a:off x="4857896" y="1361625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d</a:t>
            </a:r>
          </a:p>
        </p:txBody>
      </p:sp>
      <p:pic>
        <p:nvPicPr>
          <p:cNvPr id="36" name="Picture 2" descr="Free Black Panther Panther illustration and picture">
            <a:extLst>
              <a:ext uri="{FF2B5EF4-FFF2-40B4-BE49-F238E27FC236}">
                <a16:creationId xmlns:a16="http://schemas.microsoft.com/office/drawing/2014/main" id="{ED2F7268-9C5F-6618-13FB-A73E14A6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63" y="1264402"/>
            <a:ext cx="712780" cy="10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A2C1285-51A1-7E90-DB1D-DD8010488B19}"/>
              </a:ext>
            </a:extLst>
          </p:cNvPr>
          <p:cNvSpPr/>
          <p:nvPr/>
        </p:nvSpPr>
        <p:spPr>
          <a:xfrm>
            <a:off x="285434" y="3465296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758953-51F0-835C-356E-188079806046}"/>
              </a:ext>
            </a:extLst>
          </p:cNvPr>
          <p:cNvSpPr/>
          <p:nvPr/>
        </p:nvSpPr>
        <p:spPr>
          <a:xfrm>
            <a:off x="1608576" y="3506265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D8306C9-EE44-07E1-DEBF-5368593CDF6F}"/>
              </a:ext>
            </a:extLst>
          </p:cNvPr>
          <p:cNvSpPr/>
          <p:nvPr/>
        </p:nvSpPr>
        <p:spPr>
          <a:xfrm>
            <a:off x="2798923" y="3450464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44D1B9-2987-2BDF-B8CA-C1913FDE6F1F}"/>
              </a:ext>
            </a:extLst>
          </p:cNvPr>
          <p:cNvSpPr/>
          <p:nvPr/>
        </p:nvSpPr>
        <p:spPr>
          <a:xfrm>
            <a:off x="4121290" y="3450464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d</a:t>
            </a:r>
          </a:p>
        </p:txBody>
      </p:sp>
      <p:pic>
        <p:nvPicPr>
          <p:cNvPr id="43" name="Picture 2" descr="Free Watercolor Paint illustration and picture">
            <a:extLst>
              <a:ext uri="{FF2B5EF4-FFF2-40B4-BE49-F238E27FC236}">
                <a16:creationId xmlns:a16="http://schemas.microsoft.com/office/drawing/2014/main" id="{3BE03461-F16C-7610-FB49-DA8E0AB8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5" t="27532" r="54531" b="52728"/>
          <a:stretch/>
        </p:blipFill>
        <p:spPr bwMode="auto">
          <a:xfrm>
            <a:off x="650902" y="3423117"/>
            <a:ext cx="831115" cy="8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Watercolor Paint illustration and picture">
            <a:extLst>
              <a:ext uri="{FF2B5EF4-FFF2-40B4-BE49-F238E27FC236}">
                <a16:creationId xmlns:a16="http://schemas.microsoft.com/office/drawing/2014/main" id="{B5B74050-FD6D-5A94-E4DF-84C42A02F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8345" r="52049" b="71915"/>
          <a:stretch/>
        </p:blipFill>
        <p:spPr bwMode="auto">
          <a:xfrm>
            <a:off x="5859182" y="3420445"/>
            <a:ext cx="831115" cy="8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ree Watercolor Paint illustration and picture">
            <a:extLst>
              <a:ext uri="{FF2B5EF4-FFF2-40B4-BE49-F238E27FC236}">
                <a16:creationId xmlns:a16="http://schemas.microsoft.com/office/drawing/2014/main" id="{6CE7954D-930F-D197-0946-5EB839E32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8345" r="52049" b="71915"/>
          <a:stretch/>
        </p:blipFill>
        <p:spPr bwMode="auto">
          <a:xfrm>
            <a:off x="1978186" y="3465295"/>
            <a:ext cx="831116" cy="83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ree Watercolor Paint illustration and picture">
            <a:extLst>
              <a:ext uri="{FF2B5EF4-FFF2-40B4-BE49-F238E27FC236}">
                <a16:creationId xmlns:a16="http://schemas.microsoft.com/office/drawing/2014/main" id="{E116C2A4-1282-46A9-188F-9E1E50C4D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5" t="27532" r="54531" b="52728"/>
          <a:stretch/>
        </p:blipFill>
        <p:spPr bwMode="auto">
          <a:xfrm>
            <a:off x="3152236" y="3420445"/>
            <a:ext cx="831115" cy="8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ree Watercolor Paint illustration and picture">
            <a:extLst>
              <a:ext uri="{FF2B5EF4-FFF2-40B4-BE49-F238E27FC236}">
                <a16:creationId xmlns:a16="http://schemas.microsoft.com/office/drawing/2014/main" id="{A9CD095D-9DD3-88F5-13EB-FBA99F5D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54" t="72772" r="54362" b="7488"/>
          <a:stretch/>
        </p:blipFill>
        <p:spPr bwMode="auto">
          <a:xfrm>
            <a:off x="4513759" y="3420445"/>
            <a:ext cx="831115" cy="8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95DE5A6-8431-5E80-02B4-48AB89FD1756}"/>
              </a:ext>
            </a:extLst>
          </p:cNvPr>
          <p:cNvSpPr/>
          <p:nvPr/>
        </p:nvSpPr>
        <p:spPr>
          <a:xfrm>
            <a:off x="5424431" y="3438403"/>
            <a:ext cx="385808" cy="39818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70AE14-5274-402D-227A-8EDE18B2F82F}"/>
              </a:ext>
            </a:extLst>
          </p:cNvPr>
          <p:cNvCxnSpPr>
            <a:cxnSpLocks/>
          </p:cNvCxnSpPr>
          <p:nvPr/>
        </p:nvCxnSpPr>
        <p:spPr>
          <a:xfrm>
            <a:off x="372651" y="2564130"/>
            <a:ext cx="12099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55845B4-D567-EEF3-A7AE-F06E76BC6B9D}"/>
              </a:ext>
            </a:extLst>
          </p:cNvPr>
          <p:cNvCxnSpPr>
            <a:cxnSpLocks/>
          </p:cNvCxnSpPr>
          <p:nvPr/>
        </p:nvCxnSpPr>
        <p:spPr>
          <a:xfrm>
            <a:off x="1852836" y="2564130"/>
            <a:ext cx="12099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B95D84F-840B-3365-985D-92ACF5BE3219}"/>
              </a:ext>
            </a:extLst>
          </p:cNvPr>
          <p:cNvCxnSpPr>
            <a:cxnSpLocks/>
          </p:cNvCxnSpPr>
          <p:nvPr/>
        </p:nvCxnSpPr>
        <p:spPr>
          <a:xfrm>
            <a:off x="3475243" y="2564130"/>
            <a:ext cx="12099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2BD3582B-9476-E8E7-30E0-98487993085A}"/>
              </a:ext>
            </a:extLst>
          </p:cNvPr>
          <p:cNvCxnSpPr>
            <a:cxnSpLocks/>
          </p:cNvCxnSpPr>
          <p:nvPr/>
        </p:nvCxnSpPr>
        <p:spPr>
          <a:xfrm>
            <a:off x="5243704" y="2564130"/>
            <a:ext cx="12099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17397A57-6D65-EDE5-3B11-6954CD5599F5}"/>
              </a:ext>
            </a:extLst>
          </p:cNvPr>
          <p:cNvCxnSpPr>
            <a:cxnSpLocks/>
          </p:cNvCxnSpPr>
          <p:nvPr/>
        </p:nvCxnSpPr>
        <p:spPr>
          <a:xfrm>
            <a:off x="398596" y="4395617"/>
            <a:ext cx="108342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BA312971-3BF8-F3A8-63C2-467E93FA2C61}"/>
              </a:ext>
            </a:extLst>
          </p:cNvPr>
          <p:cNvCxnSpPr>
            <a:cxnSpLocks/>
          </p:cNvCxnSpPr>
          <p:nvPr/>
        </p:nvCxnSpPr>
        <p:spPr>
          <a:xfrm>
            <a:off x="1743402" y="4395617"/>
            <a:ext cx="108342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66E1D291-1D9D-9489-5A92-3ED4324C0183}"/>
              </a:ext>
            </a:extLst>
          </p:cNvPr>
          <p:cNvCxnSpPr>
            <a:cxnSpLocks/>
          </p:cNvCxnSpPr>
          <p:nvPr/>
        </p:nvCxnSpPr>
        <p:spPr>
          <a:xfrm>
            <a:off x="3037869" y="4395617"/>
            <a:ext cx="108342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B02A9C0C-9577-C443-4F89-B017A57B55D7}"/>
              </a:ext>
            </a:extLst>
          </p:cNvPr>
          <p:cNvCxnSpPr>
            <a:cxnSpLocks/>
          </p:cNvCxnSpPr>
          <p:nvPr/>
        </p:nvCxnSpPr>
        <p:spPr>
          <a:xfrm>
            <a:off x="4316185" y="4395617"/>
            <a:ext cx="108342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35E848F7-9C17-8E7E-2000-36225E0FBE59}"/>
              </a:ext>
            </a:extLst>
          </p:cNvPr>
          <p:cNvCxnSpPr>
            <a:cxnSpLocks/>
          </p:cNvCxnSpPr>
          <p:nvPr/>
        </p:nvCxnSpPr>
        <p:spPr>
          <a:xfrm>
            <a:off x="5691539" y="4395617"/>
            <a:ext cx="108342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2" name="TextBox 2071">
            <a:extLst>
              <a:ext uri="{FF2B5EF4-FFF2-40B4-BE49-F238E27FC236}">
                <a16:creationId xmlns:a16="http://schemas.microsoft.com/office/drawing/2014/main" id="{301E8CD7-6A4B-E7F6-4629-5A9F090A0A08}"/>
              </a:ext>
            </a:extLst>
          </p:cNvPr>
          <p:cNvSpPr txBox="1"/>
          <p:nvPr/>
        </p:nvSpPr>
        <p:spPr>
          <a:xfrm>
            <a:off x="204681" y="5144827"/>
            <a:ext cx="4999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¿Qué animal es?</a:t>
            </a:r>
            <a:endParaRPr lang="en-GB" sz="1600" dirty="0">
              <a:solidFill>
                <a:srgbClr val="E7E6E6">
                  <a:lumMod val="25000"/>
                </a:srgbClr>
              </a:solidFill>
            </a:endParaRPr>
          </a:p>
        </p:txBody>
      </p:sp>
      <p:graphicFrame>
        <p:nvGraphicFramePr>
          <p:cNvPr id="2073" name="Table 3">
            <a:extLst>
              <a:ext uri="{FF2B5EF4-FFF2-40B4-BE49-F238E27FC236}">
                <a16:creationId xmlns:a16="http://schemas.microsoft.com/office/drawing/2014/main" id="{74D82F96-E4F7-0D30-788C-5171D297E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26989"/>
              </p:ext>
            </p:extLst>
          </p:nvPr>
        </p:nvGraphicFramePr>
        <p:xfrm>
          <a:off x="204055" y="5493109"/>
          <a:ext cx="6573262" cy="676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6631">
                  <a:extLst>
                    <a:ext uri="{9D8B030D-6E8A-4147-A177-3AD203B41FA5}">
                      <a16:colId xmlns:a16="http://schemas.microsoft.com/office/drawing/2014/main" val="3562347173"/>
                    </a:ext>
                  </a:extLst>
                </a:gridCol>
                <a:gridCol w="3286631">
                  <a:extLst>
                    <a:ext uri="{9D8B030D-6E8A-4147-A177-3AD203B41FA5}">
                      <a16:colId xmlns:a16="http://schemas.microsoft.com/office/drawing/2014/main" val="3588316770"/>
                    </a:ext>
                  </a:extLst>
                </a:gridCol>
              </a:tblGrid>
              <a:tr h="33841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 es rosa.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 es rojo.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694044"/>
                  </a:ext>
                </a:extLst>
              </a:tr>
              <a:tr h="3384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 es </a:t>
                      </a:r>
                      <a:r>
                        <a:rPr lang="en-GB" sz="1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 es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azul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313759"/>
                  </a:ext>
                </a:extLst>
              </a:tr>
            </a:tbl>
          </a:graphicData>
        </a:graphic>
      </p:graphicFrame>
      <p:sp>
        <p:nvSpPr>
          <p:cNvPr id="2074" name="TextBox 2073">
            <a:extLst>
              <a:ext uri="{FF2B5EF4-FFF2-40B4-BE49-F238E27FC236}">
                <a16:creationId xmlns:a16="http://schemas.microsoft.com/office/drawing/2014/main" id="{424B75C4-C449-F199-1CBF-54D125A8285B}"/>
              </a:ext>
            </a:extLst>
          </p:cNvPr>
          <p:cNvSpPr txBox="1"/>
          <p:nvPr/>
        </p:nvSpPr>
        <p:spPr>
          <a:xfrm>
            <a:off x="204055" y="311090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¿Qué  color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75" name="Table 2074">
            <a:extLst>
              <a:ext uri="{FF2B5EF4-FFF2-40B4-BE49-F238E27FC236}">
                <a16:creationId xmlns:a16="http://schemas.microsoft.com/office/drawing/2014/main" id="{11557FC2-4C30-AEDD-9696-4B81EFE2B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3389"/>
              </p:ext>
            </p:extLst>
          </p:nvPr>
        </p:nvGraphicFramePr>
        <p:xfrm>
          <a:off x="532267" y="2716454"/>
          <a:ext cx="5895427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2361">
                  <a:extLst>
                    <a:ext uri="{9D8B030D-6E8A-4147-A177-3AD203B41FA5}">
                      <a16:colId xmlns:a16="http://schemas.microsoft.com/office/drawing/2014/main" val="123782970"/>
                    </a:ext>
                  </a:extLst>
                </a:gridCol>
                <a:gridCol w="1442361">
                  <a:extLst>
                    <a:ext uri="{9D8B030D-6E8A-4147-A177-3AD203B41FA5}">
                      <a16:colId xmlns:a16="http://schemas.microsoft.com/office/drawing/2014/main" val="134161652"/>
                    </a:ext>
                  </a:extLst>
                </a:gridCol>
                <a:gridCol w="1585317">
                  <a:extLst>
                    <a:ext uri="{9D8B030D-6E8A-4147-A177-3AD203B41FA5}">
                      <a16:colId xmlns:a16="http://schemas.microsoft.com/office/drawing/2014/main" val="1563850002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431754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pulpo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ballena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latin typeface="Century Gothic" panose="020B0502020202020204" pitchFamily="34" charset="0"/>
                        </a:rPr>
                        <a:t> flamenco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la pantera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1960575"/>
                  </a:ext>
                </a:extLst>
              </a:tr>
            </a:tbl>
          </a:graphicData>
        </a:graphic>
      </p:graphicFrame>
      <p:graphicFrame>
        <p:nvGraphicFramePr>
          <p:cNvPr id="2076" name="Table 2075">
            <a:extLst>
              <a:ext uri="{FF2B5EF4-FFF2-40B4-BE49-F238E27FC236}">
                <a16:creationId xmlns:a16="http://schemas.microsoft.com/office/drawing/2014/main" id="{C29DD800-7A60-5BD9-4E09-573868AD6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30463"/>
              </p:ext>
            </p:extLst>
          </p:nvPr>
        </p:nvGraphicFramePr>
        <p:xfrm>
          <a:off x="204055" y="4520327"/>
          <a:ext cx="644926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646">
                  <a:extLst>
                    <a:ext uri="{9D8B030D-6E8A-4147-A177-3AD203B41FA5}">
                      <a16:colId xmlns:a16="http://schemas.microsoft.com/office/drawing/2014/main" val="123782970"/>
                    </a:ext>
                  </a:extLst>
                </a:gridCol>
                <a:gridCol w="1270646">
                  <a:extLst>
                    <a:ext uri="{9D8B030D-6E8A-4147-A177-3AD203B41FA5}">
                      <a16:colId xmlns:a16="http://schemas.microsoft.com/office/drawing/2014/main" val="134161652"/>
                    </a:ext>
                  </a:extLst>
                </a:gridCol>
                <a:gridCol w="1396583">
                  <a:extLst>
                    <a:ext uri="{9D8B030D-6E8A-4147-A177-3AD203B41FA5}">
                      <a16:colId xmlns:a16="http://schemas.microsoft.com/office/drawing/2014/main" val="1563850002"/>
                    </a:ext>
                  </a:extLst>
                </a:gridCol>
                <a:gridCol w="1255694">
                  <a:extLst>
                    <a:ext uri="{9D8B030D-6E8A-4147-A177-3AD203B41FA5}">
                      <a16:colId xmlns:a16="http://schemas.microsoft.com/office/drawing/2014/main" val="431754396"/>
                    </a:ext>
                  </a:extLst>
                </a:gridCol>
                <a:gridCol w="1255694">
                  <a:extLst>
                    <a:ext uri="{9D8B030D-6E8A-4147-A177-3AD203B41FA5}">
                      <a16:colId xmlns:a16="http://schemas.microsoft.com/office/drawing/2014/main" val="705731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rosa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azul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rojo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negro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1960575"/>
                  </a:ext>
                </a:extLst>
              </a:tr>
            </a:tbl>
          </a:graphicData>
        </a:graphic>
      </p:graphicFrame>
      <p:sp>
        <p:nvSpPr>
          <p:cNvPr id="2077" name="TextBox 2076">
            <a:extLst>
              <a:ext uri="{FF2B5EF4-FFF2-40B4-BE49-F238E27FC236}">
                <a16:creationId xmlns:a16="http://schemas.microsoft.com/office/drawing/2014/main" id="{EE269C13-062D-E6A7-9E71-47A93FEC798F}"/>
              </a:ext>
            </a:extLst>
          </p:cNvPr>
          <p:cNvSpPr txBox="1"/>
          <p:nvPr/>
        </p:nvSpPr>
        <p:spPr>
          <a:xfrm>
            <a:off x="207342" y="6459377"/>
            <a:ext cx="644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El poema preferido de Quique. ¿Cómo es el título en inglés?</a:t>
            </a:r>
            <a:endParaRPr lang="en-GB" sz="160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2078" name="Speech Bubble: Oval 2077">
            <a:extLst>
              <a:ext uri="{FF2B5EF4-FFF2-40B4-BE49-F238E27FC236}">
                <a16:creationId xmlns:a16="http://schemas.microsoft.com/office/drawing/2014/main" id="{9CC4778A-5C5E-DE0A-CCEB-8A1C422395BB}"/>
              </a:ext>
            </a:extLst>
          </p:cNvPr>
          <p:cNvSpPr/>
          <p:nvPr/>
        </p:nvSpPr>
        <p:spPr>
          <a:xfrm>
            <a:off x="204055" y="6818879"/>
            <a:ext cx="4303043" cy="1796711"/>
          </a:xfrm>
          <a:prstGeom prst="wedgeEllipseCallout">
            <a:avLst>
              <a:gd name="adj1" fmla="val 47899"/>
              <a:gd name="adj2" fmla="val 50374"/>
            </a:avLst>
          </a:prstGeom>
          <a:solidFill>
            <a:srgbClr val="89D6EB"/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A732668F-1B37-7AD1-6EAD-C477793CDF61}"/>
              </a:ext>
            </a:extLst>
          </p:cNvPr>
          <p:cNvSpPr txBox="1"/>
          <p:nvPr/>
        </p:nvSpPr>
        <p:spPr>
          <a:xfrm>
            <a:off x="550339" y="7253646"/>
            <a:ext cx="368681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Mi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preferido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 es ‘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ser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único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especial’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2080" name="Picture 207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F914FE5-A9FF-1F9F-4AFA-56B51C688E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3859" y="7230502"/>
            <a:ext cx="1253836" cy="2037484"/>
          </a:xfrm>
          <a:prstGeom prst="rect">
            <a:avLst/>
          </a:prstGeom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5ED9B17C-7411-AE34-92D9-C490861D8BA6}"/>
              </a:ext>
            </a:extLst>
          </p:cNvPr>
          <p:cNvSpPr txBox="1"/>
          <p:nvPr/>
        </p:nvSpPr>
        <p:spPr>
          <a:xfrm>
            <a:off x="183178" y="9084746"/>
            <a:ext cx="644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___________________________________________________</a:t>
            </a:r>
            <a:endParaRPr lang="en-GB" sz="1600" dirty="0">
              <a:solidFill>
                <a:srgbClr val="E7E6E6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5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7" y="828751"/>
            <a:ext cx="5460023" cy="1578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29690"/>
              </p:ext>
            </p:extLst>
          </p:nvPr>
        </p:nvGraphicFramePr>
        <p:xfrm>
          <a:off x="390510" y="645459"/>
          <a:ext cx="6071285" cy="8565776"/>
        </p:xfrm>
        <a:graphic>
          <a:graphicData uri="http://schemas.openxmlformats.org/drawingml/2006/table">
            <a:tbl>
              <a:tblPr/>
              <a:tblGrid>
                <a:gridCol w="5573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Describe pictures; understanding and writing poems.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4-8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Use reference materials to look up new words; understanding and writing poems.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9-14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7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Talk about months and when my birthday is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15-18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8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Comparing what you are like with others; comparing what you are feeling today with others.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19-24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8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Talking about my favourite person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25-29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18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Talking about how you feel; using ‘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tener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 meaning ‘to be, being’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30-33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Talking about what you and other people like and dislike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34-38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Talking about what you and others do in the summer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39-42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41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Talking about mum’s work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43-46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2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 &amp; 13.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poem: Cada ser es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único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especial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47-54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928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154E-C6BA-16B4-8F72-8B59BC568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CE9CB6D-B0C4-B178-179F-07E4996D1168}"/>
              </a:ext>
            </a:extLst>
          </p:cNvPr>
          <p:cNvSpPr/>
          <p:nvPr/>
        </p:nvSpPr>
        <p:spPr>
          <a:xfrm>
            <a:off x="2608184" y="7635885"/>
            <a:ext cx="4178289" cy="1857237"/>
          </a:xfrm>
          <a:prstGeom prst="roundRect">
            <a:avLst/>
          </a:prstGeom>
          <a:solidFill>
            <a:srgbClr val="FFD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82F5B-70DC-CCAC-4F5A-4A7EE8995BD4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ECF6BA02-3F56-45E6-C8E7-6F8021C13867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75DEA2-91A3-332C-2350-FEE6B2A2D0A7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C6C95-870D-0DC5-6241-1B4B94D9A4D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E3272B-0C40-30E2-65B7-1A8D1B205B5E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DF0DB0-33A6-9CFF-8AE4-ECAD83CC745E}"/>
              </a:ext>
            </a:extLst>
          </p:cNvPr>
          <p:cNvSpPr txBox="1"/>
          <p:nvPr/>
        </p:nvSpPr>
        <p:spPr>
          <a:xfrm>
            <a:off x="2608184" y="805895"/>
            <a:ext cx="3415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Escucha y lee el poema.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5CDBECF5-B344-160C-6777-C544C9C7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CF5F2D-854A-AACE-8513-D75615913820}"/>
              </a:ext>
            </a:extLst>
          </p:cNvPr>
          <p:cNvSpPr txBox="1"/>
          <p:nvPr/>
        </p:nvSpPr>
        <p:spPr>
          <a:xfrm>
            <a:off x="6363189" y="956137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48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ADC9541-20F2-BCFA-D293-5ED91A557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79" y="4977233"/>
            <a:ext cx="5517996" cy="1500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La ballena azul 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es grande como un autobús.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Porque es enorme* y vive en el mar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La ballena azul es única y especial.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4F76403-E52F-07D7-931A-FFB3F4363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79" y="6515577"/>
            <a:ext cx="5517996" cy="18641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El pulpo es curioso como un oso* 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y con sus ocho brazos*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Y tres corazones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El pulpo también es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único y especial. </a:t>
            </a:r>
            <a:endParaRPr lang="en-GB" sz="1575" dirty="0">
              <a:latin typeface="Century Gothic" panose="020B0502020202020204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484A057-6BD1-7DF8-545A-7991B633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79" y="1173423"/>
            <a:ext cx="5517996" cy="18641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  <a:defRPr/>
            </a:pPr>
            <a:r>
              <a:rPr lang="es-ES" sz="1575" dirty="0">
                <a:latin typeface="Century Gothic" panose="020B0502020202020204" pitchFamily="34" charset="0"/>
              </a:rPr>
              <a:t>La pantera es negra como el carbón*.</a:t>
            </a:r>
          </a:p>
          <a:p>
            <a:pPr defTabSz="514350">
              <a:lnSpc>
                <a:spcPct val="150000"/>
              </a:lnSpc>
              <a:defRPr/>
            </a:pPr>
            <a:r>
              <a:rPr lang="es-ES" sz="1575" dirty="0">
                <a:latin typeface="Century Gothic" panose="020B0502020202020204" pitchFamily="34" charset="0"/>
              </a:rPr>
              <a:t>Cuando tiene miedo o frío, </a:t>
            </a:r>
          </a:p>
          <a:p>
            <a:pPr defTabSz="514350">
              <a:lnSpc>
                <a:spcPct val="150000"/>
              </a:lnSpc>
              <a:defRPr/>
            </a:pPr>
            <a:r>
              <a:rPr lang="es-ES" sz="1575" dirty="0">
                <a:latin typeface="Century Gothic" panose="020B0502020202020204" pitchFamily="34" charset="0"/>
              </a:rPr>
              <a:t>su* color no es diferente,</a:t>
            </a:r>
          </a:p>
          <a:p>
            <a:pPr defTabSz="514350">
              <a:lnSpc>
                <a:spcPct val="150000"/>
              </a:lnSpc>
              <a:defRPr/>
            </a:pPr>
            <a:r>
              <a:rPr lang="es-ES" sz="1575" dirty="0">
                <a:latin typeface="Century Gothic" panose="020B0502020202020204" pitchFamily="34" charset="0"/>
              </a:rPr>
              <a:t>pero es rápida* como un avión 🛫.</a:t>
            </a:r>
          </a:p>
          <a:p>
            <a:pPr defTabSz="514350">
              <a:lnSpc>
                <a:spcPct val="150000"/>
              </a:lnSpc>
              <a:defRPr/>
            </a:pPr>
            <a:r>
              <a:rPr lang="es-ES" sz="1575" dirty="0">
                <a:latin typeface="Century Gothic" panose="020B0502020202020204" pitchFamily="34" charset="0"/>
              </a:rPr>
              <a:t>La pantera es única y especial.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782FBBA-7005-16A6-EB32-11CCBE5C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79" y="3075328"/>
            <a:ext cx="5517996" cy="18641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El flamenco es blanco primero*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y cuando es mayor,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es rosa como una flor.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Como la pantera, </a:t>
            </a:r>
          </a:p>
          <a:p>
            <a:pPr>
              <a:lnSpc>
                <a:spcPct val="150000"/>
              </a:lnSpc>
            </a:pPr>
            <a:r>
              <a:rPr lang="es-ES" sz="1575" dirty="0">
                <a:latin typeface="Century Gothic" panose="020B0502020202020204" pitchFamily="34" charset="0"/>
              </a:rPr>
              <a:t>el flamenco, es único y especial.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F1F7CC5-FE96-7F60-EEC9-5C8101194129}"/>
              </a:ext>
            </a:extLst>
          </p:cNvPr>
          <p:cNvSpPr/>
          <p:nvPr/>
        </p:nvSpPr>
        <p:spPr>
          <a:xfrm>
            <a:off x="4481087" y="2525722"/>
            <a:ext cx="2307216" cy="1931878"/>
          </a:xfrm>
          <a:prstGeom prst="wedgeRoundRectCallout">
            <a:avLst>
              <a:gd name="adj1" fmla="val -37145"/>
              <a:gd name="adj2" fmla="val 3366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3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Use the cards your teachers gives you and show the correct picture to go with each scene of the story. There are three cards for each verse of the poem.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C4B18-8E99-9665-3B80-946BE2900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627" y="669392"/>
            <a:ext cx="1072989" cy="542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90D48-78DB-A0FD-F8FF-E651113AC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14" y="784146"/>
            <a:ext cx="1402202" cy="420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8EA8B-BC9F-9F40-F054-67D3ADA854E8}"/>
              </a:ext>
            </a:extLst>
          </p:cNvPr>
          <p:cNvSpPr txBox="1"/>
          <p:nvPr/>
        </p:nvSpPr>
        <p:spPr>
          <a:xfrm>
            <a:off x="4676384" y="1173794"/>
            <a:ext cx="2111921" cy="52322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 </a:t>
            </a:r>
            <a:r>
              <a:rPr lang="en-GB" sz="1400" b="1" dirty="0" err="1">
                <a:latin typeface="Century Gothic" panose="020B0502020202020204" pitchFamily="34" charset="0"/>
              </a:rPr>
              <a:t>carbón</a:t>
            </a:r>
            <a:r>
              <a:rPr lang="en-GB" sz="1400" dirty="0">
                <a:latin typeface="Century Gothic" panose="020B0502020202020204" pitchFamily="34" charset="0"/>
              </a:rPr>
              <a:t> = charcoal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0B6EA-43D0-E49F-073C-E64973D5FB32}"/>
              </a:ext>
            </a:extLst>
          </p:cNvPr>
          <p:cNvSpPr txBox="1"/>
          <p:nvPr/>
        </p:nvSpPr>
        <p:spPr>
          <a:xfrm>
            <a:off x="4676383" y="1643935"/>
            <a:ext cx="2111921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b="1" dirty="0" err="1">
                <a:latin typeface="Century Gothic" panose="020B0502020202020204" pitchFamily="34" charset="0"/>
              </a:rPr>
              <a:t>su</a:t>
            </a:r>
            <a:r>
              <a:rPr lang="en-GB" sz="1400" dirty="0">
                <a:latin typeface="Century Gothic" panose="020B0502020202020204" pitchFamily="34" charset="0"/>
              </a:rPr>
              <a:t> = his, her, its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0163-53E6-A75A-756D-2B45244CB2EE}"/>
              </a:ext>
            </a:extLst>
          </p:cNvPr>
          <p:cNvSpPr txBox="1"/>
          <p:nvPr/>
        </p:nvSpPr>
        <p:spPr>
          <a:xfrm>
            <a:off x="4676382" y="1925932"/>
            <a:ext cx="2111921" cy="52322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b="1" dirty="0" err="1">
                <a:latin typeface="Century Gothic" panose="020B0502020202020204" pitchFamily="34" charset="0"/>
              </a:rPr>
              <a:t>rápida</a:t>
            </a:r>
            <a:r>
              <a:rPr lang="en-GB" sz="1400" dirty="0">
                <a:latin typeface="Century Gothic" panose="020B0502020202020204" pitchFamily="34" charset="0"/>
              </a:rPr>
              <a:t> = fast (f)</a:t>
            </a:r>
          </a:p>
          <a:p>
            <a:pPr algn="ctr" defTabSz="914400"/>
            <a:r>
              <a:rPr lang="en-GB" sz="1400" b="1" dirty="0" err="1">
                <a:latin typeface="Century Gothic" panose="020B0502020202020204" pitchFamily="34" charset="0"/>
              </a:rPr>
              <a:t>como</a:t>
            </a:r>
            <a:r>
              <a:rPr lang="en-GB" sz="1400" dirty="0">
                <a:latin typeface="Century Gothic" panose="020B0502020202020204" pitchFamily="34" charset="0"/>
              </a:rPr>
              <a:t> = as, like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F827F-1462-F6AD-629B-B6777F42D23D}"/>
              </a:ext>
            </a:extLst>
          </p:cNvPr>
          <p:cNvSpPr txBox="1"/>
          <p:nvPr/>
        </p:nvSpPr>
        <p:spPr>
          <a:xfrm flipH="1">
            <a:off x="5070489" y="4525853"/>
            <a:ext cx="1721509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b="1" dirty="0">
                <a:latin typeface="Century Gothic" panose="020B0502020202020204" pitchFamily="34" charset="0"/>
              </a:rPr>
              <a:t>primero </a:t>
            </a:r>
            <a:r>
              <a:rPr lang="en-GB" sz="1400" dirty="0">
                <a:latin typeface="Century Gothic" panose="020B0502020202020204" pitchFamily="34" charset="0"/>
              </a:rPr>
              <a:t>= first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6EC82-F893-A2F6-84AA-0A2328DE5FBD}"/>
              </a:ext>
            </a:extLst>
          </p:cNvPr>
          <p:cNvSpPr txBox="1"/>
          <p:nvPr/>
        </p:nvSpPr>
        <p:spPr>
          <a:xfrm flipH="1">
            <a:off x="5066794" y="4816773"/>
            <a:ext cx="1721509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b="1" dirty="0">
                <a:latin typeface="Century Gothic" panose="020B0502020202020204" pitchFamily="34" charset="0"/>
              </a:rPr>
              <a:t>mayor</a:t>
            </a:r>
            <a:r>
              <a:rPr lang="en-GB" sz="1400" dirty="0">
                <a:latin typeface="Century Gothic" panose="020B0502020202020204" pitchFamily="34" charset="0"/>
              </a:rPr>
              <a:t> = old</a:t>
            </a:r>
            <a:r>
              <a:rPr lang="en-GB" sz="1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AD5746-6D78-BBBA-0D10-64C9D9FDE874}"/>
              </a:ext>
            </a:extLst>
          </p:cNvPr>
          <p:cNvSpPr txBox="1"/>
          <p:nvPr/>
        </p:nvSpPr>
        <p:spPr>
          <a:xfrm>
            <a:off x="5398827" y="5320062"/>
            <a:ext cx="1389476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</a:t>
            </a:r>
            <a:r>
              <a:rPr lang="en-GB" sz="1400" b="1" dirty="0">
                <a:latin typeface="Century Gothic" panose="020B0502020202020204" pitchFamily="34" charset="0"/>
              </a:rPr>
              <a:t> mar </a:t>
            </a:r>
            <a:r>
              <a:rPr lang="en-GB" sz="1400" dirty="0">
                <a:latin typeface="Century Gothic" panose="020B0502020202020204" pitchFamily="34" charset="0"/>
              </a:rPr>
              <a:t>= sea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FC52C-972C-B14E-49A0-185DFB167474}"/>
              </a:ext>
            </a:extLst>
          </p:cNvPr>
          <p:cNvSpPr txBox="1"/>
          <p:nvPr/>
        </p:nvSpPr>
        <p:spPr>
          <a:xfrm>
            <a:off x="4832221" y="5738056"/>
            <a:ext cx="1954252" cy="52322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 </a:t>
            </a:r>
            <a:r>
              <a:rPr lang="en-GB" sz="1400" b="1" dirty="0" err="1">
                <a:latin typeface="Century Gothic" panose="020B0502020202020204" pitchFamily="34" charset="0"/>
              </a:rPr>
              <a:t>oso</a:t>
            </a:r>
            <a:r>
              <a:rPr lang="en-GB" sz="1400" b="1" dirty="0">
                <a:latin typeface="Century Gothic" panose="020B0502020202020204" pitchFamily="34" charset="0"/>
              </a:rPr>
              <a:t> </a:t>
            </a:r>
            <a:r>
              <a:rPr lang="en-GB" sz="1400" dirty="0">
                <a:latin typeface="Century Gothic" panose="020B0502020202020204" pitchFamily="34" charset="0"/>
              </a:rPr>
              <a:t>= bear</a:t>
            </a:r>
          </a:p>
          <a:p>
            <a:pPr algn="ctr" defTabSz="914400"/>
            <a:r>
              <a:rPr lang="en-GB" sz="1400" b="1" dirty="0" err="1">
                <a:latin typeface="Century Gothic" panose="020B0502020202020204" pitchFamily="34" charset="0"/>
              </a:rPr>
              <a:t>su</a:t>
            </a:r>
            <a:r>
              <a:rPr lang="en-GB" sz="1400" dirty="0">
                <a:latin typeface="Century Gothic" panose="020B0502020202020204" pitchFamily="34" charset="0"/>
              </a:rPr>
              <a:t> = his, her, 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419E8-994E-F451-7C9C-221F2D324310}"/>
              </a:ext>
            </a:extLst>
          </p:cNvPr>
          <p:cNvSpPr txBox="1"/>
          <p:nvPr/>
        </p:nvSpPr>
        <p:spPr>
          <a:xfrm>
            <a:off x="4832221" y="6257786"/>
            <a:ext cx="1954252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 </a:t>
            </a:r>
            <a:r>
              <a:rPr lang="en-GB" sz="1400" b="1" dirty="0" err="1">
                <a:latin typeface="Century Gothic" panose="020B0502020202020204" pitchFamily="34" charset="0"/>
              </a:rPr>
              <a:t>brazo</a:t>
            </a:r>
            <a:r>
              <a:rPr lang="en-GB" sz="1400" dirty="0">
                <a:latin typeface="Century Gothic" panose="020B0502020202020204" pitchFamily="34" charset="0"/>
              </a:rPr>
              <a:t> = arm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6945E7-047B-9F36-56F9-CC7CD00C0FB4}"/>
              </a:ext>
            </a:extLst>
          </p:cNvPr>
          <p:cNvSpPr txBox="1"/>
          <p:nvPr/>
        </p:nvSpPr>
        <p:spPr>
          <a:xfrm>
            <a:off x="4832221" y="6531044"/>
            <a:ext cx="1954252" cy="307777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 </a:t>
            </a:r>
            <a:r>
              <a:rPr lang="en-GB" sz="1400" b="1" dirty="0" err="1">
                <a:latin typeface="Century Gothic" panose="020B0502020202020204" pitchFamily="34" charset="0"/>
              </a:rPr>
              <a:t>corazón</a:t>
            </a:r>
            <a:r>
              <a:rPr lang="en-GB" sz="1400" dirty="0">
                <a:latin typeface="Century Gothic" panose="020B0502020202020204" pitchFamily="34" charset="0"/>
              </a:rPr>
              <a:t> = heart</a:t>
            </a:r>
            <a:endParaRPr lang="en-GB" sz="1400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21A9B8-1EA0-9109-A38B-5FC5902480FC}"/>
              </a:ext>
            </a:extLst>
          </p:cNvPr>
          <p:cNvSpPr txBox="1"/>
          <p:nvPr/>
        </p:nvSpPr>
        <p:spPr>
          <a:xfrm>
            <a:off x="89030" y="9145877"/>
            <a:ext cx="2599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¿Cómo es el poema? </a:t>
            </a:r>
            <a:b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</a:b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¿Cómo es el mensaje?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9BE653A-524B-F6CE-DB6E-2633601AD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320" y="8605740"/>
            <a:ext cx="1261981" cy="6096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009568A-BE43-3899-C133-A2105700B7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8184" y="7664285"/>
            <a:ext cx="4272453" cy="18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BE4D-542B-4E13-064F-9ABFB4F5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460999-C396-C734-7D81-68C93EE51ADE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566CDA79-3250-0547-4C24-991A47CDEE9B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11E9CF-8DC6-D14A-9BC2-64046C696F19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277D4EC-BB81-D275-67D5-54F8816B84E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896BF8-CC6A-11DF-F42C-648C3BD62D60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A77B16-747E-3821-7E85-3BE9525FA861}"/>
              </a:ext>
            </a:extLst>
          </p:cNvPr>
          <p:cNvSpPr txBox="1"/>
          <p:nvPr/>
        </p:nvSpPr>
        <p:spPr>
          <a:xfrm>
            <a:off x="1599141" y="746528"/>
            <a:ext cx="5285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Lee el poema.  </a:t>
            </a:r>
            <a:r>
              <a:rPr lang="fr-FR" sz="1600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Use different tones of voice: happy, sad, slow, fast, quiet, like a buzzing bee!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43CA2B9C-106F-66E3-0C5C-B8B23EB9379E}"/>
              </a:ext>
            </a:extLst>
          </p:cNvPr>
          <p:cNvSpPr txBox="1"/>
          <p:nvPr/>
        </p:nvSpPr>
        <p:spPr>
          <a:xfrm>
            <a:off x="1244247" y="559023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1ABBAA48-8044-F01D-97C1-C0B8440C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575B83-126D-A7F3-E6EA-E05E4D824BE7}"/>
              </a:ext>
            </a:extLst>
          </p:cNvPr>
          <p:cNvSpPr txBox="1"/>
          <p:nvPr/>
        </p:nvSpPr>
        <p:spPr>
          <a:xfrm>
            <a:off x="6363189" y="9561375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49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3F335C-E73C-EF92-AAF7-864919BF4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4" y="718436"/>
            <a:ext cx="1514902" cy="435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9DFCE2-A3E7-0F97-0C47-14877402A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13" y="1206130"/>
            <a:ext cx="1481527" cy="5621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44123D-9994-6706-B2EE-27D610C45D23}"/>
              </a:ext>
            </a:extLst>
          </p:cNvPr>
          <p:cNvSpPr txBox="1"/>
          <p:nvPr/>
        </p:nvSpPr>
        <p:spPr>
          <a:xfrm>
            <a:off x="1599141" y="1359395"/>
            <a:ext cx="4308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Escribe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animal y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cuántos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hay.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2BE9F27-A53C-EC31-FCF5-BD414E019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61715"/>
              </p:ext>
            </p:extLst>
          </p:nvPr>
        </p:nvGraphicFramePr>
        <p:xfrm>
          <a:off x="196199" y="1807147"/>
          <a:ext cx="6466700" cy="3220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8196">
                  <a:extLst>
                    <a:ext uri="{9D8B030D-6E8A-4147-A177-3AD203B41FA5}">
                      <a16:colId xmlns:a16="http://schemas.microsoft.com/office/drawing/2014/main" val="1452151660"/>
                    </a:ext>
                  </a:extLst>
                </a:gridCol>
                <a:gridCol w="2045154">
                  <a:extLst>
                    <a:ext uri="{9D8B030D-6E8A-4147-A177-3AD203B41FA5}">
                      <a16:colId xmlns:a16="http://schemas.microsoft.com/office/drawing/2014/main" val="2626125723"/>
                    </a:ext>
                  </a:extLst>
                </a:gridCol>
                <a:gridCol w="1187904">
                  <a:extLst>
                    <a:ext uri="{9D8B030D-6E8A-4147-A177-3AD203B41FA5}">
                      <a16:colId xmlns:a16="http://schemas.microsoft.com/office/drawing/2014/main" val="4080626661"/>
                    </a:ext>
                  </a:extLst>
                </a:gridCol>
                <a:gridCol w="2045446">
                  <a:extLst>
                    <a:ext uri="{9D8B030D-6E8A-4147-A177-3AD203B41FA5}">
                      <a16:colId xmlns:a16="http://schemas.microsoft.com/office/drawing/2014/main" val="267630281"/>
                    </a:ext>
                  </a:extLst>
                </a:gridCol>
              </a:tblGrid>
              <a:tr h="626744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Hay un flamenco.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59489"/>
                  </a:ext>
                </a:extLst>
              </a:tr>
              <a:tr h="639038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071983"/>
                  </a:ext>
                </a:extLst>
              </a:tr>
              <a:tr h="651568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708264"/>
                  </a:ext>
                </a:extLst>
              </a:tr>
              <a:tr h="626507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128058"/>
                  </a:ext>
                </a:extLst>
              </a:tr>
              <a:tr h="676628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084055"/>
                  </a:ext>
                </a:extLst>
              </a:tr>
            </a:tbl>
          </a:graphicData>
        </a:graphic>
      </p:graphicFrame>
      <p:pic>
        <p:nvPicPr>
          <p:cNvPr id="25" name="Picture 8" descr="Free Bird Flamingo vector and picture">
            <a:extLst>
              <a:ext uri="{FF2B5EF4-FFF2-40B4-BE49-F238E27FC236}">
                <a16:creationId xmlns:a16="http://schemas.microsoft.com/office/drawing/2014/main" id="{E799CE5E-4467-2FE0-4451-1E823E51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" y="1846971"/>
            <a:ext cx="373965" cy="5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Black Panther Panther illustration and picture">
            <a:extLst>
              <a:ext uri="{FF2B5EF4-FFF2-40B4-BE49-F238E27FC236}">
                <a16:creationId xmlns:a16="http://schemas.microsoft.com/office/drawing/2014/main" id="{99F4A436-9F0C-3A31-FEF0-76B741F3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01" y="3771729"/>
            <a:ext cx="394446" cy="5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Free Whale Blue vector and picture">
            <a:extLst>
              <a:ext uri="{FF2B5EF4-FFF2-40B4-BE49-F238E27FC236}">
                <a16:creationId xmlns:a16="http://schemas.microsoft.com/office/drawing/2014/main" id="{66291C0D-4E1A-F92B-93A2-774CBC70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0" y="2550155"/>
            <a:ext cx="686506" cy="3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Free Cartoon Octopus vector and picture">
            <a:extLst>
              <a:ext uri="{FF2B5EF4-FFF2-40B4-BE49-F238E27FC236}">
                <a16:creationId xmlns:a16="http://schemas.microsoft.com/office/drawing/2014/main" id="{EFB6DB9C-8B29-56DB-9441-7C5E5BD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1" y="3297913"/>
            <a:ext cx="549975" cy="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Free Bird Flamingo vector and picture">
            <a:extLst>
              <a:ext uri="{FF2B5EF4-FFF2-40B4-BE49-F238E27FC236}">
                <a16:creationId xmlns:a16="http://schemas.microsoft.com/office/drawing/2014/main" id="{62C6ADCC-1343-AD23-7311-939E40BF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2" y="4408279"/>
            <a:ext cx="394446" cy="5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ree Bird Flamingo vector and picture">
            <a:extLst>
              <a:ext uri="{FF2B5EF4-FFF2-40B4-BE49-F238E27FC236}">
                <a16:creationId xmlns:a16="http://schemas.microsoft.com/office/drawing/2014/main" id="{68867620-35B4-B366-51D4-41FB4840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3" y="4395659"/>
            <a:ext cx="394446" cy="5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Free Bird Flamingo vector and picture">
            <a:extLst>
              <a:ext uri="{FF2B5EF4-FFF2-40B4-BE49-F238E27FC236}">
                <a16:creationId xmlns:a16="http://schemas.microsoft.com/office/drawing/2014/main" id="{7548DCBF-FADE-DEA1-84FD-3A223BFE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3" y="4406424"/>
            <a:ext cx="394446" cy="5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ree Bird Flamingo vector and picture">
            <a:extLst>
              <a:ext uri="{FF2B5EF4-FFF2-40B4-BE49-F238E27FC236}">
                <a16:creationId xmlns:a16="http://schemas.microsoft.com/office/drawing/2014/main" id="{A30061B8-A4A6-D6D2-76F7-F6C91E68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4" y="4403880"/>
            <a:ext cx="394446" cy="5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Free Bird Flamingo vector and picture">
            <a:extLst>
              <a:ext uri="{FF2B5EF4-FFF2-40B4-BE49-F238E27FC236}">
                <a16:creationId xmlns:a16="http://schemas.microsoft.com/office/drawing/2014/main" id="{C01B2F7D-B858-8526-7E7A-68D1C8A6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13" y="4412213"/>
            <a:ext cx="394446" cy="5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Free Cartoon Octopus vector and picture">
            <a:extLst>
              <a:ext uri="{FF2B5EF4-FFF2-40B4-BE49-F238E27FC236}">
                <a16:creationId xmlns:a16="http://schemas.microsoft.com/office/drawing/2014/main" id="{EE52C1EF-07A2-21E9-FF00-1A16E2DF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83" y="1834584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Free Cartoon Octopus vector and picture">
            <a:extLst>
              <a:ext uri="{FF2B5EF4-FFF2-40B4-BE49-F238E27FC236}">
                <a16:creationId xmlns:a16="http://schemas.microsoft.com/office/drawing/2014/main" id="{42881D98-7F27-BC43-715A-60F77E7A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47" y="1828765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Free Cartoon Octopus vector and picture">
            <a:extLst>
              <a:ext uri="{FF2B5EF4-FFF2-40B4-BE49-F238E27FC236}">
                <a16:creationId xmlns:a16="http://schemas.microsoft.com/office/drawing/2014/main" id="{80699913-040C-1EB5-3371-D4971D8A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7" y="1823211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Free Cartoon Octopus vector and picture">
            <a:extLst>
              <a:ext uri="{FF2B5EF4-FFF2-40B4-BE49-F238E27FC236}">
                <a16:creationId xmlns:a16="http://schemas.microsoft.com/office/drawing/2014/main" id="{51E0E17F-773C-3050-C0B7-46DF3677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43" y="2135456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Free Cartoon Octopus vector and picture">
            <a:extLst>
              <a:ext uri="{FF2B5EF4-FFF2-40B4-BE49-F238E27FC236}">
                <a16:creationId xmlns:a16="http://schemas.microsoft.com/office/drawing/2014/main" id="{5CAEA72B-48BE-4C8F-DC90-DC662E63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47" y="2129636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Free Cartoon Octopus vector and picture">
            <a:extLst>
              <a:ext uri="{FF2B5EF4-FFF2-40B4-BE49-F238E27FC236}">
                <a16:creationId xmlns:a16="http://schemas.microsoft.com/office/drawing/2014/main" id="{BEBEFB7A-3AFD-E636-E56D-375FA007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7" y="2124082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Free Whale Blue vector and picture">
            <a:extLst>
              <a:ext uri="{FF2B5EF4-FFF2-40B4-BE49-F238E27FC236}">
                <a16:creationId xmlns:a16="http://schemas.microsoft.com/office/drawing/2014/main" id="{5805D319-E5A6-78CC-BAED-421210E5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53" y="2524461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Free Whale Blue vector and picture">
            <a:extLst>
              <a:ext uri="{FF2B5EF4-FFF2-40B4-BE49-F238E27FC236}">
                <a16:creationId xmlns:a16="http://schemas.microsoft.com/office/drawing/2014/main" id="{0412D651-B90E-7A93-91BD-639644EC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72" y="2512235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Free Whale Blue vector and picture">
            <a:extLst>
              <a:ext uri="{FF2B5EF4-FFF2-40B4-BE49-F238E27FC236}">
                <a16:creationId xmlns:a16="http://schemas.microsoft.com/office/drawing/2014/main" id="{A7EA54AF-8022-A7F4-E0ED-E9A1B024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27" y="2524461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Free Whale Blue vector and picture">
            <a:extLst>
              <a:ext uri="{FF2B5EF4-FFF2-40B4-BE49-F238E27FC236}">
                <a16:creationId xmlns:a16="http://schemas.microsoft.com/office/drawing/2014/main" id="{54C31B1F-BBA5-B5FC-E948-239C9DB5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77" y="2523665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Free Whale Blue vector and picture">
            <a:extLst>
              <a:ext uri="{FF2B5EF4-FFF2-40B4-BE49-F238E27FC236}">
                <a16:creationId xmlns:a16="http://schemas.microsoft.com/office/drawing/2014/main" id="{30BDF9DB-F0EC-8F5C-2364-5846E585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08" y="2802309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Free Whale Blue vector and picture">
            <a:extLst>
              <a:ext uri="{FF2B5EF4-FFF2-40B4-BE49-F238E27FC236}">
                <a16:creationId xmlns:a16="http://schemas.microsoft.com/office/drawing/2014/main" id="{F27D9441-C7AC-4B4B-F78D-2CF65299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57" y="2790083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Free Whale Blue vector and picture">
            <a:extLst>
              <a:ext uri="{FF2B5EF4-FFF2-40B4-BE49-F238E27FC236}">
                <a16:creationId xmlns:a16="http://schemas.microsoft.com/office/drawing/2014/main" id="{597EF825-048B-D618-87B9-C6184424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2" y="2786097"/>
            <a:ext cx="387541" cy="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Black Panther Panther illustration and picture">
            <a:extLst>
              <a:ext uri="{FF2B5EF4-FFF2-40B4-BE49-F238E27FC236}">
                <a16:creationId xmlns:a16="http://schemas.microsoft.com/office/drawing/2014/main" id="{B7159F95-C286-C8E9-FC82-C193E489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1004" y="3111044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ree Black Panther Panther illustration and picture">
            <a:extLst>
              <a:ext uri="{FF2B5EF4-FFF2-40B4-BE49-F238E27FC236}">
                <a16:creationId xmlns:a16="http://schemas.microsoft.com/office/drawing/2014/main" id="{91D00F20-2191-23AE-7857-06BCDC14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082" y="3115355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ree Black Panther Panther illustration and picture">
            <a:extLst>
              <a:ext uri="{FF2B5EF4-FFF2-40B4-BE49-F238E27FC236}">
                <a16:creationId xmlns:a16="http://schemas.microsoft.com/office/drawing/2014/main" id="{F4AF5700-EA47-B0D3-FF6A-340F4CCB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0558" y="3120748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ree Black Panther Panther illustration and picture">
            <a:extLst>
              <a:ext uri="{FF2B5EF4-FFF2-40B4-BE49-F238E27FC236}">
                <a16:creationId xmlns:a16="http://schemas.microsoft.com/office/drawing/2014/main" id="{1B758484-C2B7-012A-8A0F-98688775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5636" y="3125059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ree Black Panther Panther illustration and picture">
            <a:extLst>
              <a:ext uri="{FF2B5EF4-FFF2-40B4-BE49-F238E27FC236}">
                <a16:creationId xmlns:a16="http://schemas.microsoft.com/office/drawing/2014/main" id="{0861C04B-C386-225E-681D-665D2A08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8404" y="3385920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ree Black Panther Panther illustration and picture">
            <a:extLst>
              <a:ext uri="{FF2B5EF4-FFF2-40B4-BE49-F238E27FC236}">
                <a16:creationId xmlns:a16="http://schemas.microsoft.com/office/drawing/2014/main" id="{E73AA0B9-3EBD-6609-28D8-D7C5984F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3482" y="3390231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ree Black Panther Panther illustration and picture">
            <a:extLst>
              <a:ext uri="{FF2B5EF4-FFF2-40B4-BE49-F238E27FC236}">
                <a16:creationId xmlns:a16="http://schemas.microsoft.com/office/drawing/2014/main" id="{0FBF5F4B-4CA4-47F7-288A-BB8B0FF5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7958" y="3395625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ree Black Panther Panther illustration and picture">
            <a:extLst>
              <a:ext uri="{FF2B5EF4-FFF2-40B4-BE49-F238E27FC236}">
                <a16:creationId xmlns:a16="http://schemas.microsoft.com/office/drawing/2014/main" id="{32DD234F-985A-876F-94F6-E5CF6347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3036" y="3399936"/>
            <a:ext cx="218377" cy="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Free Bird Flamingo vector and picture">
            <a:extLst>
              <a:ext uri="{FF2B5EF4-FFF2-40B4-BE49-F238E27FC236}">
                <a16:creationId xmlns:a16="http://schemas.microsoft.com/office/drawing/2014/main" id="{B8E046F5-CC6E-214B-9C1D-854D8BF8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24" y="3783768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ree Bird Flamingo vector and picture">
            <a:extLst>
              <a:ext uri="{FF2B5EF4-FFF2-40B4-BE49-F238E27FC236}">
                <a16:creationId xmlns:a16="http://schemas.microsoft.com/office/drawing/2014/main" id="{A0731384-6186-CF66-CD60-836F77F3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94" y="3780592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Free Bird Flamingo vector and picture">
            <a:extLst>
              <a:ext uri="{FF2B5EF4-FFF2-40B4-BE49-F238E27FC236}">
                <a16:creationId xmlns:a16="http://schemas.microsoft.com/office/drawing/2014/main" id="{63F80CF1-A488-0715-0E60-C82D59A3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56" y="3790638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Free Bird Flamingo vector and picture">
            <a:extLst>
              <a:ext uri="{FF2B5EF4-FFF2-40B4-BE49-F238E27FC236}">
                <a16:creationId xmlns:a16="http://schemas.microsoft.com/office/drawing/2014/main" id="{F3C5E79C-A515-3222-F98B-70785471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93" y="3788748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Free Bird Flamingo vector and picture">
            <a:extLst>
              <a:ext uri="{FF2B5EF4-FFF2-40B4-BE49-F238E27FC236}">
                <a16:creationId xmlns:a16="http://schemas.microsoft.com/office/drawing/2014/main" id="{8129A4B8-F533-83BC-1399-E2FF8D46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55" y="3798794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8" descr="Free Bird Flamingo vector and picture">
            <a:extLst>
              <a:ext uri="{FF2B5EF4-FFF2-40B4-BE49-F238E27FC236}">
                <a16:creationId xmlns:a16="http://schemas.microsoft.com/office/drawing/2014/main" id="{F040FDB0-17C2-C64A-9F0D-4CEB3FB5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92" y="4022782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8" descr="Free Bird Flamingo vector and picture">
            <a:extLst>
              <a:ext uri="{FF2B5EF4-FFF2-40B4-BE49-F238E27FC236}">
                <a16:creationId xmlns:a16="http://schemas.microsoft.com/office/drawing/2014/main" id="{7983FF4D-A7AB-7F07-BEDF-1180BC01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61" y="4019605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8" descr="Free Bird Flamingo vector and picture">
            <a:extLst>
              <a:ext uri="{FF2B5EF4-FFF2-40B4-BE49-F238E27FC236}">
                <a16:creationId xmlns:a16="http://schemas.microsoft.com/office/drawing/2014/main" id="{CD4D200E-D5F7-99C8-DBED-3466937A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23" y="4029651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Free Bird Flamingo vector and picture">
            <a:extLst>
              <a:ext uri="{FF2B5EF4-FFF2-40B4-BE49-F238E27FC236}">
                <a16:creationId xmlns:a16="http://schemas.microsoft.com/office/drawing/2014/main" id="{F8A0B6E0-2B18-A797-9B19-E86B21D3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60" y="4027761"/>
            <a:ext cx="215551" cy="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4" descr="Free Cartoon Octopus vector and picture">
            <a:extLst>
              <a:ext uri="{FF2B5EF4-FFF2-40B4-BE49-F238E27FC236}">
                <a16:creationId xmlns:a16="http://schemas.microsoft.com/office/drawing/2014/main" id="{FD708423-CF25-71F3-08B0-C44618A2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49" y="4447800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4" descr="Free Cartoon Octopus vector and picture">
            <a:extLst>
              <a:ext uri="{FF2B5EF4-FFF2-40B4-BE49-F238E27FC236}">
                <a16:creationId xmlns:a16="http://schemas.microsoft.com/office/drawing/2014/main" id="{4A2FE627-93F8-BEC0-8634-318F2544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13" y="4441981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4" descr="Free Cartoon Octopus vector and picture">
            <a:extLst>
              <a:ext uri="{FF2B5EF4-FFF2-40B4-BE49-F238E27FC236}">
                <a16:creationId xmlns:a16="http://schemas.microsoft.com/office/drawing/2014/main" id="{413A4205-FE6E-6739-A4B7-CEA5AD58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73" y="4436426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4" descr="Free Cartoon Octopus vector and picture">
            <a:extLst>
              <a:ext uri="{FF2B5EF4-FFF2-40B4-BE49-F238E27FC236}">
                <a16:creationId xmlns:a16="http://schemas.microsoft.com/office/drawing/2014/main" id="{1AE17ED7-C7FA-2547-1BFE-9723D4A9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43" y="4440376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4" descr="Free Cartoon Octopus vector and picture">
            <a:extLst>
              <a:ext uri="{FF2B5EF4-FFF2-40B4-BE49-F238E27FC236}">
                <a16:creationId xmlns:a16="http://schemas.microsoft.com/office/drawing/2014/main" id="{37B0E001-15CC-62E9-B201-843615E3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07" y="4434557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Cartoon Octopus vector and picture">
            <a:extLst>
              <a:ext uri="{FF2B5EF4-FFF2-40B4-BE49-F238E27FC236}">
                <a16:creationId xmlns:a16="http://schemas.microsoft.com/office/drawing/2014/main" id="{A30C052A-5D05-CC1E-989C-4B5AA5AF2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76" y="4694703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4" descr="Free Cartoon Octopus vector and picture">
            <a:extLst>
              <a:ext uri="{FF2B5EF4-FFF2-40B4-BE49-F238E27FC236}">
                <a16:creationId xmlns:a16="http://schemas.microsoft.com/office/drawing/2014/main" id="{CB3186C5-32F5-E946-DA14-C65E6C2C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31" y="4715918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4" descr="Free Cartoon Octopus vector and picture">
            <a:extLst>
              <a:ext uri="{FF2B5EF4-FFF2-40B4-BE49-F238E27FC236}">
                <a16:creationId xmlns:a16="http://schemas.microsoft.com/office/drawing/2014/main" id="{F87B35EB-BC6D-E94E-9A65-5366CDDB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90" y="4710363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4" descr="Free Cartoon Octopus vector and picture">
            <a:extLst>
              <a:ext uri="{FF2B5EF4-FFF2-40B4-BE49-F238E27FC236}">
                <a16:creationId xmlns:a16="http://schemas.microsoft.com/office/drawing/2014/main" id="{D930C6FC-7762-ABBB-1C5A-9C0D4586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60" y="4714313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4" descr="Free Cartoon Octopus vector and picture">
            <a:extLst>
              <a:ext uri="{FF2B5EF4-FFF2-40B4-BE49-F238E27FC236}">
                <a16:creationId xmlns:a16="http://schemas.microsoft.com/office/drawing/2014/main" id="{19F7F82E-9A3A-69EC-0733-FFA38728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24" y="4708494"/>
            <a:ext cx="333239" cy="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2" descr="Free Whale Blue vector and picture">
            <a:extLst>
              <a:ext uri="{FF2B5EF4-FFF2-40B4-BE49-F238E27FC236}">
                <a16:creationId xmlns:a16="http://schemas.microsoft.com/office/drawing/2014/main" id="{BC9369F7-51DB-FB6A-2090-3CE47023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7" y="2532938"/>
            <a:ext cx="686506" cy="3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14" descr="Free Cartoon Octopus vector and picture">
            <a:extLst>
              <a:ext uri="{FF2B5EF4-FFF2-40B4-BE49-F238E27FC236}">
                <a16:creationId xmlns:a16="http://schemas.microsoft.com/office/drawing/2014/main" id="{9CBAB787-B082-379F-370F-259BEE4F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7" y="3119874"/>
            <a:ext cx="549975" cy="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14" descr="Free Cartoon Octopus vector and picture">
            <a:extLst>
              <a:ext uri="{FF2B5EF4-FFF2-40B4-BE49-F238E27FC236}">
                <a16:creationId xmlns:a16="http://schemas.microsoft.com/office/drawing/2014/main" id="{92854CC3-3DBF-BC34-26DA-ADB655A3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9" y="3308278"/>
            <a:ext cx="549975" cy="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" descr="Free Black Panther Panther illustration and picture">
            <a:extLst>
              <a:ext uri="{FF2B5EF4-FFF2-40B4-BE49-F238E27FC236}">
                <a16:creationId xmlns:a16="http://schemas.microsoft.com/office/drawing/2014/main" id="{8722B196-D42D-34C3-6C7F-F90FDD9F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600" y="3765419"/>
            <a:ext cx="394446" cy="5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" descr="Free Black Panther Panther illustration and picture">
            <a:extLst>
              <a:ext uri="{FF2B5EF4-FFF2-40B4-BE49-F238E27FC236}">
                <a16:creationId xmlns:a16="http://schemas.microsoft.com/office/drawing/2014/main" id="{6C6EBA7D-5D82-1A7D-ADAC-EB57EFB9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307" y="3770665"/>
            <a:ext cx="394446" cy="5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" descr="Free Black Panther Panther illustration and picture">
            <a:extLst>
              <a:ext uri="{FF2B5EF4-FFF2-40B4-BE49-F238E27FC236}">
                <a16:creationId xmlns:a16="http://schemas.microsoft.com/office/drawing/2014/main" id="{93A21508-2102-A349-35A4-A3A69EBC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678" y="3765023"/>
            <a:ext cx="394446" cy="5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73" name="Table 4">
            <a:extLst>
              <a:ext uri="{FF2B5EF4-FFF2-40B4-BE49-F238E27FC236}">
                <a16:creationId xmlns:a16="http://schemas.microsoft.com/office/drawing/2014/main" id="{98B2665C-F572-C31D-0191-4EC9C9FFB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47762"/>
              </p:ext>
            </p:extLst>
          </p:nvPr>
        </p:nvGraphicFramePr>
        <p:xfrm>
          <a:off x="170078" y="6014936"/>
          <a:ext cx="6610234" cy="3470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92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61601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01351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8147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602034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nube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53120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arriba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río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602034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53120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602034">
                <a:tc rowSpan="2"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cuando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también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6020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74" name="Picture 2073">
            <a:extLst>
              <a:ext uri="{FF2B5EF4-FFF2-40B4-BE49-F238E27FC236}">
                <a16:creationId xmlns:a16="http://schemas.microsoft.com/office/drawing/2014/main" id="{E4035195-9B47-9FBD-9E7C-A40BF43BE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141" y="7264060"/>
            <a:ext cx="825491" cy="607703"/>
          </a:xfrm>
          <a:prstGeom prst="rect">
            <a:avLst/>
          </a:prstGeom>
        </p:spPr>
      </p:pic>
      <p:pic>
        <p:nvPicPr>
          <p:cNvPr id="2075" name="Picture 2074" descr="Icon&#10;&#10;Description automatically generated">
            <a:extLst>
              <a:ext uri="{FF2B5EF4-FFF2-40B4-BE49-F238E27FC236}">
                <a16:creationId xmlns:a16="http://schemas.microsoft.com/office/drawing/2014/main" id="{3DD31E2D-A8C0-3765-0955-30144433A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" y="6138607"/>
            <a:ext cx="825491" cy="667164"/>
          </a:xfrm>
          <a:prstGeom prst="rect">
            <a:avLst/>
          </a:prstGeom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7CE1CC9B-586C-7B23-758A-A75104FCC9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370" y="8381173"/>
            <a:ext cx="809029" cy="619446"/>
          </a:xfrm>
          <a:prstGeom prst="rect">
            <a:avLst/>
          </a:prstGeom>
        </p:spPr>
      </p:pic>
      <p:sp>
        <p:nvSpPr>
          <p:cNvPr id="2077" name="TextBox 2076">
            <a:extLst>
              <a:ext uri="{FF2B5EF4-FFF2-40B4-BE49-F238E27FC236}">
                <a16:creationId xmlns:a16="http://schemas.microsoft.com/office/drawing/2014/main" id="{8AEA0CB6-BCF0-0E69-F319-D4E3B8955C8A}"/>
              </a:ext>
            </a:extLst>
          </p:cNvPr>
          <p:cNvSpPr txBox="1"/>
          <p:nvPr/>
        </p:nvSpPr>
        <p:spPr>
          <a:xfrm>
            <a:off x="556005" y="9052697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78" name="TextBox 2077">
            <a:extLst>
              <a:ext uri="{FF2B5EF4-FFF2-40B4-BE49-F238E27FC236}">
                <a16:creationId xmlns:a16="http://schemas.microsoft.com/office/drawing/2014/main" id="{A7711B95-9FFB-B595-609E-F5FB8CAFBB33}"/>
              </a:ext>
            </a:extLst>
          </p:cNvPr>
          <p:cNvSpPr txBox="1"/>
          <p:nvPr/>
        </p:nvSpPr>
        <p:spPr>
          <a:xfrm>
            <a:off x="551126" y="7890427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11966A30-F1FA-90D7-0301-BCC3D005889F}"/>
              </a:ext>
            </a:extLst>
          </p:cNvPr>
          <p:cNvSpPr txBox="1"/>
          <p:nvPr/>
        </p:nvSpPr>
        <p:spPr>
          <a:xfrm>
            <a:off x="551126" y="6777350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8B69612C-2EAE-7C4B-75AC-0AFD8F26B487}"/>
              </a:ext>
            </a:extLst>
          </p:cNvPr>
          <p:cNvGrpSpPr/>
          <p:nvPr/>
        </p:nvGrpSpPr>
        <p:grpSpPr>
          <a:xfrm>
            <a:off x="240823" y="5403309"/>
            <a:ext cx="1072125" cy="541432"/>
            <a:chOff x="85157" y="674113"/>
            <a:chExt cx="1072125" cy="541432"/>
          </a:xfrm>
        </p:grpSpPr>
        <p:sp>
          <p:nvSpPr>
            <p:cNvPr id="2081" name="Google Shape;206;p9">
              <a:extLst>
                <a:ext uri="{FF2B5EF4-FFF2-40B4-BE49-F238E27FC236}">
                  <a16:creationId xmlns:a16="http://schemas.microsoft.com/office/drawing/2014/main" id="{9330D39D-2A7B-B1EE-120F-EFAFD19EFF2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2" name="Picture 2081">
              <a:extLst>
                <a:ext uri="{FF2B5EF4-FFF2-40B4-BE49-F238E27FC236}">
                  <a16:creationId xmlns:a16="http://schemas.microsoft.com/office/drawing/2014/main" id="{9D03C51B-9B66-0FCB-BFB6-91F0C48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21F604FE-C746-ABA2-080D-D32A45A8D1B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196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CCDDB-1A07-6D5E-187E-1C48FFEB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289D00-0232-1CA4-177C-9C42C0A74B3F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58E41290-78EF-0E52-B782-B14F68E1ED86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7DBA32-D37B-ADB7-1AE7-E2E07035CB2F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7A98BD-1C6E-D3C3-FBA2-E8DBF3518F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03C6B3-0285-3691-DC89-D6F75AB52DCB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F26A736-E991-0131-121D-8D7D6DC0ABBF}"/>
              </a:ext>
            </a:extLst>
          </p:cNvPr>
          <p:cNvSpPr txBox="1"/>
          <p:nvPr/>
        </p:nvSpPr>
        <p:spPr>
          <a:xfrm>
            <a:off x="1408458" y="75251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Escribe los adjetivos en español.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E1AA88-A1E5-A39B-F879-E3C4A6B5231F}"/>
              </a:ext>
            </a:extLst>
          </p:cNvPr>
          <p:cNvGrpSpPr/>
          <p:nvPr/>
        </p:nvGrpSpPr>
        <p:grpSpPr>
          <a:xfrm>
            <a:off x="447263" y="770156"/>
            <a:ext cx="962296" cy="307777"/>
            <a:chOff x="537508" y="810975"/>
            <a:chExt cx="505091" cy="307777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E61FA700-B7C9-8694-5F96-78376EC7222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0E6328-7272-76C3-C9CC-8B35FF6C869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4" name="Picture 2" descr="Pen, Write, Pencil, Writing Tool, Work, Message, Blue">
            <a:extLst>
              <a:ext uri="{FF2B5EF4-FFF2-40B4-BE49-F238E27FC236}">
                <a16:creationId xmlns:a16="http://schemas.microsoft.com/office/drawing/2014/main" id="{35CC898C-79D8-DB62-5DCA-89D63344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390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823643D0-90B0-CBD1-85B8-323D3E201A2B}"/>
              </a:ext>
            </a:extLst>
          </p:cNvPr>
          <p:cNvSpPr txBox="1"/>
          <p:nvPr/>
        </p:nvSpPr>
        <p:spPr>
          <a:xfrm>
            <a:off x="1408458" y="628872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6FD5A8AC-997C-46E6-5685-DEB2C8382AED}"/>
              </a:ext>
            </a:extLst>
          </p:cNvPr>
          <p:cNvGrpSpPr/>
          <p:nvPr/>
        </p:nvGrpSpPr>
        <p:grpSpPr>
          <a:xfrm>
            <a:off x="447263" y="6280962"/>
            <a:ext cx="962296" cy="307777"/>
            <a:chOff x="537508" y="810975"/>
            <a:chExt cx="505091" cy="307777"/>
          </a:xfrm>
        </p:grpSpPr>
        <p:sp>
          <p:nvSpPr>
            <p:cNvPr id="2055" name="Google Shape;206;p9">
              <a:extLst>
                <a:ext uri="{FF2B5EF4-FFF2-40B4-BE49-F238E27FC236}">
                  <a16:creationId xmlns:a16="http://schemas.microsoft.com/office/drawing/2014/main" id="{1D73963E-D585-7A84-506D-A891789F3A3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04EDC325-0441-31CA-13BF-2471BC0EEF9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057" name="Picture 2" descr="Pen, Write, Pencil, Writing Tool, Work, Message, Blue">
            <a:extLst>
              <a:ext uri="{FF2B5EF4-FFF2-40B4-BE49-F238E27FC236}">
                <a16:creationId xmlns:a16="http://schemas.microsoft.com/office/drawing/2014/main" id="{3012DDA1-D0F8-80F4-5101-104CE143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14981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306E5D7-2020-8798-C408-1959D617A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7987"/>
              </p:ext>
            </p:extLst>
          </p:nvPr>
        </p:nvGraphicFramePr>
        <p:xfrm>
          <a:off x="170079" y="6627274"/>
          <a:ext cx="6570798" cy="3146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89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60637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00150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8039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545737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48153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above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545737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love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48153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(f.)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545737">
                <a:tc rowSpan="2"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54573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black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white (f)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1A16658-4BB4-8FAA-C689-140203C77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30" y="7792314"/>
            <a:ext cx="825491" cy="60770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EB12A61-A24B-7B33-9E54-2B08DC7ED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" y="6931399"/>
            <a:ext cx="825491" cy="667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B9A33-6B4F-BC1B-569B-FA7E84680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30" y="8645563"/>
            <a:ext cx="809029" cy="619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D33414-B701-08C4-78EE-6891EE589628}"/>
              </a:ext>
            </a:extLst>
          </p:cNvPr>
          <p:cNvSpPr txBox="1"/>
          <p:nvPr/>
        </p:nvSpPr>
        <p:spPr>
          <a:xfrm>
            <a:off x="604869" y="9178477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68786-9351-8071-859E-ACB9F4F89208}"/>
              </a:ext>
            </a:extLst>
          </p:cNvPr>
          <p:cNvSpPr txBox="1"/>
          <p:nvPr/>
        </p:nvSpPr>
        <p:spPr>
          <a:xfrm>
            <a:off x="578138" y="8342333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2B9800-D583-1086-2B11-BB4756903D77}"/>
              </a:ext>
            </a:extLst>
          </p:cNvPr>
          <p:cNvSpPr txBox="1"/>
          <p:nvPr/>
        </p:nvSpPr>
        <p:spPr>
          <a:xfrm>
            <a:off x="578137" y="7438607"/>
            <a:ext cx="4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B8A0FE-C87C-55B0-A60E-96B9221E3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80" y="1170971"/>
            <a:ext cx="3950486" cy="349369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E0E957E-FAEA-4157-1ABA-9264079B4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74235"/>
              </p:ext>
            </p:extLst>
          </p:nvPr>
        </p:nvGraphicFramePr>
        <p:xfrm>
          <a:off x="4489153" y="1126628"/>
          <a:ext cx="2198767" cy="3493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8767">
                  <a:extLst>
                    <a:ext uri="{9D8B030D-6E8A-4147-A177-3AD203B41FA5}">
                      <a16:colId xmlns:a16="http://schemas.microsoft.com/office/drawing/2014/main" val="1559544488"/>
                    </a:ext>
                  </a:extLst>
                </a:gridCol>
              </a:tblGrid>
              <a:tr h="449946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curioso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27888"/>
                  </a:ext>
                </a:extLst>
              </a:tr>
              <a:tr h="397012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247121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783370"/>
                  </a:ext>
                </a:extLst>
              </a:tr>
              <a:tr h="397012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681568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47380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868986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704650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18761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3D75E0B-2889-3E97-2FC8-2C9843D25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14" y="4835610"/>
            <a:ext cx="1261981" cy="6096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2C8667-6CF8-8135-152F-99C81896FFB4}"/>
              </a:ext>
            </a:extLst>
          </p:cNvPr>
          <p:cNvSpPr txBox="1"/>
          <p:nvPr/>
        </p:nvSpPr>
        <p:spPr>
          <a:xfrm>
            <a:off x="1378364" y="4956700"/>
            <a:ext cx="4308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Habla con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tu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compañero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/a.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96849D5-A39C-EB59-5726-49B462028F7D}"/>
              </a:ext>
            </a:extLst>
          </p:cNvPr>
          <p:cNvSpPr/>
          <p:nvPr/>
        </p:nvSpPr>
        <p:spPr>
          <a:xfrm>
            <a:off x="3419452" y="5489749"/>
            <a:ext cx="3285399" cy="366142"/>
          </a:xfrm>
          <a:prstGeom prst="wedgeRoundRectCallout">
            <a:avLst>
              <a:gd name="adj1" fmla="val 35077"/>
              <a:gd name="adj2" fmla="val -91451"/>
              <a:gd name="adj3" fmla="val 16667"/>
            </a:avLst>
          </a:prstGeom>
          <a:solidFill>
            <a:srgbClr val="DDF2F7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 animal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C709335-0C6E-9CFC-14B6-FBE63B0B1C58}"/>
              </a:ext>
            </a:extLst>
          </p:cNvPr>
          <p:cNvSpPr/>
          <p:nvPr/>
        </p:nvSpPr>
        <p:spPr>
          <a:xfrm>
            <a:off x="274275" y="5387611"/>
            <a:ext cx="3258922" cy="370758"/>
          </a:xfrm>
          <a:prstGeom prst="wedgeRoundRectCallout">
            <a:avLst>
              <a:gd name="adj1" fmla="val -56271"/>
              <a:gd name="adj2" fmla="val 41254"/>
              <a:gd name="adj3" fmla="val 16667"/>
            </a:avLst>
          </a:prstGeom>
          <a:solidFill>
            <a:srgbClr val="FFDDEE"/>
          </a:solidFill>
          <a:ln w="25400" cap="flat" cmpd="sng" algn="ctr">
            <a:solidFill>
              <a:srgbClr val="FF7CB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animal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preferido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741E4B47-92BA-3E7E-56F3-4D818EAD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BE63EC-EE8C-10D9-5D45-DE07074D9181}"/>
              </a:ext>
            </a:extLst>
          </p:cNvPr>
          <p:cNvSpPr txBox="1"/>
          <p:nvPr/>
        </p:nvSpPr>
        <p:spPr>
          <a:xfrm>
            <a:off x="6363189" y="95613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7277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68DB-65A9-7FF0-DF91-389A0E2BA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2C55EF-11AC-402E-F32D-33640648E993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83CB675A-7F00-9FB1-4103-0E43490C8987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BD0A46-CA06-5745-853F-85A4F2F38FD2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4395D08-23A7-74FF-BF8E-B0A41DE7F57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9AFFA7-69D3-3AAD-8F0A-57AB2A710593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51E762-7D5B-474D-9D1B-C8618D2D7E99}"/>
              </a:ext>
            </a:extLst>
          </p:cNvPr>
          <p:cNvSpPr txBox="1"/>
          <p:nvPr/>
        </p:nvSpPr>
        <p:spPr>
          <a:xfrm>
            <a:off x="1408458" y="75251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Lee el poema de memoria.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44E60555-F8CC-C16E-FB0B-F1BFD3E5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BCF0C5-52CA-361E-9773-41CDA5F4FED3}"/>
              </a:ext>
            </a:extLst>
          </p:cNvPr>
          <p:cNvSpPr txBox="1"/>
          <p:nvPr/>
        </p:nvSpPr>
        <p:spPr>
          <a:xfrm>
            <a:off x="6363189" y="956137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5FBFF7-5178-4F47-A9D9-7BFD1C1244E7}"/>
              </a:ext>
            </a:extLst>
          </p:cNvPr>
          <p:cNvSpPr txBox="1"/>
          <p:nvPr/>
        </p:nvSpPr>
        <p:spPr>
          <a:xfrm>
            <a:off x="159906" y="1109838"/>
            <a:ext cx="6502245" cy="840230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es __________  como el carbón.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Cuando tiene __________  o __________, 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su color no es __________,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pero es __________ como un avión 🛫.</a:t>
            </a:r>
            <a:br>
              <a:rPr lang="es-ES" dirty="0">
                <a:latin typeface="Century Gothic" panose="020B0502020202020204" pitchFamily="34" charset="0"/>
              </a:rPr>
            </a:br>
            <a:r>
              <a:rPr lang="es-ES" dirty="0">
                <a:latin typeface="Century Gothic" panose="020B0502020202020204" pitchFamily="34" charset="0"/>
              </a:rPr>
              <a:t>__________ es __________ y __________.</a:t>
            </a:r>
            <a:br>
              <a:rPr lang="es-ES" dirty="0">
                <a:latin typeface="Century Gothic" panose="020B0502020202020204" pitchFamily="34" charset="0"/>
              </a:rPr>
            </a:br>
            <a:br>
              <a:rPr lang="es-ES" dirty="0">
                <a:latin typeface="Century Gothic" panose="020B0502020202020204" pitchFamily="34" charset="0"/>
              </a:rPr>
            </a:b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es __________ primero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y cuando es mayor,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es __________ como __________.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Como __________, 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__________, es __________ y __________</a:t>
            </a:r>
            <a:br>
              <a:rPr lang="es-ES" dirty="0">
                <a:latin typeface="Century Gothic" panose="020B0502020202020204" pitchFamily="34" charset="0"/>
              </a:rPr>
            </a:br>
            <a:br>
              <a:rPr lang="es-ES" dirty="0">
                <a:latin typeface="Century Gothic" panose="020B0502020202020204" pitchFamily="34" charset="0"/>
              </a:rPr>
            </a:b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__________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es __________ como un autobús 🚌.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Porque es enorme y vive en el mar 🌊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__________ es __________ y __________.</a:t>
            </a:r>
          </a:p>
          <a:p>
            <a:pPr lvl="0">
              <a:defRPr/>
            </a:pPr>
            <a:br>
              <a:rPr lang="es-ES" dirty="0">
                <a:latin typeface="Century Gothic" panose="020B0502020202020204" pitchFamily="34" charset="0"/>
              </a:rPr>
            </a:br>
            <a:br>
              <a:rPr lang="es-ES" dirty="0">
                <a:latin typeface="Century Gothic" panose="020B0502020202020204" pitchFamily="34" charset="0"/>
              </a:rPr>
            </a:br>
            <a:br>
              <a:rPr lang="es-ES" dirty="0">
                <a:latin typeface="Century Gothic" panose="020B0502020202020204" pitchFamily="34" charset="0"/>
              </a:rPr>
            </a:b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es __________ como un oso 🐻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y con sus __________ brazos 💪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Y __________ corazones 💗</a:t>
            </a:r>
          </a:p>
          <a:p>
            <a:pPr lvl="0">
              <a:defRPr/>
            </a:pPr>
            <a:r>
              <a:rPr lang="es-ES" dirty="0">
                <a:latin typeface="Century Gothic" panose="020B0502020202020204" pitchFamily="34" charset="0"/>
              </a:rPr>
              <a:t>__________ también es __________ y __________. </a:t>
            </a:r>
          </a:p>
          <a:p>
            <a:pPr lvl="0">
              <a:defRPr/>
            </a:pP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s-ES" dirty="0"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7AF7D-EF03-C8CA-0E38-11BE05B87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30" y="589521"/>
            <a:ext cx="1261981" cy="609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DCDEAD-3A7D-02CA-3E23-6E1BC5BC3323}"/>
              </a:ext>
            </a:extLst>
          </p:cNvPr>
          <p:cNvSpPr txBox="1"/>
          <p:nvPr/>
        </p:nvSpPr>
        <p:spPr>
          <a:xfrm>
            <a:off x="209560" y="2619164"/>
            <a:ext cx="665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único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miedo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negra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especial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rápido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frío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diferente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29D0BB-6F35-65D3-5898-BCE70A776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810" y="725909"/>
            <a:ext cx="1773537" cy="14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EB14F5-3E48-0F03-6F16-61BE454E7802}"/>
              </a:ext>
            </a:extLst>
          </p:cNvPr>
          <p:cNvSpPr txBox="1"/>
          <p:nvPr/>
        </p:nvSpPr>
        <p:spPr>
          <a:xfrm>
            <a:off x="161534" y="4799004"/>
            <a:ext cx="665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único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una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flor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| rosa | especial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blanco</a:t>
            </a:r>
            <a:endParaRPr lang="en-GB" sz="16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690AF-48B7-2475-1AFA-BD44456EA71E}"/>
              </a:ext>
            </a:extLst>
          </p:cNvPr>
          <p:cNvSpPr txBox="1"/>
          <p:nvPr/>
        </p:nvSpPr>
        <p:spPr>
          <a:xfrm>
            <a:off x="133330" y="6622198"/>
            <a:ext cx="665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único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azul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grande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especial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0AC430-F29E-0D9F-7E8C-D91B7C8DEC38}"/>
              </a:ext>
            </a:extLst>
          </p:cNvPr>
          <p:cNvSpPr txBox="1"/>
          <p:nvPr/>
        </p:nvSpPr>
        <p:spPr>
          <a:xfrm>
            <a:off x="117614" y="8738410"/>
            <a:ext cx="665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único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ocho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| curioso | especial | </a:t>
            </a:r>
            <a:r>
              <a:rPr lang="en-GB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tres</a:t>
            </a:r>
            <a:endParaRPr lang="en-GB" sz="16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0624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6ACFF-0E9B-39EB-4972-6BF4F35F1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5B29BB-85C9-28D7-A69C-B9D3D1771040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689A7677-BC6B-0867-09F2-15F80EEC791C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2C79E957-D415-167F-FAA8-7E51C96F3E60}"/>
              </a:ext>
            </a:extLst>
          </p:cNvPr>
          <p:cNvSpPr txBox="1"/>
          <p:nvPr/>
        </p:nvSpPr>
        <p:spPr>
          <a:xfrm>
            <a:off x="1127100" y="3943332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palabras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diccionario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símbolos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883E94-95B2-5627-1A1C-9983D976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DCC9CE-A097-9C22-8DC2-BF0044506C87}"/>
              </a:ext>
            </a:extLst>
          </p:cNvPr>
          <p:cNvSpPr txBox="1"/>
          <p:nvPr/>
        </p:nvSpPr>
        <p:spPr>
          <a:xfrm>
            <a:off x="6363189" y="95613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225428-789B-17AB-0D4D-A7E62210D96F}"/>
              </a:ext>
            </a:extLst>
          </p:cNvPr>
          <p:cNvSpPr/>
          <p:nvPr/>
        </p:nvSpPr>
        <p:spPr>
          <a:xfrm>
            <a:off x="59167" y="642863"/>
            <a:ext cx="6768033" cy="325678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>
              <a:defRPr/>
            </a:pPr>
            <a:endParaRPr lang="en-GB" sz="1662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00A59-22AD-5F0B-75BC-384EF1182157}"/>
              </a:ext>
            </a:extLst>
          </p:cNvPr>
          <p:cNvGrpSpPr/>
          <p:nvPr/>
        </p:nvGrpSpPr>
        <p:grpSpPr>
          <a:xfrm>
            <a:off x="5472259" y="817953"/>
            <a:ext cx="1350723" cy="333764"/>
            <a:chOff x="9352387" y="7862862"/>
            <a:chExt cx="2401285" cy="593358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BE25DA1-6AA3-D757-C67C-EDE092DB6534}"/>
                </a:ext>
              </a:extLst>
            </p:cNvPr>
            <p:cNvSpPr txBox="1">
              <a:spLocks/>
            </p:cNvSpPr>
            <p:nvPr/>
          </p:nvSpPr>
          <p:spPr>
            <a:xfrm>
              <a:off x="9634724" y="7947134"/>
              <a:ext cx="2118948" cy="424815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51427" tIns="25706" rIns="51427" bIns="2570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514350">
                <a:buClr>
                  <a:srgbClr val="000000"/>
                </a:buClr>
                <a:defRPr/>
              </a:pPr>
              <a:r>
                <a:rPr lang="en-GB" sz="135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  </a:t>
              </a:r>
              <a:r>
                <a:rPr lang="en-GB" sz="1350" b="1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grammaire</a:t>
              </a:r>
              <a:endParaRPr lang="en-GB" sz="135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E53B3728-BFDC-6D94-EEF9-9293BE06CB3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52387" y="7862862"/>
              <a:ext cx="564673" cy="593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C736332-0132-EEE8-BABB-89440F63C4DB}"/>
              </a:ext>
            </a:extLst>
          </p:cNvPr>
          <p:cNvSpPr txBox="1">
            <a:spLocks/>
          </p:cNvSpPr>
          <p:nvPr/>
        </p:nvSpPr>
        <p:spPr>
          <a:xfrm>
            <a:off x="71946" y="750942"/>
            <a:ext cx="5260463" cy="333764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Using reference materials [</a:t>
            </a:r>
            <a:r>
              <a:rPr lang="en-GB" sz="157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understanding symbols</a:t>
            </a:r>
            <a:r>
              <a:rPr lang="en-GB" sz="15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]</a:t>
            </a:r>
            <a:endParaRPr lang="en-GB" sz="1575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D1726-4538-63BB-4D8A-05B4AC033279}"/>
              </a:ext>
            </a:extLst>
          </p:cNvPr>
          <p:cNvSpPr txBox="1"/>
          <p:nvPr/>
        </p:nvSpPr>
        <p:spPr>
          <a:xfrm>
            <a:off x="65542" y="1169438"/>
            <a:ext cx="6781696" cy="47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When using online or paper dictionary, you find symbols with useful information (type of word – e.g., noun, adjective, and gender –i.e. masculine and feminine).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77B81-4750-C95F-7DCD-9295A1431628}"/>
              </a:ext>
            </a:extLst>
          </p:cNvPr>
          <p:cNvSpPr txBox="1"/>
          <p:nvPr/>
        </p:nvSpPr>
        <p:spPr>
          <a:xfrm>
            <a:off x="393444" y="1560100"/>
            <a:ext cx="1026167" cy="297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3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n </a:t>
            </a:r>
            <a:r>
              <a:rPr lang="en-GB" sz="1350" dirty="0">
                <a:solidFill>
                  <a:srgbClr val="595959"/>
                </a:solidFill>
                <a:latin typeface="Century Gothic" panose="020B0502020202020204" pitchFamily="34" charset="0"/>
              </a:rPr>
              <a:t>= noun</a:t>
            </a:r>
            <a:endParaRPr lang="en-GB" sz="135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7EB1DF-4155-175C-B19A-2CA80A412BB4}"/>
              </a:ext>
            </a:extLst>
          </p:cNvPr>
          <p:cNvSpPr txBox="1"/>
          <p:nvPr/>
        </p:nvSpPr>
        <p:spPr>
          <a:xfrm>
            <a:off x="1394056" y="1565921"/>
            <a:ext cx="1580248" cy="297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3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 </a:t>
            </a:r>
            <a:r>
              <a:rPr lang="en-GB" sz="1350" dirty="0">
                <a:solidFill>
                  <a:srgbClr val="595959"/>
                </a:solidFill>
                <a:latin typeface="Century Gothic" panose="020B0502020202020204" pitchFamily="34" charset="0"/>
              </a:rPr>
              <a:t>= masculine</a:t>
            </a:r>
            <a:endParaRPr lang="en-GB" sz="135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C1CB7C-2135-5240-F5F4-69355D7F640B}"/>
              </a:ext>
            </a:extLst>
          </p:cNvPr>
          <p:cNvSpPr txBox="1"/>
          <p:nvPr/>
        </p:nvSpPr>
        <p:spPr>
          <a:xfrm>
            <a:off x="1503085" y="1777146"/>
            <a:ext cx="1580248" cy="297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350" b="1" dirty="0">
                <a:solidFill>
                  <a:srgbClr val="595959"/>
                </a:solidFill>
                <a:latin typeface="Century Gothic" panose="020B0502020202020204" pitchFamily="34" charset="0"/>
              </a:rPr>
              <a:t>f </a:t>
            </a:r>
            <a:r>
              <a:rPr lang="en-GB" sz="1350" dirty="0">
                <a:solidFill>
                  <a:srgbClr val="595959"/>
                </a:solidFill>
                <a:latin typeface="Century Gothic" panose="020B0502020202020204" pitchFamily="34" charset="0"/>
              </a:rPr>
              <a:t>= feminine</a:t>
            </a:r>
            <a:endParaRPr lang="en-GB" sz="135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73433-7271-91AA-F322-F41B83E35BF4}"/>
              </a:ext>
            </a:extLst>
          </p:cNvPr>
          <p:cNvSpPr txBox="1"/>
          <p:nvPr/>
        </p:nvSpPr>
        <p:spPr>
          <a:xfrm>
            <a:off x="71946" y="2263164"/>
            <a:ext cx="3702723" cy="74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350" dirty="0">
                <a:solidFill>
                  <a:srgbClr val="595959"/>
                </a:solidFill>
                <a:latin typeface="Century Gothic" panose="020B0502020202020204" pitchFamily="34" charset="0"/>
              </a:rPr>
              <a:t>Nouns that end in –e in Spanish could be masculine or feminine, so let’s use a dictionary to find out the gender.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FAFEDC-2A77-3435-868A-9675361859CA}"/>
              </a:ext>
            </a:extLst>
          </p:cNvPr>
          <p:cNvSpPr txBox="1"/>
          <p:nvPr/>
        </p:nvSpPr>
        <p:spPr>
          <a:xfrm>
            <a:off x="942211" y="3046705"/>
            <a:ext cx="2141122" cy="29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en-GB" sz="13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Ejemplo</a:t>
            </a:r>
            <a:r>
              <a:rPr lang="en-GB" sz="1350" b="1" dirty="0">
                <a:solidFill>
                  <a:srgbClr val="FF0066"/>
                </a:solidFill>
                <a:latin typeface="Century Gothic" panose="020B0502020202020204" pitchFamily="34" charset="0"/>
              </a:rPr>
              <a:t>: </a:t>
            </a:r>
            <a:r>
              <a:rPr lang="en-GB" sz="1350" b="1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mapache</a:t>
            </a:r>
            <a:endParaRPr lang="en-GB" sz="135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550F0-97AD-8CDD-CFB4-178920515816}"/>
              </a:ext>
            </a:extLst>
          </p:cNvPr>
          <p:cNvSpPr txBox="1"/>
          <p:nvPr/>
        </p:nvSpPr>
        <p:spPr>
          <a:xfrm>
            <a:off x="4011821" y="3382893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______ </a:t>
            </a:r>
            <a:r>
              <a:rPr lang="en-GB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mapache</a:t>
            </a: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[the racoon]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B8590E-2E59-0EF8-574E-1C2FC16EA047}"/>
              </a:ext>
            </a:extLst>
          </p:cNvPr>
          <p:cNvSpPr txBox="1"/>
          <p:nvPr/>
        </p:nvSpPr>
        <p:spPr>
          <a:xfrm>
            <a:off x="4011821" y="3593642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______ </a:t>
            </a:r>
            <a:r>
              <a:rPr lang="en-GB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mapache</a:t>
            </a: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[a racoon]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9A2F33-3A17-704D-703E-EDF80A865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099" y="1565921"/>
            <a:ext cx="2860793" cy="1827149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40485BE-4192-EFE7-0480-C24BE63C7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628609"/>
              </p:ext>
            </p:extLst>
          </p:nvPr>
        </p:nvGraphicFramePr>
        <p:xfrm>
          <a:off x="195649" y="4310863"/>
          <a:ext cx="3233260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27">
                  <a:extLst>
                    <a:ext uri="{9D8B030D-6E8A-4147-A177-3AD203B41FA5}">
                      <a16:colId xmlns:a16="http://schemas.microsoft.com/office/drawing/2014/main" val="1452151660"/>
                    </a:ext>
                  </a:extLst>
                </a:gridCol>
                <a:gridCol w="395344">
                  <a:extLst>
                    <a:ext uri="{9D8B030D-6E8A-4147-A177-3AD203B41FA5}">
                      <a16:colId xmlns:a16="http://schemas.microsoft.com/office/drawing/2014/main" val="1805565360"/>
                    </a:ext>
                  </a:extLst>
                </a:gridCol>
                <a:gridCol w="1554389">
                  <a:extLst>
                    <a:ext uri="{9D8B030D-6E8A-4147-A177-3AD203B41FA5}">
                      <a16:colId xmlns:a16="http://schemas.microsoft.com/office/drawing/2014/main" val="2626125723"/>
                    </a:ext>
                  </a:extLst>
                </a:gridCol>
              </a:tblGrid>
              <a:tr h="233635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giraffe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59489"/>
                  </a:ext>
                </a:extLst>
              </a:tr>
              <a:tr h="233635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crocodile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071983"/>
                  </a:ext>
                </a:extLst>
              </a:tr>
              <a:tr h="233635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butterfly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708264"/>
                  </a:ext>
                </a:extLst>
              </a:tr>
              <a:tr h="233635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snail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128058"/>
                  </a:ext>
                </a:extLst>
              </a:tr>
              <a:tr h="242615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hedgehog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08405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8847469-1C44-2587-A803-E44309AD0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526416"/>
              </p:ext>
            </p:extLst>
          </p:nvPr>
        </p:nvGraphicFramePr>
        <p:xfrm>
          <a:off x="3521805" y="4304995"/>
          <a:ext cx="3233260" cy="1676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5007">
                  <a:extLst>
                    <a:ext uri="{9D8B030D-6E8A-4147-A177-3AD203B41FA5}">
                      <a16:colId xmlns:a16="http://schemas.microsoft.com/office/drawing/2014/main" val="1452151660"/>
                    </a:ext>
                  </a:extLst>
                </a:gridCol>
                <a:gridCol w="453864">
                  <a:extLst>
                    <a:ext uri="{9D8B030D-6E8A-4147-A177-3AD203B41FA5}">
                      <a16:colId xmlns:a16="http://schemas.microsoft.com/office/drawing/2014/main" val="1805565360"/>
                    </a:ext>
                  </a:extLst>
                </a:gridCol>
                <a:gridCol w="1554389">
                  <a:extLst>
                    <a:ext uri="{9D8B030D-6E8A-4147-A177-3AD203B41FA5}">
                      <a16:colId xmlns:a16="http://schemas.microsoft.com/office/drawing/2014/main" val="2626125723"/>
                    </a:ext>
                  </a:extLst>
                </a:gridCol>
              </a:tblGrid>
              <a:tr h="326247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otter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59489"/>
                  </a:ext>
                </a:extLst>
              </a:tr>
              <a:tr h="332647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071983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708264"/>
                  </a:ext>
                </a:extLst>
              </a:tr>
              <a:tr h="326124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128058"/>
                  </a:ext>
                </a:extLst>
              </a:tr>
              <a:tr h="352214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084055"/>
                  </a:ext>
                </a:extLst>
              </a:tr>
            </a:tbl>
          </a:graphicData>
        </a:graphic>
      </p:graphicFrame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D1474E1A-9096-DF28-9ADE-5BC4F2470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68534"/>
              </p:ext>
            </p:extLst>
          </p:nvPr>
        </p:nvGraphicFramePr>
        <p:xfrm>
          <a:off x="102935" y="6637868"/>
          <a:ext cx="6652131" cy="3223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31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62626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189529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9572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559122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baja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49334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negro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559122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luego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49334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559122">
                <a:tc rowSpan="2"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cuando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también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55912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diferente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FB21EF92-5755-EC44-BC0E-872F466A5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7" y="7784774"/>
            <a:ext cx="667164" cy="60770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12ADE5A5-6AB4-69F6-B63D-07E9E4BDE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7" y="6703230"/>
            <a:ext cx="667164" cy="667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E35F83-4794-CCD9-27B6-26F181D31E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239" y="8829935"/>
            <a:ext cx="653860" cy="6194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E23FCE-F24A-9E69-CF29-9131A6C000CE}"/>
              </a:ext>
            </a:extLst>
          </p:cNvPr>
          <p:cNvSpPr txBox="1"/>
          <p:nvPr/>
        </p:nvSpPr>
        <p:spPr>
          <a:xfrm>
            <a:off x="528757" y="945884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C459CE-31F5-E129-780A-A6FF507EE8C8}"/>
              </a:ext>
            </a:extLst>
          </p:cNvPr>
          <p:cNvSpPr txBox="1"/>
          <p:nvPr/>
        </p:nvSpPr>
        <p:spPr>
          <a:xfrm>
            <a:off x="519518" y="837901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D48F04-791D-FE9F-E61F-561EA0C092E9}"/>
              </a:ext>
            </a:extLst>
          </p:cNvPr>
          <p:cNvSpPr txBox="1"/>
          <p:nvPr/>
        </p:nvSpPr>
        <p:spPr>
          <a:xfrm>
            <a:off x="528757" y="73138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D33E93-F7BA-7B8F-58EF-652EA0794F0B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1F3BCC-BA16-9B10-54C7-AA7C7AC57EC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77149-C57E-A8B3-DB26-10299C6C3F0D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83EE2-6E2F-6591-5CA1-6FFCEB1DC80F}"/>
              </a:ext>
            </a:extLst>
          </p:cNvPr>
          <p:cNvGrpSpPr/>
          <p:nvPr/>
        </p:nvGrpSpPr>
        <p:grpSpPr>
          <a:xfrm>
            <a:off x="117614" y="3874486"/>
            <a:ext cx="1072125" cy="541432"/>
            <a:chOff x="85157" y="674113"/>
            <a:chExt cx="1072125" cy="541432"/>
          </a:xfrm>
        </p:grpSpPr>
        <p:sp>
          <p:nvSpPr>
            <p:cNvPr id="26" name="Google Shape;206;p9">
              <a:extLst>
                <a:ext uri="{FF2B5EF4-FFF2-40B4-BE49-F238E27FC236}">
                  <a16:creationId xmlns:a16="http://schemas.microsoft.com/office/drawing/2014/main" id="{929F2D15-E567-E017-E46D-1415DEE7E93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8D03937-1E45-A4F8-B473-F52D3E39A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BFD63D-04AB-46C2-3C5B-4CBA9F929A4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E8D494-50ED-97AA-AA81-B17DA2ACA7ED}"/>
              </a:ext>
            </a:extLst>
          </p:cNvPr>
          <p:cNvGrpSpPr/>
          <p:nvPr/>
        </p:nvGrpSpPr>
        <p:grpSpPr>
          <a:xfrm>
            <a:off x="89047" y="6096436"/>
            <a:ext cx="1072125" cy="541432"/>
            <a:chOff x="85157" y="674113"/>
            <a:chExt cx="1072125" cy="541432"/>
          </a:xfrm>
        </p:grpSpPr>
        <p:sp>
          <p:nvSpPr>
            <p:cNvPr id="43" name="Google Shape;206;p9">
              <a:extLst>
                <a:ext uri="{FF2B5EF4-FFF2-40B4-BE49-F238E27FC236}">
                  <a16:creationId xmlns:a16="http://schemas.microsoft.com/office/drawing/2014/main" id="{24E201E5-077A-EBBA-F3A5-1A4366DDC51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B18522-082D-03BD-F39A-8C18A5FB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E5572B4-94F1-A117-1EFE-353813E4D1E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3E1D1D8-3859-6D08-B2C7-6D8731C1EA66}"/>
              </a:ext>
            </a:extLst>
          </p:cNvPr>
          <p:cNvSpPr txBox="1"/>
          <p:nvPr/>
        </p:nvSpPr>
        <p:spPr>
          <a:xfrm>
            <a:off x="1038392" y="6205570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37714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6465-600E-89A4-0F07-06460A41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FE899C7C-4F8E-106C-28D4-3E9814239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677559"/>
              </p:ext>
            </p:extLst>
          </p:nvPr>
        </p:nvGraphicFramePr>
        <p:xfrm>
          <a:off x="4169588" y="5786724"/>
          <a:ext cx="2604639" cy="4065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4639">
                  <a:extLst>
                    <a:ext uri="{9D8B030D-6E8A-4147-A177-3AD203B41FA5}">
                      <a16:colId xmlns:a16="http://schemas.microsoft.com/office/drawing/2014/main" val="466883032"/>
                    </a:ext>
                  </a:extLst>
                </a:gridCol>
              </a:tblGrid>
              <a:tr h="27632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 words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635428"/>
                  </a:ext>
                </a:extLst>
              </a:tr>
              <a:tr h="877545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3715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7475D6-FA19-C663-B429-D2EB4D4F36C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60FE3B37-E20D-8926-0700-80FCA53AD83A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22EF77-450C-893B-D5CE-0A54444F1B99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D6C62B4-73A1-3CF2-C906-33B770F5690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729D9E-C022-8FBF-13EB-90CBC339AC69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AC70E4-99CC-A247-1814-4C34472FCFCB}"/>
              </a:ext>
            </a:extLst>
          </p:cNvPr>
          <p:cNvSpPr txBox="1"/>
          <p:nvPr/>
        </p:nvSpPr>
        <p:spPr>
          <a:xfrm>
            <a:off x="1408458" y="752514"/>
            <a:ext cx="5769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Reescribe el poema.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5340CB2-36F8-B432-01BB-D17403DC70FF}"/>
              </a:ext>
            </a:extLst>
          </p:cNvPr>
          <p:cNvGrpSpPr/>
          <p:nvPr/>
        </p:nvGrpSpPr>
        <p:grpSpPr>
          <a:xfrm>
            <a:off x="447263" y="770156"/>
            <a:ext cx="962296" cy="307777"/>
            <a:chOff x="537508" y="810975"/>
            <a:chExt cx="505091" cy="307777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C6A64DE0-D146-994D-1469-1A2479C3D41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02B524-F705-DCF8-7DBB-0BB5ACCEBA6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4" name="Picture 2" descr="Pen, Write, Pencil, Writing Tool, Work, Message, Blue">
            <a:extLst>
              <a:ext uri="{FF2B5EF4-FFF2-40B4-BE49-F238E27FC236}">
                <a16:creationId xmlns:a16="http://schemas.microsoft.com/office/drawing/2014/main" id="{AE5FBB8E-5684-F478-A082-73708B6D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390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E3E734C3-8954-1C34-AF5F-542F0A7F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DB403E-5EC5-E129-A0D3-2C0E588356C5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3E9703-628D-C81F-C975-5B8537C2DCD5}"/>
              </a:ext>
            </a:extLst>
          </p:cNvPr>
          <p:cNvSpPr txBox="1"/>
          <p:nvPr/>
        </p:nvSpPr>
        <p:spPr>
          <a:xfrm>
            <a:off x="117613" y="4101599"/>
            <a:ext cx="4830905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La </a:t>
            </a:r>
            <a:r>
              <a:rPr lang="en-GB" sz="1600" u="sng" dirty="0" err="1">
                <a:latin typeface="Century Gothic" panose="020B0502020202020204" pitchFamily="34" charset="0"/>
              </a:rPr>
              <a:t>pantera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 err="1">
                <a:latin typeface="Century Gothic" panose="020B0502020202020204" pitchFamily="34" charset="0"/>
              </a:rPr>
              <a:t>negra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como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el</a:t>
            </a:r>
            <a:r>
              <a:rPr lang="en-GB" sz="1600" u="sng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carbón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Cuando </a:t>
            </a:r>
            <a:r>
              <a:rPr lang="en-GB" sz="1600" dirty="0" err="1">
                <a:latin typeface="Century Gothic" panose="020B0502020202020204" pitchFamily="34" charset="0"/>
              </a:rPr>
              <a:t>tiene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miedo</a:t>
            </a:r>
            <a:r>
              <a:rPr lang="en-GB" sz="1600" dirty="0">
                <a:latin typeface="Century Gothic" panose="020B0502020202020204" pitchFamily="34" charset="0"/>
              </a:rPr>
              <a:t> o </a:t>
            </a:r>
            <a:r>
              <a:rPr lang="en-GB" sz="1600" u="sng" dirty="0" err="1">
                <a:latin typeface="Century Gothic" panose="020B0502020202020204" pitchFamily="34" charset="0"/>
              </a:rPr>
              <a:t>frío</a:t>
            </a:r>
            <a:r>
              <a:rPr lang="en-GB" sz="1600" dirty="0">
                <a:latin typeface="Century Gothic" panose="020B0502020202020204" pitchFamily="34" charset="0"/>
              </a:rPr>
              <a:t>, </a:t>
            </a:r>
          </a:p>
          <a:p>
            <a:pPr>
              <a:spcBef>
                <a:spcPts val="200"/>
              </a:spcBef>
            </a:pPr>
            <a:r>
              <a:rPr lang="en-GB" sz="1600" dirty="0" err="1">
                <a:latin typeface="Century Gothic" panose="020B0502020202020204" pitchFamily="34" charset="0"/>
              </a:rPr>
              <a:t>su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color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>
                <a:latin typeface="Century Gothic" panose="020B0502020202020204" pitchFamily="34" charset="0"/>
              </a:rPr>
              <a:t>no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 err="1">
                <a:latin typeface="Century Gothic" panose="020B0502020202020204" pitchFamily="34" charset="0"/>
              </a:rPr>
              <a:t>diferente</a:t>
            </a:r>
            <a:r>
              <a:rPr lang="en-GB" sz="1600" dirty="0">
                <a:latin typeface="Century Gothic" panose="020B0502020202020204" pitchFamily="34" charset="0"/>
              </a:rPr>
              <a:t>,</a:t>
            </a:r>
          </a:p>
          <a:p>
            <a:pPr>
              <a:spcBef>
                <a:spcPts val="200"/>
              </a:spcBef>
            </a:pPr>
            <a:r>
              <a:rPr lang="en-GB" sz="1600" dirty="0" err="1">
                <a:latin typeface="Century Gothic" panose="020B0502020202020204" pitchFamily="34" charset="0"/>
              </a:rPr>
              <a:t>pero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 err="1">
                <a:latin typeface="Century Gothic" panose="020B0502020202020204" pitchFamily="34" charset="0"/>
              </a:rPr>
              <a:t>rápida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como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>
                <a:latin typeface="Century Gothic" panose="020B0502020202020204" pitchFamily="34" charset="0"/>
              </a:rPr>
              <a:t>un </a:t>
            </a:r>
            <a:r>
              <a:rPr lang="en-GB" sz="1600" u="sng" dirty="0" err="1">
                <a:latin typeface="Century Gothic" panose="020B0502020202020204" pitchFamily="34" charset="0"/>
              </a:rPr>
              <a:t>avión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La </a:t>
            </a:r>
            <a:r>
              <a:rPr lang="en-GB" sz="1600" u="sng" dirty="0" err="1">
                <a:latin typeface="Century Gothic" panose="020B0502020202020204" pitchFamily="34" charset="0"/>
              </a:rPr>
              <a:t>pantera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 err="1">
                <a:latin typeface="Century Gothic" panose="020B0502020202020204" pitchFamily="34" charset="0"/>
              </a:rPr>
              <a:t>única</a:t>
            </a:r>
            <a:r>
              <a:rPr lang="en-GB" sz="1600" dirty="0">
                <a:latin typeface="Century Gothic" panose="020B0502020202020204" pitchFamily="34" charset="0"/>
              </a:rPr>
              <a:t> y </a:t>
            </a:r>
            <a:r>
              <a:rPr lang="en-GB" sz="1600" u="sng" dirty="0">
                <a:latin typeface="Century Gothic" panose="020B0502020202020204" pitchFamily="34" charset="0"/>
              </a:rPr>
              <a:t>especial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C94846-7741-F655-5B5B-3CFA131F5719}"/>
              </a:ext>
            </a:extLst>
          </p:cNvPr>
          <p:cNvSpPr txBox="1"/>
          <p:nvPr/>
        </p:nvSpPr>
        <p:spPr>
          <a:xfrm>
            <a:off x="117613" y="5706042"/>
            <a:ext cx="5261211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El flamenco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 err="1">
                <a:latin typeface="Century Gothic" panose="020B0502020202020204" pitchFamily="34" charset="0"/>
              </a:rPr>
              <a:t>blanco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>
                <a:latin typeface="Century Gothic" panose="020B0502020202020204" pitchFamily="34" charset="0"/>
              </a:rPr>
              <a:t>primero</a:t>
            </a:r>
          </a:p>
          <a:p>
            <a:pPr defTabSz="914400"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y cuando es </a:t>
            </a:r>
            <a:r>
              <a:rPr lang="en-GB" sz="1600" u="sng" dirty="0">
                <a:latin typeface="Century Gothic" panose="020B0502020202020204" pitchFamily="34" charset="0"/>
              </a:rPr>
              <a:t>mayor</a:t>
            </a:r>
            <a:r>
              <a:rPr lang="en-GB" sz="1600" dirty="0">
                <a:latin typeface="Century Gothic" panose="020B0502020202020204" pitchFamily="34" charset="0"/>
              </a:rPr>
              <a:t>,</a:t>
            </a:r>
          </a:p>
          <a:p>
            <a:pPr defTabSz="914400"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es </a:t>
            </a:r>
            <a:r>
              <a:rPr lang="en-GB" sz="1600" u="sng" dirty="0">
                <a:latin typeface="Century Gothic" panose="020B0502020202020204" pitchFamily="34" charset="0"/>
              </a:rPr>
              <a:t>rosa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como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una</a:t>
            </a:r>
            <a:r>
              <a:rPr lang="en-GB" sz="1600" u="sng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flor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defTabSz="914400"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Como </a:t>
            </a:r>
            <a:r>
              <a:rPr lang="en-GB" sz="1600" u="sng" dirty="0">
                <a:latin typeface="Century Gothic" panose="020B0502020202020204" pitchFamily="34" charset="0"/>
              </a:rPr>
              <a:t>la </a:t>
            </a:r>
            <a:r>
              <a:rPr lang="en-GB" sz="1600" u="sng" dirty="0" err="1">
                <a:latin typeface="Century Gothic" panose="020B0502020202020204" pitchFamily="34" charset="0"/>
              </a:rPr>
              <a:t>pantera</a:t>
            </a:r>
            <a:r>
              <a:rPr lang="en-GB" sz="1600" dirty="0">
                <a:latin typeface="Century Gothic" panose="020B0502020202020204" pitchFamily="34" charset="0"/>
              </a:rPr>
              <a:t>, </a:t>
            </a:r>
          </a:p>
          <a:p>
            <a:pPr defTabSz="914400">
              <a:spcBef>
                <a:spcPts val="200"/>
              </a:spcBef>
            </a:pPr>
            <a:r>
              <a:rPr lang="en-GB" sz="1600" u="sng" dirty="0" err="1">
                <a:latin typeface="Century Gothic" panose="020B0502020202020204" pitchFamily="34" charset="0"/>
              </a:rPr>
              <a:t>el</a:t>
            </a:r>
            <a:r>
              <a:rPr lang="en-GB" sz="1600" u="sng" dirty="0">
                <a:latin typeface="Century Gothic" panose="020B0502020202020204" pitchFamily="34" charset="0"/>
              </a:rPr>
              <a:t> flamenco</a:t>
            </a:r>
            <a:r>
              <a:rPr lang="en-GB" sz="1600" dirty="0">
                <a:latin typeface="Century Gothic" panose="020B0502020202020204" pitchFamily="34" charset="0"/>
              </a:rPr>
              <a:t>, es </a:t>
            </a:r>
            <a:r>
              <a:rPr lang="en-GB" sz="1600" u="sng" dirty="0" err="1">
                <a:latin typeface="Century Gothic" panose="020B0502020202020204" pitchFamily="34" charset="0"/>
              </a:rPr>
              <a:t>único</a:t>
            </a:r>
            <a:r>
              <a:rPr lang="en-GB" sz="1600" dirty="0">
                <a:latin typeface="Century Gothic" panose="020B0502020202020204" pitchFamily="34" charset="0"/>
              </a:rPr>
              <a:t> y </a:t>
            </a:r>
            <a:r>
              <a:rPr lang="en-GB" sz="1600" u="sng" dirty="0">
                <a:latin typeface="Century Gothic" panose="020B0502020202020204" pitchFamily="34" charset="0"/>
              </a:rPr>
              <a:t>especial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FF348-8D58-62C1-5A70-837546013FC9}"/>
              </a:ext>
            </a:extLst>
          </p:cNvPr>
          <p:cNvSpPr txBox="1"/>
          <p:nvPr/>
        </p:nvSpPr>
        <p:spPr>
          <a:xfrm>
            <a:off x="83773" y="7341263"/>
            <a:ext cx="386966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La </a:t>
            </a:r>
            <a:r>
              <a:rPr lang="en-GB" sz="1600" u="sng" dirty="0" err="1">
                <a:latin typeface="Century Gothic" panose="020B0502020202020204" pitchFamily="34" charset="0"/>
              </a:rPr>
              <a:t>ballena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azul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es </a:t>
            </a:r>
            <a:r>
              <a:rPr lang="en-GB" sz="1600" u="sng" dirty="0" err="1">
                <a:latin typeface="Century Gothic" panose="020B0502020202020204" pitchFamily="34" charset="0"/>
              </a:rPr>
              <a:t>grande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como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>
                <a:latin typeface="Century Gothic" panose="020B0502020202020204" pitchFamily="34" charset="0"/>
              </a:rPr>
              <a:t>un </a:t>
            </a:r>
            <a:r>
              <a:rPr lang="en-GB" sz="1600" u="sng" dirty="0" err="1">
                <a:latin typeface="Century Gothic" panose="020B0502020202020204" pitchFamily="34" charset="0"/>
              </a:rPr>
              <a:t>autobús</a:t>
            </a:r>
            <a:r>
              <a:rPr lang="en-GB" sz="1600" u="sng" dirty="0">
                <a:latin typeface="Century Gothic" panose="020B050202020202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Porque es </a:t>
            </a:r>
            <a:r>
              <a:rPr lang="en-GB" sz="1600" u="sng" dirty="0" err="1">
                <a:latin typeface="Century Gothic" panose="020B0502020202020204" pitchFamily="34" charset="0"/>
              </a:rPr>
              <a:t>enorme</a:t>
            </a:r>
            <a:r>
              <a:rPr lang="en-GB" sz="1600" dirty="0"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latin typeface="Century Gothic" panose="020B0502020202020204" pitchFamily="34" charset="0"/>
              </a:rPr>
              <a:t>vive</a:t>
            </a:r>
            <a:r>
              <a:rPr lang="en-GB" sz="1600" dirty="0">
                <a:latin typeface="Century Gothic" panose="020B0502020202020204" pitchFamily="34" charset="0"/>
              </a:rPr>
              <a:t> en </a:t>
            </a:r>
            <a:r>
              <a:rPr lang="en-GB" sz="1600" u="sng" dirty="0" err="1">
                <a:latin typeface="Century Gothic" panose="020B0502020202020204" pitchFamily="34" charset="0"/>
              </a:rPr>
              <a:t>el</a:t>
            </a:r>
            <a:r>
              <a:rPr lang="en-GB" sz="1600" u="sng" dirty="0">
                <a:latin typeface="Century Gothic" panose="020B0502020202020204" pitchFamily="34" charset="0"/>
              </a:rPr>
              <a:t> mar,</a:t>
            </a:r>
          </a:p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la </a:t>
            </a:r>
            <a:r>
              <a:rPr lang="en-GB" sz="1600" u="sng" dirty="0" err="1">
                <a:latin typeface="Century Gothic" panose="020B0502020202020204" pitchFamily="34" charset="0"/>
              </a:rPr>
              <a:t>ballena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azul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dirty="0" err="1">
                <a:latin typeface="Century Gothic" panose="020B0502020202020204" pitchFamily="34" charset="0"/>
              </a:rPr>
              <a:t>única</a:t>
            </a:r>
            <a:r>
              <a:rPr lang="en-GB" sz="1600" dirty="0">
                <a:latin typeface="Century Gothic" panose="020B0502020202020204" pitchFamily="34" charset="0"/>
              </a:rPr>
              <a:t> y </a:t>
            </a:r>
            <a:r>
              <a:rPr lang="en-GB" sz="1600" u="sng" dirty="0">
                <a:latin typeface="Century Gothic" panose="020B0502020202020204" pitchFamily="34" charset="0"/>
              </a:rPr>
              <a:t>especial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50F7F1-EB09-D788-6DEC-2F9A717B3543}"/>
              </a:ext>
            </a:extLst>
          </p:cNvPr>
          <p:cNvSpPr txBox="1"/>
          <p:nvPr/>
        </p:nvSpPr>
        <p:spPr>
          <a:xfrm>
            <a:off x="83773" y="8637402"/>
            <a:ext cx="408581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El </a:t>
            </a:r>
            <a:r>
              <a:rPr lang="en-GB" sz="1600" u="sng" dirty="0" err="1">
                <a:latin typeface="Century Gothic" panose="020B0502020202020204" pitchFamily="34" charset="0"/>
              </a:rPr>
              <a:t>pulpo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u="sng" dirty="0">
                <a:latin typeface="Century Gothic" panose="020B0502020202020204" pitchFamily="34" charset="0"/>
              </a:rPr>
              <a:t>curioso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como</a:t>
            </a:r>
            <a:r>
              <a:rPr lang="en-GB" sz="1600" dirty="0">
                <a:latin typeface="Century Gothic" panose="020B0502020202020204" pitchFamily="34" charset="0"/>
              </a:rPr>
              <a:t> un </a:t>
            </a:r>
            <a:r>
              <a:rPr lang="en-GB" sz="1600" u="sng" dirty="0" err="1">
                <a:latin typeface="Century Gothic" panose="020B0502020202020204" pitchFamily="34" charset="0"/>
              </a:rPr>
              <a:t>oso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y con sus </a:t>
            </a:r>
            <a:r>
              <a:rPr lang="en-GB" sz="1600" u="sng" dirty="0" err="1">
                <a:latin typeface="Century Gothic" panose="020B0502020202020204" pitchFamily="34" charset="0"/>
              </a:rPr>
              <a:t>ocho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brazos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GB" sz="1600" dirty="0">
                <a:latin typeface="Century Gothic" panose="020B0502020202020204" pitchFamily="34" charset="0"/>
              </a:rPr>
              <a:t>Y </a:t>
            </a:r>
            <a:r>
              <a:rPr lang="en-GB" sz="1600" u="sng" dirty="0" err="1">
                <a:latin typeface="Century Gothic" panose="020B0502020202020204" pitchFamily="34" charset="0"/>
              </a:rPr>
              <a:t>tres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u="sng" dirty="0" err="1">
                <a:latin typeface="Century Gothic" panose="020B0502020202020204" pitchFamily="34" charset="0"/>
              </a:rPr>
              <a:t>corazones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GB" sz="1600" u="sng" dirty="0">
                <a:latin typeface="Century Gothic" panose="020B0502020202020204" pitchFamily="34" charset="0"/>
              </a:rPr>
              <a:t>El </a:t>
            </a:r>
            <a:r>
              <a:rPr lang="en-GB" sz="1600" u="sng" dirty="0" err="1">
                <a:latin typeface="Century Gothic" panose="020B0502020202020204" pitchFamily="34" charset="0"/>
              </a:rPr>
              <a:t>pulpo</a:t>
            </a:r>
            <a:r>
              <a:rPr lang="en-GB" sz="1600" dirty="0">
                <a:latin typeface="Century Gothic" panose="020B0502020202020204" pitchFamily="34" charset="0"/>
              </a:rPr>
              <a:t> también es </a:t>
            </a:r>
            <a:r>
              <a:rPr lang="en-GB" sz="1600" u="sng" dirty="0" err="1">
                <a:latin typeface="Century Gothic" panose="020B0502020202020204" pitchFamily="34" charset="0"/>
              </a:rPr>
              <a:t>único</a:t>
            </a:r>
            <a:r>
              <a:rPr lang="en-GB" sz="1600" dirty="0">
                <a:latin typeface="Century Gothic" panose="020B0502020202020204" pitchFamily="34" charset="0"/>
              </a:rPr>
              <a:t> y </a:t>
            </a:r>
            <a:r>
              <a:rPr lang="en-GB" sz="1600" u="sng" dirty="0">
                <a:latin typeface="Century Gothic" panose="020B0502020202020204" pitchFamily="34" charset="0"/>
              </a:rPr>
              <a:t>especial</a:t>
            </a:r>
            <a:r>
              <a:rPr lang="en-GB" sz="1600" dirty="0">
                <a:latin typeface="Century Gothic" panose="020B0502020202020204" pitchFamily="34" charset="0"/>
              </a:rPr>
              <a:t>.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55E9F02-7301-6A64-ADA1-3AE8E9513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34" y="1095575"/>
            <a:ext cx="4716260" cy="30325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2486CF2-BA0E-AFC7-32F9-F75B9B63BF4E}"/>
              </a:ext>
            </a:extLst>
          </p:cNvPr>
          <p:cNvSpPr txBox="1"/>
          <p:nvPr/>
        </p:nvSpPr>
        <p:spPr>
          <a:xfrm>
            <a:off x="4169588" y="4121824"/>
            <a:ext cx="2570799" cy="1477328"/>
          </a:xfrm>
          <a:prstGeom prst="rect">
            <a:avLst/>
          </a:prstGeom>
          <a:solidFill>
            <a:srgbClr val="DDF2F7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Decide which words you want to change and write them here.</a:t>
            </a:r>
            <a:br>
              <a:rPr lang="fr-FR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</a:br>
            <a:r>
              <a:rPr lang="fr-FR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Write your new poem on the next page.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9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4429C-89B6-6416-FE30-C7B90251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A2E38F-7D8F-6AEE-5C2D-890651501646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1513;p26">
            <a:extLst>
              <a:ext uri="{FF2B5EF4-FFF2-40B4-BE49-F238E27FC236}">
                <a16:creationId xmlns:a16="http://schemas.microsoft.com/office/drawing/2014/main" id="{260714EF-16B8-BFB3-7E2F-6E1467EF6E70}"/>
              </a:ext>
            </a:extLst>
          </p:cNvPr>
          <p:cNvSpPr/>
          <p:nvPr/>
        </p:nvSpPr>
        <p:spPr>
          <a:xfrm>
            <a:off x="117614" y="114436"/>
            <a:ext cx="2679374" cy="456315"/>
          </a:xfrm>
          <a:prstGeom prst="roundRect">
            <a:avLst>
              <a:gd name="adj" fmla="val 16667"/>
            </a:avLst>
          </a:prstGeom>
          <a:solidFill>
            <a:srgbClr val="F7C903"/>
          </a:solidFill>
          <a:ln w="12700" cap="flat" cmpd="sng">
            <a:solidFill>
              <a:srgbClr val="F7C9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3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21C932-1A4C-C8F9-15CD-435A2F6A38F1}"/>
              </a:ext>
            </a:extLst>
          </p:cNvPr>
          <p:cNvGrpSpPr/>
          <p:nvPr/>
        </p:nvGrpSpPr>
        <p:grpSpPr>
          <a:xfrm>
            <a:off x="2217010" y="208788"/>
            <a:ext cx="545695" cy="461665"/>
            <a:chOff x="3804972" y="2197255"/>
            <a:chExt cx="5456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22FE59-BBB1-1D74-D7A8-3FE3B367F7D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2D0606-4E2F-B32A-BCFD-42D8836CC070}"/>
                </a:ext>
              </a:extLst>
            </p:cNvPr>
            <p:cNvSpPr txBox="1"/>
            <p:nvPr/>
          </p:nvSpPr>
          <p:spPr>
            <a:xfrm rot="20463376">
              <a:off x="3804972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55C072-8897-AE70-8840-143C59F52B90}"/>
              </a:ext>
            </a:extLst>
          </p:cNvPr>
          <p:cNvSpPr txBox="1"/>
          <p:nvPr/>
        </p:nvSpPr>
        <p:spPr>
          <a:xfrm>
            <a:off x="1408458" y="75251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Escribe tu propio poema.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20C014-D85F-798A-CEE3-B3289686C394}"/>
              </a:ext>
            </a:extLst>
          </p:cNvPr>
          <p:cNvGrpSpPr/>
          <p:nvPr/>
        </p:nvGrpSpPr>
        <p:grpSpPr>
          <a:xfrm>
            <a:off x="447263" y="770156"/>
            <a:ext cx="962296" cy="307777"/>
            <a:chOff x="537508" y="810975"/>
            <a:chExt cx="505091" cy="307777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F3ACCBEB-0DAD-F533-BA94-EA81373DA2B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208E99-FBBE-06F4-243C-9BB4C3457F9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4" name="Picture 2" descr="Pen, Write, Pencil, Writing Tool, Work, Message, Blue">
            <a:extLst>
              <a:ext uri="{FF2B5EF4-FFF2-40B4-BE49-F238E27FC236}">
                <a16:creationId xmlns:a16="http://schemas.microsoft.com/office/drawing/2014/main" id="{57E29D58-F49A-C132-C77D-9C7339BF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6390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5893A394-AA62-6F1D-1D38-61CE048E2808}"/>
              </a:ext>
            </a:extLst>
          </p:cNvPr>
          <p:cNvSpPr txBox="1"/>
          <p:nvPr/>
        </p:nvSpPr>
        <p:spPr>
          <a:xfrm>
            <a:off x="1408458" y="529364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ADB7FD35-E054-0D98-6266-8CD3839EC793}"/>
              </a:ext>
            </a:extLst>
          </p:cNvPr>
          <p:cNvGrpSpPr/>
          <p:nvPr/>
        </p:nvGrpSpPr>
        <p:grpSpPr>
          <a:xfrm>
            <a:off x="447263" y="5285884"/>
            <a:ext cx="962296" cy="307777"/>
            <a:chOff x="537508" y="810975"/>
            <a:chExt cx="505091" cy="307777"/>
          </a:xfrm>
        </p:grpSpPr>
        <p:sp>
          <p:nvSpPr>
            <p:cNvPr id="2055" name="Google Shape;206;p9">
              <a:extLst>
                <a:ext uri="{FF2B5EF4-FFF2-40B4-BE49-F238E27FC236}">
                  <a16:creationId xmlns:a16="http://schemas.microsoft.com/office/drawing/2014/main" id="{C6A8FA12-3922-9588-1B76-7659520E441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CB0F5C84-B00D-C5B5-9C8F-4F9357AA931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057" name="Picture 2" descr="Pen, Write, Pencil, Writing Tool, Work, Message, Blue">
            <a:extLst>
              <a:ext uri="{FF2B5EF4-FFF2-40B4-BE49-F238E27FC236}">
                <a16:creationId xmlns:a16="http://schemas.microsoft.com/office/drawing/2014/main" id="{6A0055A8-15BC-83D1-1838-C53648A1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" y="515473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C927EC72-4E58-E39F-02CB-929B3FBA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8CCA3E-A5ED-D0BF-2E5F-D028BAB2EDF7}"/>
              </a:ext>
            </a:extLst>
          </p:cNvPr>
          <p:cNvSpPr txBox="1"/>
          <p:nvPr/>
        </p:nvSpPr>
        <p:spPr>
          <a:xfrm>
            <a:off x="6363189" y="956137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54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A8E7620-FE7D-BF44-ECAC-06CC5F11F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22837"/>
              </p:ext>
            </p:extLst>
          </p:nvPr>
        </p:nvGraphicFramePr>
        <p:xfrm>
          <a:off x="117123" y="5623665"/>
          <a:ext cx="6663189" cy="383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73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84794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186218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76132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664547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58636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short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tall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664547"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organise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play (inst.)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58636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664547">
                <a:tc rowSpan="2"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66454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different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67735ED-C4B9-30E0-1F79-63A2958FE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87" y="7090909"/>
            <a:ext cx="667164" cy="60770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6B60CC6-A58E-4389-93F0-CBA6AD69A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7" y="5868844"/>
            <a:ext cx="667164" cy="667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99526-D5BD-D420-B7C3-5B4CB2E37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39" y="8351222"/>
            <a:ext cx="653860" cy="619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53F20-A12C-D8F2-4BD1-9E8145C887AA}"/>
              </a:ext>
            </a:extLst>
          </p:cNvPr>
          <p:cNvSpPr txBox="1"/>
          <p:nvPr/>
        </p:nvSpPr>
        <p:spPr>
          <a:xfrm>
            <a:off x="528757" y="898013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53A99-0449-61D3-933E-E4DE3CF9F952}"/>
              </a:ext>
            </a:extLst>
          </p:cNvPr>
          <p:cNvSpPr txBox="1"/>
          <p:nvPr/>
        </p:nvSpPr>
        <p:spPr>
          <a:xfrm>
            <a:off x="519518" y="76851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E371F-6002-B2E2-D8AD-C145758984CF}"/>
              </a:ext>
            </a:extLst>
          </p:cNvPr>
          <p:cNvSpPr txBox="1"/>
          <p:nvPr/>
        </p:nvSpPr>
        <p:spPr>
          <a:xfrm>
            <a:off x="528757" y="64794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EDF973-EF88-058F-CD43-CDCB61E8F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75535"/>
              </p:ext>
            </p:extLst>
          </p:nvPr>
        </p:nvGraphicFramePr>
        <p:xfrm>
          <a:off x="203856" y="1290472"/>
          <a:ext cx="6277625" cy="370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625">
                  <a:extLst>
                    <a:ext uri="{9D8B030D-6E8A-4147-A177-3AD203B41FA5}">
                      <a16:colId xmlns:a16="http://schemas.microsoft.com/office/drawing/2014/main" val="1604043186"/>
                    </a:ext>
                  </a:extLst>
                </a:gridCol>
              </a:tblGrid>
              <a:tr h="3706429"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52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94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209702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0546"/>
              </p:ext>
            </p:extLst>
          </p:nvPr>
        </p:nvGraphicFramePr>
        <p:xfrm>
          <a:off x="651310" y="1611204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54189"/>
              </p:ext>
            </p:extLst>
          </p:nvPr>
        </p:nvGraphicFramePr>
        <p:xfrm>
          <a:off x="141142" y="3365051"/>
          <a:ext cx="6539773" cy="1518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5111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0565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8805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03633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jirafas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pájaro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rojo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tejado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cangrejo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espantapájaros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60318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88500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029109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27257" y="1001277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sym typeface="Century Gothic"/>
                </a:rPr>
                <a:t>hay + months of the year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036" y="2754215"/>
            <a:ext cx="707513" cy="5380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[revisit]</a:t>
            </a:r>
            <a:endParaRPr lang="en-GB" sz="12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18AD0A-CCCA-94A1-2412-A1D061241D5A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50" name="Picture 4" descr="Free Watercolor Brushstroke illustration and picture">
            <a:extLst>
              <a:ext uri="{FF2B5EF4-FFF2-40B4-BE49-F238E27FC236}">
                <a16:creationId xmlns:a16="http://schemas.microsoft.com/office/drawing/2014/main" id="{B9EB7D83-8F37-E840-A46C-45B3E8D9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53D2CC5-9F50-346C-B763-BE3D45C60D7E}"/>
              </a:ext>
            </a:extLst>
          </p:cNvPr>
          <p:cNvSpPr txBox="1"/>
          <p:nvPr/>
        </p:nvSpPr>
        <p:spPr>
          <a:xfrm>
            <a:off x="6401289" y="9548675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995628-61C3-AB13-E267-9F10FB82286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Eye, Green, Pupil, Human, Sight, Part">
            <a:extLst>
              <a:ext uri="{FF2B5EF4-FFF2-40B4-BE49-F238E27FC236}">
                <a16:creationId xmlns:a16="http://schemas.microsoft.com/office/drawing/2014/main" id="{568BA774-CE2F-5D6B-F49E-B3B144E8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04" y="1797469"/>
            <a:ext cx="664908" cy="55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02BE4D9-C3F8-DFEF-518A-CF10312F0DEB}"/>
              </a:ext>
            </a:extLst>
          </p:cNvPr>
          <p:cNvSpPr txBox="1"/>
          <p:nvPr/>
        </p:nvSpPr>
        <p:spPr>
          <a:xfrm>
            <a:off x="570167" y="1552406"/>
            <a:ext cx="2032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10;p3">
            <a:extLst>
              <a:ext uri="{FF2B5EF4-FFF2-40B4-BE49-F238E27FC236}">
                <a16:creationId xmlns:a16="http://schemas.microsoft.com/office/drawing/2014/main" id="{E869B4C8-4757-07B2-8157-709724771F5D}"/>
              </a:ext>
            </a:extLst>
          </p:cNvPr>
          <p:cNvSpPr txBox="1"/>
          <p:nvPr/>
        </p:nvSpPr>
        <p:spPr>
          <a:xfrm>
            <a:off x="904804" y="2286563"/>
            <a:ext cx="11267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24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D5230A-1251-F995-09A2-FFF01FAA731E}"/>
              </a:ext>
            </a:extLst>
          </p:cNvPr>
          <p:cNvSpPr/>
          <p:nvPr/>
        </p:nvSpPr>
        <p:spPr>
          <a:xfrm>
            <a:off x="4969690" y="1518039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F13FE-7595-02E9-46B2-795F03A8F67E}"/>
              </a:ext>
            </a:extLst>
          </p:cNvPr>
          <p:cNvSpPr txBox="1"/>
          <p:nvPr/>
        </p:nvSpPr>
        <p:spPr>
          <a:xfrm>
            <a:off x="5187749" y="1392324"/>
            <a:ext cx="1447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plural indefinite articles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8D970F-D4E4-14DF-01E9-FBB70AE19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929"/>
          <a:stretch/>
        </p:blipFill>
        <p:spPr>
          <a:xfrm>
            <a:off x="2572264" y="1772702"/>
            <a:ext cx="2100977" cy="104252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091EC5C-F164-C4DB-E88E-D7520A4321AA}"/>
              </a:ext>
            </a:extLst>
          </p:cNvPr>
          <p:cNvGrpSpPr/>
          <p:nvPr/>
        </p:nvGrpSpPr>
        <p:grpSpPr>
          <a:xfrm>
            <a:off x="2471250" y="687221"/>
            <a:ext cx="1063995" cy="973104"/>
            <a:chOff x="6210543" y="3764108"/>
            <a:chExt cx="801046" cy="77526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17279E9-86F3-4C04-8675-8513BEE9E78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D751FCE-499A-8750-78BA-665F55A7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49" name="Picture 204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97B9738-676C-7FA0-8518-DB82EAD4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9" name="Google Shape;318;p7">
            <a:extLst>
              <a:ext uri="{FF2B5EF4-FFF2-40B4-BE49-F238E27FC236}">
                <a16:creationId xmlns:a16="http://schemas.microsoft.com/office/drawing/2014/main" id="{3F4DDF55-E134-02DE-C5EE-A232F3A127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0136" y="8087365"/>
            <a:ext cx="1911699" cy="140575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" name="Google Shape;327;p7">
            <a:extLst>
              <a:ext uri="{FF2B5EF4-FFF2-40B4-BE49-F238E27FC236}">
                <a16:creationId xmlns:a16="http://schemas.microsoft.com/office/drawing/2014/main" id="{36BF60F6-46C7-19E4-9F9A-3A2187FC981A}"/>
              </a:ext>
            </a:extLst>
          </p:cNvPr>
          <p:cNvSpPr txBox="1"/>
          <p:nvPr/>
        </p:nvSpPr>
        <p:spPr>
          <a:xfrm>
            <a:off x="453328" y="5323052"/>
            <a:ext cx="280848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Gloria Fuertes: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poemas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grpSp>
        <p:nvGrpSpPr>
          <p:cNvPr id="14" name="Google Shape;328;p7">
            <a:extLst>
              <a:ext uri="{FF2B5EF4-FFF2-40B4-BE49-F238E27FC236}">
                <a16:creationId xmlns:a16="http://schemas.microsoft.com/office/drawing/2014/main" id="{00123196-C98D-3FF1-C3C7-D8D28F0715D7}"/>
              </a:ext>
            </a:extLst>
          </p:cNvPr>
          <p:cNvGrpSpPr/>
          <p:nvPr/>
        </p:nvGrpSpPr>
        <p:grpSpPr>
          <a:xfrm>
            <a:off x="78143" y="4925259"/>
            <a:ext cx="1072125" cy="541432"/>
            <a:chOff x="85157" y="674113"/>
            <a:chExt cx="1072125" cy="541432"/>
          </a:xfrm>
        </p:grpSpPr>
        <p:sp>
          <p:nvSpPr>
            <p:cNvPr id="17" name="Google Shape;329;p7">
              <a:extLst>
                <a:ext uri="{FF2B5EF4-FFF2-40B4-BE49-F238E27FC236}">
                  <a16:creationId xmlns:a16="http://schemas.microsoft.com/office/drawing/2014/main" id="{1F6B27BB-6D09-645E-502A-045DEDD698A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330;p7">
              <a:extLst>
                <a:ext uri="{FF2B5EF4-FFF2-40B4-BE49-F238E27FC236}">
                  <a16:creationId xmlns:a16="http://schemas.microsoft.com/office/drawing/2014/main" id="{30766176-1F55-832F-1197-8C6D98815FE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31;p7">
              <a:extLst>
                <a:ext uri="{FF2B5EF4-FFF2-40B4-BE49-F238E27FC236}">
                  <a16:creationId xmlns:a16="http://schemas.microsoft.com/office/drawing/2014/main" id="{1820AB0C-53E6-0B84-8D2E-F536C31CB84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38" name="Google Shape;332;p7">
            <a:extLst>
              <a:ext uri="{FF2B5EF4-FFF2-40B4-BE49-F238E27FC236}">
                <a16:creationId xmlns:a16="http://schemas.microsoft.com/office/drawing/2014/main" id="{690F4977-0CC4-8809-792A-186BE7CCD88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0929"/>
          <a:stretch/>
        </p:blipFill>
        <p:spPr>
          <a:xfrm>
            <a:off x="450538" y="5653545"/>
            <a:ext cx="2777134" cy="110267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33;p7">
            <a:extLst>
              <a:ext uri="{FF2B5EF4-FFF2-40B4-BE49-F238E27FC236}">
                <a16:creationId xmlns:a16="http://schemas.microsoft.com/office/drawing/2014/main" id="{1CB4D200-D57D-0466-39C4-112DDF8CCD03}"/>
              </a:ext>
            </a:extLst>
          </p:cNvPr>
          <p:cNvSpPr/>
          <p:nvPr/>
        </p:nvSpPr>
        <p:spPr>
          <a:xfrm>
            <a:off x="3333728" y="5395345"/>
            <a:ext cx="3265738" cy="1381440"/>
          </a:xfrm>
          <a:prstGeom prst="wedgeRoundRectCallout">
            <a:avLst>
              <a:gd name="adj1" fmla="val 34339"/>
              <a:gd name="adj2" fmla="val 26335"/>
              <a:gd name="adj3" fmla="val 16667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Gloria Fuertes es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poetisa</a:t>
            </a:r>
            <a:endParaRPr sz="14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</a:t>
            </a:r>
            <a:endParaRPr sz="14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Paisa</a:t>
            </a:r>
            <a:r>
              <a:rPr lang="en-GB" sz="1400" b="1" i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400" b="1" i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400" b="1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en-GB" sz="1400" b="1" i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1400" b="1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GB" sz="1400" b="1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pintes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lang="en-GB" dirty="0"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14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‘</a:t>
            </a:r>
            <a:r>
              <a:rPr lang="en-GB" sz="1400" b="1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Landscapes for you    to paint</a:t>
            </a:r>
            <a:r>
              <a:rPr lang="en-GB" sz="14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grpSp>
        <p:nvGrpSpPr>
          <p:cNvPr id="54" name="Google Shape;334;p7">
            <a:extLst>
              <a:ext uri="{FF2B5EF4-FFF2-40B4-BE49-F238E27FC236}">
                <a16:creationId xmlns:a16="http://schemas.microsoft.com/office/drawing/2014/main" id="{9C61244F-5A9F-3D2F-4B08-E5ABE16F5979}"/>
              </a:ext>
            </a:extLst>
          </p:cNvPr>
          <p:cNvGrpSpPr/>
          <p:nvPr/>
        </p:nvGrpSpPr>
        <p:grpSpPr>
          <a:xfrm>
            <a:off x="6176993" y="5354018"/>
            <a:ext cx="558390" cy="518417"/>
            <a:chOff x="6210543" y="3764108"/>
            <a:chExt cx="819790" cy="775262"/>
          </a:xfrm>
        </p:grpSpPr>
        <p:sp>
          <p:nvSpPr>
            <p:cNvPr id="2050" name="Google Shape;335;p7">
              <a:extLst>
                <a:ext uri="{FF2B5EF4-FFF2-40B4-BE49-F238E27FC236}">
                  <a16:creationId xmlns:a16="http://schemas.microsoft.com/office/drawing/2014/main" id="{7098D5F9-A474-90C9-9549-61130E08C5D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2" name="Google Shape;336;p7">
              <a:extLst>
                <a:ext uri="{FF2B5EF4-FFF2-40B4-BE49-F238E27FC236}">
                  <a16:creationId xmlns:a16="http://schemas.microsoft.com/office/drawing/2014/main" id="{1D43AAAB-4209-C7B2-E9DA-E136C8B0F96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3" name="Google Shape;337;p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45F9E66-4FCA-1586-D546-AB8696E4D9B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4" name="Google Shape;338;p7">
            <a:extLst>
              <a:ext uri="{FF2B5EF4-FFF2-40B4-BE49-F238E27FC236}">
                <a16:creationId xmlns:a16="http://schemas.microsoft.com/office/drawing/2014/main" id="{B4434D42-7A45-75C9-D3C1-E5AA02935FDF}"/>
              </a:ext>
            </a:extLst>
          </p:cNvPr>
          <p:cNvSpPr txBox="1"/>
          <p:nvPr/>
        </p:nvSpPr>
        <p:spPr>
          <a:xfrm>
            <a:off x="4536764" y="6529021"/>
            <a:ext cx="1836330" cy="400110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GB" sz="10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GB" sz="10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poems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10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poetisa</a:t>
            </a: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female poet</a:t>
            </a:r>
            <a:endParaRPr sz="100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339;p7">
            <a:extLst>
              <a:ext uri="{FF2B5EF4-FFF2-40B4-BE49-F238E27FC236}">
                <a16:creationId xmlns:a16="http://schemas.microsoft.com/office/drawing/2014/main" id="{C89978A2-E8BC-9774-D93F-8B731A66FDED}"/>
              </a:ext>
            </a:extLst>
          </p:cNvPr>
          <p:cNvSpPr txBox="1"/>
          <p:nvPr/>
        </p:nvSpPr>
        <p:spPr>
          <a:xfrm>
            <a:off x="1064035" y="5074135"/>
            <a:ext cx="583525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poemas de Gloria Fuertes y busca 🔎 el vocabulario.</a:t>
            </a:r>
            <a:endParaRPr/>
          </a:p>
        </p:txBody>
      </p:sp>
      <p:pic>
        <p:nvPicPr>
          <p:cNvPr id="2056" name="Google Shape;340;p7">
            <a:extLst>
              <a:ext uri="{FF2B5EF4-FFF2-40B4-BE49-F238E27FC236}">
                <a16:creationId xmlns:a16="http://schemas.microsoft.com/office/drawing/2014/main" id="{DF6E1F56-DBD1-DB54-B33E-3CCBF0B3B73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2164"/>
          <a:stretch/>
        </p:blipFill>
        <p:spPr>
          <a:xfrm>
            <a:off x="346946" y="6872988"/>
            <a:ext cx="1917341" cy="110268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57" name="Google Shape;341;p7">
            <a:extLst>
              <a:ext uri="{FF2B5EF4-FFF2-40B4-BE49-F238E27FC236}">
                <a16:creationId xmlns:a16="http://schemas.microsoft.com/office/drawing/2014/main" id="{B9CC6578-0E5B-4684-8732-7846FDA2AB52}"/>
              </a:ext>
            </a:extLst>
          </p:cNvPr>
          <p:cNvSpPr txBox="1"/>
          <p:nvPr/>
        </p:nvSpPr>
        <p:spPr>
          <a:xfrm>
            <a:off x="2341041" y="6924373"/>
            <a:ext cx="1612942" cy="1077178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nieve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 </a:t>
            </a:r>
          </a:p>
          <a:p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frío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río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58" name="Google Shape;342;p7">
            <a:extLst>
              <a:ext uri="{FF2B5EF4-FFF2-40B4-BE49-F238E27FC236}">
                <a16:creationId xmlns:a16="http://schemas.microsoft.com/office/drawing/2014/main" id="{4EB9B4F4-3EA6-42DA-7B56-017D02EF60B8}"/>
              </a:ext>
            </a:extLst>
          </p:cNvPr>
          <p:cNvSpPr/>
          <p:nvPr/>
        </p:nvSpPr>
        <p:spPr>
          <a:xfrm>
            <a:off x="1809468" y="6793288"/>
            <a:ext cx="3577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059" name="Google Shape;343;p7">
            <a:extLst>
              <a:ext uri="{FF2B5EF4-FFF2-40B4-BE49-F238E27FC236}">
                <a16:creationId xmlns:a16="http://schemas.microsoft.com/office/drawing/2014/main" id="{2D25955D-65F4-91BB-3836-B11EB20E7FC9}"/>
              </a:ext>
            </a:extLst>
          </p:cNvPr>
          <p:cNvSpPr/>
          <p:nvPr/>
        </p:nvSpPr>
        <p:spPr>
          <a:xfrm>
            <a:off x="4142671" y="7029976"/>
            <a:ext cx="832035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</a:t>
            </a:r>
            <a:endParaRPr sz="1200" dirty="0"/>
          </a:p>
        </p:txBody>
      </p:sp>
      <p:sp>
        <p:nvSpPr>
          <p:cNvPr id="2060" name="Google Shape;344;p7">
            <a:extLst>
              <a:ext uri="{FF2B5EF4-FFF2-40B4-BE49-F238E27FC236}">
                <a16:creationId xmlns:a16="http://schemas.microsoft.com/office/drawing/2014/main" id="{359A817F-02AA-B5C4-F697-61CC181C2F4B}"/>
              </a:ext>
            </a:extLst>
          </p:cNvPr>
          <p:cNvSpPr/>
          <p:nvPr/>
        </p:nvSpPr>
        <p:spPr>
          <a:xfrm>
            <a:off x="4997719" y="7029977"/>
            <a:ext cx="832035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sz="1200"/>
          </a:p>
        </p:txBody>
      </p:sp>
      <p:sp>
        <p:nvSpPr>
          <p:cNvPr id="2061" name="Google Shape;345;p7">
            <a:extLst>
              <a:ext uri="{FF2B5EF4-FFF2-40B4-BE49-F238E27FC236}">
                <a16:creationId xmlns:a16="http://schemas.microsoft.com/office/drawing/2014/main" id="{4C641EE5-B8DF-B33F-0439-A25E901AEAA7}"/>
              </a:ext>
            </a:extLst>
          </p:cNvPr>
          <p:cNvSpPr/>
          <p:nvPr/>
        </p:nvSpPr>
        <p:spPr>
          <a:xfrm>
            <a:off x="4125821" y="7258280"/>
            <a:ext cx="849821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62" name="Google Shape;346;p7">
            <a:extLst>
              <a:ext uri="{FF2B5EF4-FFF2-40B4-BE49-F238E27FC236}">
                <a16:creationId xmlns:a16="http://schemas.microsoft.com/office/drawing/2014/main" id="{BE75D339-590E-F849-18A2-6A616245866C}"/>
              </a:ext>
            </a:extLst>
          </p:cNvPr>
          <p:cNvSpPr/>
          <p:nvPr/>
        </p:nvSpPr>
        <p:spPr>
          <a:xfrm>
            <a:off x="4987828" y="7258280"/>
            <a:ext cx="832035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63" name="Google Shape;347;p7">
            <a:extLst>
              <a:ext uri="{FF2B5EF4-FFF2-40B4-BE49-F238E27FC236}">
                <a16:creationId xmlns:a16="http://schemas.microsoft.com/office/drawing/2014/main" id="{41A4A5DC-EC19-6B53-F93E-50606F7100C6}"/>
              </a:ext>
            </a:extLst>
          </p:cNvPr>
          <p:cNvSpPr/>
          <p:nvPr/>
        </p:nvSpPr>
        <p:spPr>
          <a:xfrm>
            <a:off x="5862658" y="7029977"/>
            <a:ext cx="832035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boat</a:t>
            </a:r>
            <a:endParaRPr sz="1200"/>
          </a:p>
        </p:txBody>
      </p:sp>
      <p:sp>
        <p:nvSpPr>
          <p:cNvPr id="2064" name="Google Shape;348;p7">
            <a:extLst>
              <a:ext uri="{FF2B5EF4-FFF2-40B4-BE49-F238E27FC236}">
                <a16:creationId xmlns:a16="http://schemas.microsoft.com/office/drawing/2014/main" id="{A6F0693F-F695-20DE-EE52-29B0134A3BFE}"/>
              </a:ext>
            </a:extLst>
          </p:cNvPr>
          <p:cNvSpPr/>
          <p:nvPr/>
        </p:nvSpPr>
        <p:spPr>
          <a:xfrm>
            <a:off x="5852767" y="7258280"/>
            <a:ext cx="832035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67" name="Google Shape;349;p7">
            <a:extLst>
              <a:ext uri="{FF2B5EF4-FFF2-40B4-BE49-F238E27FC236}">
                <a16:creationId xmlns:a16="http://schemas.microsoft.com/office/drawing/2014/main" id="{70E533A1-0242-32CB-1CD7-A639D5A93C56}"/>
              </a:ext>
            </a:extLst>
          </p:cNvPr>
          <p:cNvSpPr/>
          <p:nvPr/>
        </p:nvSpPr>
        <p:spPr>
          <a:xfrm>
            <a:off x="4138784" y="7500110"/>
            <a:ext cx="832035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above</a:t>
            </a:r>
            <a:endParaRPr sz="1200"/>
          </a:p>
        </p:txBody>
      </p:sp>
      <p:sp>
        <p:nvSpPr>
          <p:cNvPr id="2069" name="Google Shape;350;p7">
            <a:extLst>
              <a:ext uri="{FF2B5EF4-FFF2-40B4-BE49-F238E27FC236}">
                <a16:creationId xmlns:a16="http://schemas.microsoft.com/office/drawing/2014/main" id="{733C1F36-87A1-1EB8-E390-C709CBD67AE0}"/>
              </a:ext>
            </a:extLst>
          </p:cNvPr>
          <p:cNvSpPr/>
          <p:nvPr/>
        </p:nvSpPr>
        <p:spPr>
          <a:xfrm>
            <a:off x="4993832" y="7500111"/>
            <a:ext cx="834697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 sz="1200"/>
          </a:p>
        </p:txBody>
      </p:sp>
      <p:sp>
        <p:nvSpPr>
          <p:cNvPr id="2070" name="Google Shape;351;p7">
            <a:extLst>
              <a:ext uri="{FF2B5EF4-FFF2-40B4-BE49-F238E27FC236}">
                <a16:creationId xmlns:a16="http://schemas.microsoft.com/office/drawing/2014/main" id="{5835478D-49E8-14F5-ABBC-CC7DD96089DA}"/>
              </a:ext>
            </a:extLst>
          </p:cNvPr>
          <p:cNvSpPr/>
          <p:nvPr/>
        </p:nvSpPr>
        <p:spPr>
          <a:xfrm>
            <a:off x="4121934" y="7740940"/>
            <a:ext cx="849821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71" name="Google Shape;352;p7">
            <a:extLst>
              <a:ext uri="{FF2B5EF4-FFF2-40B4-BE49-F238E27FC236}">
                <a16:creationId xmlns:a16="http://schemas.microsoft.com/office/drawing/2014/main" id="{3236C3A4-5E1A-5403-B4B2-D8812F4DEFD6}"/>
              </a:ext>
            </a:extLst>
          </p:cNvPr>
          <p:cNvSpPr/>
          <p:nvPr/>
        </p:nvSpPr>
        <p:spPr>
          <a:xfrm>
            <a:off x="4983941" y="7740940"/>
            <a:ext cx="832035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72" name="Google Shape;353;p7">
            <a:extLst>
              <a:ext uri="{FF2B5EF4-FFF2-40B4-BE49-F238E27FC236}">
                <a16:creationId xmlns:a16="http://schemas.microsoft.com/office/drawing/2014/main" id="{BED71F97-21F9-19B9-C1BD-675AD7138851}"/>
              </a:ext>
            </a:extLst>
          </p:cNvPr>
          <p:cNvSpPr/>
          <p:nvPr/>
        </p:nvSpPr>
        <p:spPr>
          <a:xfrm>
            <a:off x="5858771" y="7500111"/>
            <a:ext cx="832035" cy="187763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</a:t>
            </a:r>
            <a:endParaRPr sz="1200"/>
          </a:p>
        </p:txBody>
      </p:sp>
      <p:sp>
        <p:nvSpPr>
          <p:cNvPr id="2073" name="Google Shape;354;p7">
            <a:extLst>
              <a:ext uri="{FF2B5EF4-FFF2-40B4-BE49-F238E27FC236}">
                <a16:creationId xmlns:a16="http://schemas.microsoft.com/office/drawing/2014/main" id="{C27FF28D-AE28-5B62-EC0A-4002271776A2}"/>
              </a:ext>
            </a:extLst>
          </p:cNvPr>
          <p:cNvSpPr/>
          <p:nvPr/>
        </p:nvSpPr>
        <p:spPr>
          <a:xfrm>
            <a:off x="5848880" y="7740940"/>
            <a:ext cx="832035" cy="18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74" name="Google Shape;355;p7">
            <a:extLst>
              <a:ext uri="{FF2B5EF4-FFF2-40B4-BE49-F238E27FC236}">
                <a16:creationId xmlns:a16="http://schemas.microsoft.com/office/drawing/2014/main" id="{16D79FF5-1601-55B3-AF9F-F5A43E8FA635}"/>
              </a:ext>
            </a:extLst>
          </p:cNvPr>
          <p:cNvSpPr txBox="1"/>
          <p:nvPr/>
        </p:nvSpPr>
        <p:spPr>
          <a:xfrm>
            <a:off x="2355946" y="8183341"/>
            <a:ext cx="1707519" cy="1323399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nube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gato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casa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con un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tejado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79" name="Google Shape;356;p7">
            <a:extLst>
              <a:ext uri="{FF2B5EF4-FFF2-40B4-BE49-F238E27FC236}">
                <a16:creationId xmlns:a16="http://schemas.microsoft.com/office/drawing/2014/main" id="{8E2E7BFC-D7F4-821F-1964-8BF28CDC3EAA}"/>
              </a:ext>
            </a:extLst>
          </p:cNvPr>
          <p:cNvSpPr/>
          <p:nvPr/>
        </p:nvSpPr>
        <p:spPr>
          <a:xfrm>
            <a:off x="1765527" y="8146261"/>
            <a:ext cx="4235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000" b="1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357;p7">
            <a:extLst>
              <a:ext uri="{FF2B5EF4-FFF2-40B4-BE49-F238E27FC236}">
                <a16:creationId xmlns:a16="http://schemas.microsoft.com/office/drawing/2014/main" id="{C1E5CEBD-C7B6-F2E3-DEBC-666DF0FF07EE}"/>
              </a:ext>
            </a:extLst>
          </p:cNvPr>
          <p:cNvSpPr/>
          <p:nvPr/>
        </p:nvSpPr>
        <p:spPr>
          <a:xfrm>
            <a:off x="4157576" y="8276418"/>
            <a:ext cx="817130" cy="202281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 sz="1200"/>
          </a:p>
        </p:txBody>
      </p:sp>
      <p:sp>
        <p:nvSpPr>
          <p:cNvPr id="2084" name="Google Shape;358;p7">
            <a:extLst>
              <a:ext uri="{FF2B5EF4-FFF2-40B4-BE49-F238E27FC236}">
                <a16:creationId xmlns:a16="http://schemas.microsoft.com/office/drawing/2014/main" id="{064F2B38-70CD-A53E-7FAF-D534BACDF1AC}"/>
              </a:ext>
            </a:extLst>
          </p:cNvPr>
          <p:cNvSpPr/>
          <p:nvPr/>
        </p:nvSpPr>
        <p:spPr>
          <a:xfrm>
            <a:off x="5012624" y="8276419"/>
            <a:ext cx="817130" cy="202281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sky</a:t>
            </a:r>
            <a:endParaRPr sz="1200"/>
          </a:p>
        </p:txBody>
      </p:sp>
      <p:sp>
        <p:nvSpPr>
          <p:cNvPr id="2085" name="Google Shape;359;p7">
            <a:extLst>
              <a:ext uri="{FF2B5EF4-FFF2-40B4-BE49-F238E27FC236}">
                <a16:creationId xmlns:a16="http://schemas.microsoft.com/office/drawing/2014/main" id="{3D587E59-576D-BBB3-482D-39229B028313}"/>
              </a:ext>
            </a:extLst>
          </p:cNvPr>
          <p:cNvSpPr/>
          <p:nvPr/>
        </p:nvSpPr>
        <p:spPr>
          <a:xfrm>
            <a:off x="4140727" y="8529774"/>
            <a:ext cx="834598" cy="202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86" name="Google Shape;360;p7">
            <a:extLst>
              <a:ext uri="{FF2B5EF4-FFF2-40B4-BE49-F238E27FC236}">
                <a16:creationId xmlns:a16="http://schemas.microsoft.com/office/drawing/2014/main" id="{F7B4C315-0135-6E12-B2E3-8BC464962B11}"/>
              </a:ext>
            </a:extLst>
          </p:cNvPr>
          <p:cNvSpPr/>
          <p:nvPr/>
        </p:nvSpPr>
        <p:spPr>
          <a:xfrm>
            <a:off x="5002733" y="8529774"/>
            <a:ext cx="817130" cy="202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87" name="Google Shape;361;p7">
            <a:extLst>
              <a:ext uri="{FF2B5EF4-FFF2-40B4-BE49-F238E27FC236}">
                <a16:creationId xmlns:a16="http://schemas.microsoft.com/office/drawing/2014/main" id="{9E2AD7F4-A49D-5A4D-F1FC-0439C242328A}"/>
              </a:ext>
            </a:extLst>
          </p:cNvPr>
          <p:cNvSpPr/>
          <p:nvPr/>
        </p:nvSpPr>
        <p:spPr>
          <a:xfrm>
            <a:off x="5877563" y="8276419"/>
            <a:ext cx="817130" cy="202281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duck</a:t>
            </a:r>
            <a:endParaRPr sz="1200"/>
          </a:p>
        </p:txBody>
      </p:sp>
      <p:sp>
        <p:nvSpPr>
          <p:cNvPr id="2088" name="Google Shape;362;p7">
            <a:extLst>
              <a:ext uri="{FF2B5EF4-FFF2-40B4-BE49-F238E27FC236}">
                <a16:creationId xmlns:a16="http://schemas.microsoft.com/office/drawing/2014/main" id="{7B930459-390E-C874-C4B6-D2E786071152}"/>
              </a:ext>
            </a:extLst>
          </p:cNvPr>
          <p:cNvSpPr/>
          <p:nvPr/>
        </p:nvSpPr>
        <p:spPr>
          <a:xfrm>
            <a:off x="5867672" y="8529774"/>
            <a:ext cx="817130" cy="202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89" name="Google Shape;363;p7">
            <a:extLst>
              <a:ext uri="{FF2B5EF4-FFF2-40B4-BE49-F238E27FC236}">
                <a16:creationId xmlns:a16="http://schemas.microsoft.com/office/drawing/2014/main" id="{7FCC4748-59D9-E12E-3224-FA3B582A8B3C}"/>
              </a:ext>
            </a:extLst>
          </p:cNvPr>
          <p:cNvSpPr/>
          <p:nvPr/>
        </p:nvSpPr>
        <p:spPr>
          <a:xfrm>
            <a:off x="4153689" y="8809182"/>
            <a:ext cx="817130" cy="202281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above</a:t>
            </a:r>
            <a:endParaRPr sz="1200"/>
          </a:p>
        </p:txBody>
      </p:sp>
      <p:sp>
        <p:nvSpPr>
          <p:cNvPr id="2090" name="Google Shape;364;p7">
            <a:extLst>
              <a:ext uri="{FF2B5EF4-FFF2-40B4-BE49-F238E27FC236}">
                <a16:creationId xmlns:a16="http://schemas.microsoft.com/office/drawing/2014/main" id="{0F151BAC-FBE6-243E-C32A-18D8C984C48B}"/>
              </a:ext>
            </a:extLst>
          </p:cNvPr>
          <p:cNvSpPr/>
          <p:nvPr/>
        </p:nvSpPr>
        <p:spPr>
          <a:xfrm>
            <a:off x="4136840" y="9062538"/>
            <a:ext cx="834598" cy="202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  <p:sp>
        <p:nvSpPr>
          <p:cNvPr id="2091" name="Google Shape;365;p7">
            <a:extLst>
              <a:ext uri="{FF2B5EF4-FFF2-40B4-BE49-F238E27FC236}">
                <a16:creationId xmlns:a16="http://schemas.microsoft.com/office/drawing/2014/main" id="{6C6769F9-88D4-CA68-A71A-E4BAD1C1EFBA}"/>
              </a:ext>
            </a:extLst>
          </p:cNvPr>
          <p:cNvSpPr/>
          <p:nvPr/>
        </p:nvSpPr>
        <p:spPr>
          <a:xfrm>
            <a:off x="5873676" y="8809183"/>
            <a:ext cx="817130" cy="202281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lake</a:t>
            </a:r>
            <a:endParaRPr sz="1200"/>
          </a:p>
        </p:txBody>
      </p:sp>
      <p:sp>
        <p:nvSpPr>
          <p:cNvPr id="2092" name="Google Shape;366;p7">
            <a:extLst>
              <a:ext uri="{FF2B5EF4-FFF2-40B4-BE49-F238E27FC236}">
                <a16:creationId xmlns:a16="http://schemas.microsoft.com/office/drawing/2014/main" id="{3DD9C829-E3C4-F68E-FE18-59650DDC1893}"/>
              </a:ext>
            </a:extLst>
          </p:cNvPr>
          <p:cNvSpPr/>
          <p:nvPr/>
        </p:nvSpPr>
        <p:spPr>
          <a:xfrm>
            <a:off x="5863785" y="9062538"/>
            <a:ext cx="817130" cy="202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0C75642-831D-6DFA-0F92-9D71B589E38D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E38C50-7E7E-58F4-D30F-E03BA7A42D1F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C0C5E59-6DF9-4F3D-4F8E-73B2F042C96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9D06C8FC-9038-EC21-DF21-0D0DA33DAAB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D7F080D-B1CE-01CE-E738-8754DCEA9471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Google Shape;230;p6">
            <a:extLst>
              <a:ext uri="{FF2B5EF4-FFF2-40B4-BE49-F238E27FC236}">
                <a16:creationId xmlns:a16="http://schemas.microsoft.com/office/drawing/2014/main" id="{EA4FC843-DE17-20E4-2367-26C4860C6D97}"/>
              </a:ext>
            </a:extLst>
          </p:cNvPr>
          <p:cNvSpPr/>
          <p:nvPr/>
        </p:nvSpPr>
        <p:spPr>
          <a:xfrm>
            <a:off x="168048" y="696678"/>
            <a:ext cx="6539774" cy="2979192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47;p6">
            <a:extLst>
              <a:ext uri="{FF2B5EF4-FFF2-40B4-BE49-F238E27FC236}">
                <a16:creationId xmlns:a16="http://schemas.microsoft.com/office/drawing/2014/main" id="{09D8DA60-E685-6EDA-B424-C90B08E1CAE5}"/>
              </a:ext>
            </a:extLst>
          </p:cNvPr>
          <p:cNvSpPr txBox="1"/>
          <p:nvPr/>
        </p:nvSpPr>
        <p:spPr>
          <a:xfrm>
            <a:off x="203518" y="787377"/>
            <a:ext cx="34868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0" name="Google Shape;248;p6">
            <a:extLst>
              <a:ext uri="{FF2B5EF4-FFF2-40B4-BE49-F238E27FC236}">
                <a16:creationId xmlns:a16="http://schemas.microsoft.com/office/drawing/2014/main" id="{D1869C99-BFDF-8555-C89A-8D281196D647}"/>
              </a:ext>
            </a:extLst>
          </p:cNvPr>
          <p:cNvGrpSpPr/>
          <p:nvPr/>
        </p:nvGrpSpPr>
        <p:grpSpPr>
          <a:xfrm>
            <a:off x="4885132" y="738851"/>
            <a:ext cx="1943885" cy="588990"/>
            <a:chOff x="115026" y="5917195"/>
            <a:chExt cx="1943885" cy="588990"/>
          </a:xfrm>
        </p:grpSpPr>
        <p:sp>
          <p:nvSpPr>
            <p:cNvPr id="2051" name="Google Shape;249;p6">
              <a:extLst>
                <a:ext uri="{FF2B5EF4-FFF2-40B4-BE49-F238E27FC236}">
                  <a16:creationId xmlns:a16="http://schemas.microsoft.com/office/drawing/2014/main" id="{0486D0EF-9A90-0919-FE27-666B563DCB2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2" name="Google Shape;250;p6" descr="Jigsaw, Puzzle, Piece, Game, Concept, Solution">
              <a:extLst>
                <a:ext uri="{FF2B5EF4-FFF2-40B4-BE49-F238E27FC236}">
                  <a16:creationId xmlns:a16="http://schemas.microsoft.com/office/drawing/2014/main" id="{83290A24-728E-1F10-B92A-357DFD9FE2A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3" name="Google Shape;251;p6">
              <a:extLst>
                <a:ext uri="{FF2B5EF4-FFF2-40B4-BE49-F238E27FC236}">
                  <a16:creationId xmlns:a16="http://schemas.microsoft.com/office/drawing/2014/main" id="{AD457AC6-7C22-F631-147D-9497EF40684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4" name="Google Shape;252;p6">
            <a:extLst>
              <a:ext uri="{FF2B5EF4-FFF2-40B4-BE49-F238E27FC236}">
                <a16:creationId xmlns:a16="http://schemas.microsoft.com/office/drawing/2014/main" id="{22B5CFD9-99CD-B62C-0DA7-3DF36F0907EB}"/>
              </a:ext>
            </a:extLst>
          </p:cNvPr>
          <p:cNvSpPr txBox="1"/>
          <p:nvPr/>
        </p:nvSpPr>
        <p:spPr>
          <a:xfrm>
            <a:off x="202401" y="1385254"/>
            <a:ext cx="6505421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learned that to say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(or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an)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Spanish before a noun, you use 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depending on whether the noun is masculine or feminine.</a:t>
            </a:r>
            <a:endParaRPr/>
          </a:p>
        </p:txBody>
      </p:sp>
      <p:sp>
        <p:nvSpPr>
          <p:cNvPr id="2055" name="Google Shape;272;p6">
            <a:extLst>
              <a:ext uri="{FF2B5EF4-FFF2-40B4-BE49-F238E27FC236}">
                <a16:creationId xmlns:a16="http://schemas.microsoft.com/office/drawing/2014/main" id="{7DF8EEE5-EDC3-F9D8-648F-83395D32AF25}"/>
              </a:ext>
            </a:extLst>
          </p:cNvPr>
          <p:cNvSpPr txBox="1"/>
          <p:nvPr/>
        </p:nvSpPr>
        <p:spPr>
          <a:xfrm>
            <a:off x="186066" y="1029140"/>
            <a:ext cx="17059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[‘a/an’ &amp; ‘the’]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6" name="Google Shape;273;p6">
            <a:extLst>
              <a:ext uri="{FF2B5EF4-FFF2-40B4-BE49-F238E27FC236}">
                <a16:creationId xmlns:a16="http://schemas.microsoft.com/office/drawing/2014/main" id="{5C07B63F-8FA0-2D28-BF60-8E504A9E79B7}"/>
              </a:ext>
            </a:extLst>
          </p:cNvPr>
          <p:cNvSpPr txBox="1"/>
          <p:nvPr/>
        </p:nvSpPr>
        <p:spPr>
          <a:xfrm>
            <a:off x="218288" y="2723829"/>
            <a:ext cx="6797521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a singular noun, you use 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7" name="Google Shape;274;p6">
            <a:extLst>
              <a:ext uri="{FF2B5EF4-FFF2-40B4-BE49-F238E27FC236}">
                <a16:creationId xmlns:a16="http://schemas.microsoft.com/office/drawing/2014/main" id="{1509B94B-71BB-2E51-3E55-4D5D019022EC}"/>
              </a:ext>
            </a:extLst>
          </p:cNvPr>
          <p:cNvGrpSpPr/>
          <p:nvPr/>
        </p:nvGrpSpPr>
        <p:grpSpPr>
          <a:xfrm>
            <a:off x="5853367" y="2143889"/>
            <a:ext cx="1002183" cy="882960"/>
            <a:chOff x="333483" y="8659808"/>
            <a:chExt cx="885717" cy="736328"/>
          </a:xfrm>
        </p:grpSpPr>
        <p:sp>
          <p:nvSpPr>
            <p:cNvPr id="2058" name="Google Shape;275;p6">
              <a:extLst>
                <a:ext uri="{FF2B5EF4-FFF2-40B4-BE49-F238E27FC236}">
                  <a16:creationId xmlns:a16="http://schemas.microsoft.com/office/drawing/2014/main" id="{09C0C947-15B4-DEC0-AEBB-326246E2C430}"/>
                </a:ext>
              </a:extLst>
            </p:cNvPr>
            <p:cNvSpPr/>
            <p:nvPr/>
          </p:nvSpPr>
          <p:spPr>
            <a:xfrm>
              <a:off x="333483" y="8659808"/>
              <a:ext cx="885717" cy="73632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9" name="Google Shape;276;p6" descr="Free Icon Light illustration and picture">
              <a:extLst>
                <a:ext uri="{FF2B5EF4-FFF2-40B4-BE49-F238E27FC236}">
                  <a16:creationId xmlns:a16="http://schemas.microsoft.com/office/drawing/2014/main" id="{6E31F28B-F73F-4473-1897-DF8986D9A24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964" y="8685961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0" name="Google Shape;277;p6">
            <a:extLst>
              <a:ext uri="{FF2B5EF4-FFF2-40B4-BE49-F238E27FC236}">
                <a16:creationId xmlns:a16="http://schemas.microsoft.com/office/drawing/2014/main" id="{DB4EABB9-581C-51A3-76C3-580BAADA65D0}"/>
              </a:ext>
            </a:extLst>
          </p:cNvPr>
          <p:cNvSpPr txBox="1"/>
          <p:nvPr/>
        </p:nvSpPr>
        <p:spPr>
          <a:xfrm>
            <a:off x="5802547" y="2442068"/>
            <a:ext cx="10830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Nouns end in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–o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whereas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feminine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nouns often end in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2065" name="Google Shape;283;p6">
            <a:extLst>
              <a:ext uri="{FF2B5EF4-FFF2-40B4-BE49-F238E27FC236}">
                <a16:creationId xmlns:a16="http://schemas.microsoft.com/office/drawing/2014/main" id="{26ECA33A-658D-5242-E969-F083A25719D2}"/>
              </a:ext>
            </a:extLst>
          </p:cNvPr>
          <p:cNvSpPr txBox="1"/>
          <p:nvPr/>
        </p:nvSpPr>
        <p:spPr>
          <a:xfrm>
            <a:off x="1830895" y="1880969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river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6" name="Google Shape;284;p6">
            <a:extLst>
              <a:ext uri="{FF2B5EF4-FFF2-40B4-BE49-F238E27FC236}">
                <a16:creationId xmlns:a16="http://schemas.microsoft.com/office/drawing/2014/main" id="{A47B4500-3A53-1079-0D29-FEDED92A2DA7}"/>
              </a:ext>
            </a:extLst>
          </p:cNvPr>
          <p:cNvSpPr txBox="1"/>
          <p:nvPr/>
        </p:nvSpPr>
        <p:spPr>
          <a:xfrm>
            <a:off x="4615682" y="1918370"/>
            <a:ext cx="289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church</a:t>
            </a:r>
            <a:endParaRPr dirty="0"/>
          </a:p>
        </p:txBody>
      </p:sp>
      <p:sp>
        <p:nvSpPr>
          <p:cNvPr id="2067" name="Google Shape;285;p6">
            <a:extLst>
              <a:ext uri="{FF2B5EF4-FFF2-40B4-BE49-F238E27FC236}">
                <a16:creationId xmlns:a16="http://schemas.microsoft.com/office/drawing/2014/main" id="{0131F406-E203-54AD-DD54-701553A0CE72}"/>
              </a:ext>
            </a:extLst>
          </p:cNvPr>
          <p:cNvSpPr txBox="1"/>
          <p:nvPr/>
        </p:nvSpPr>
        <p:spPr>
          <a:xfrm>
            <a:off x="4615682" y="2224959"/>
            <a:ext cx="21902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cloud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8" name="Google Shape;286;p6">
            <a:extLst>
              <a:ext uri="{FF2B5EF4-FFF2-40B4-BE49-F238E27FC236}">
                <a16:creationId xmlns:a16="http://schemas.microsoft.com/office/drawing/2014/main" id="{8880A777-57F8-68AB-9CB0-5732CD4AC4D6}"/>
              </a:ext>
            </a:extLst>
          </p:cNvPr>
          <p:cNvSpPr txBox="1"/>
          <p:nvPr/>
        </p:nvSpPr>
        <p:spPr>
          <a:xfrm>
            <a:off x="364899" y="1902762"/>
            <a:ext cx="7087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9" name="Google Shape;287;p6">
            <a:extLst>
              <a:ext uri="{FF2B5EF4-FFF2-40B4-BE49-F238E27FC236}">
                <a16:creationId xmlns:a16="http://schemas.microsoft.com/office/drawing/2014/main" id="{BE849384-6866-41D4-D244-85577A0B80C0}"/>
              </a:ext>
            </a:extLst>
          </p:cNvPr>
          <p:cNvSpPr txBox="1"/>
          <p:nvPr/>
        </p:nvSpPr>
        <p:spPr>
          <a:xfrm>
            <a:off x="364898" y="2217827"/>
            <a:ext cx="11746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0" name="Google Shape;288;p6">
            <a:extLst>
              <a:ext uri="{FF2B5EF4-FFF2-40B4-BE49-F238E27FC236}">
                <a16:creationId xmlns:a16="http://schemas.microsoft.com/office/drawing/2014/main" id="{BA9DE161-CBDA-024D-8DF6-AB7EDE03B0E0}"/>
              </a:ext>
            </a:extLst>
          </p:cNvPr>
          <p:cNvSpPr txBox="1"/>
          <p:nvPr/>
        </p:nvSpPr>
        <p:spPr>
          <a:xfrm>
            <a:off x="1831084" y="2205821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park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1" name="Google Shape;289;p6">
            <a:extLst>
              <a:ext uri="{FF2B5EF4-FFF2-40B4-BE49-F238E27FC236}">
                <a16:creationId xmlns:a16="http://schemas.microsoft.com/office/drawing/2014/main" id="{4127816F-BD1F-DE0B-34A6-5A6CF6AC69A8}"/>
              </a:ext>
            </a:extLst>
          </p:cNvPr>
          <p:cNvSpPr txBox="1"/>
          <p:nvPr/>
        </p:nvSpPr>
        <p:spPr>
          <a:xfrm>
            <a:off x="2832024" y="1902762"/>
            <a:ext cx="1487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2" name="Google Shape;290;p6">
            <a:extLst>
              <a:ext uri="{FF2B5EF4-FFF2-40B4-BE49-F238E27FC236}">
                <a16:creationId xmlns:a16="http://schemas.microsoft.com/office/drawing/2014/main" id="{099422AC-8ABF-F290-FD2E-DAA39E8A2079}"/>
              </a:ext>
            </a:extLst>
          </p:cNvPr>
          <p:cNvSpPr txBox="1"/>
          <p:nvPr/>
        </p:nvSpPr>
        <p:spPr>
          <a:xfrm>
            <a:off x="2850410" y="2217827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nube</a:t>
            </a:r>
            <a:endParaRPr dirty="0"/>
          </a:p>
        </p:txBody>
      </p:sp>
      <p:sp>
        <p:nvSpPr>
          <p:cNvPr id="2073" name="Google Shape;291;p6">
            <a:extLst>
              <a:ext uri="{FF2B5EF4-FFF2-40B4-BE49-F238E27FC236}">
                <a16:creationId xmlns:a16="http://schemas.microsoft.com/office/drawing/2014/main" id="{93B09AC3-7624-EEF1-55D3-490C8F5588CB}"/>
              </a:ext>
            </a:extLst>
          </p:cNvPr>
          <p:cNvSpPr txBox="1"/>
          <p:nvPr/>
        </p:nvSpPr>
        <p:spPr>
          <a:xfrm>
            <a:off x="1643376" y="2978486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river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4" name="Google Shape;292;p6">
            <a:extLst>
              <a:ext uri="{FF2B5EF4-FFF2-40B4-BE49-F238E27FC236}">
                <a16:creationId xmlns:a16="http://schemas.microsoft.com/office/drawing/2014/main" id="{BB7BF8D0-8D50-0C0C-12D8-A0F4B0EB8042}"/>
              </a:ext>
            </a:extLst>
          </p:cNvPr>
          <p:cNvSpPr txBox="1"/>
          <p:nvPr/>
        </p:nvSpPr>
        <p:spPr>
          <a:xfrm>
            <a:off x="4618663" y="3015887"/>
            <a:ext cx="289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church</a:t>
            </a:r>
            <a:endParaRPr dirty="0"/>
          </a:p>
        </p:txBody>
      </p:sp>
      <p:sp>
        <p:nvSpPr>
          <p:cNvPr id="2075" name="Google Shape;293;p6">
            <a:extLst>
              <a:ext uri="{FF2B5EF4-FFF2-40B4-BE49-F238E27FC236}">
                <a16:creationId xmlns:a16="http://schemas.microsoft.com/office/drawing/2014/main" id="{69BB7E31-5626-26F4-F5ED-1253D9F784D6}"/>
              </a:ext>
            </a:extLst>
          </p:cNvPr>
          <p:cNvSpPr txBox="1"/>
          <p:nvPr/>
        </p:nvSpPr>
        <p:spPr>
          <a:xfrm>
            <a:off x="4618663" y="3322476"/>
            <a:ext cx="21902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cloud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6" name="Google Shape;294;p6">
            <a:extLst>
              <a:ext uri="{FF2B5EF4-FFF2-40B4-BE49-F238E27FC236}">
                <a16:creationId xmlns:a16="http://schemas.microsoft.com/office/drawing/2014/main" id="{F690C76D-BD26-F5D4-CB09-9256742B3124}"/>
              </a:ext>
            </a:extLst>
          </p:cNvPr>
          <p:cNvSpPr txBox="1"/>
          <p:nvPr/>
        </p:nvSpPr>
        <p:spPr>
          <a:xfrm>
            <a:off x="367880" y="3000279"/>
            <a:ext cx="7087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7" name="Google Shape;295;p6">
            <a:extLst>
              <a:ext uri="{FF2B5EF4-FFF2-40B4-BE49-F238E27FC236}">
                <a16:creationId xmlns:a16="http://schemas.microsoft.com/office/drawing/2014/main" id="{FA9BD361-8F55-151A-308C-76CC38E6FBB3}"/>
              </a:ext>
            </a:extLst>
          </p:cNvPr>
          <p:cNvSpPr txBox="1"/>
          <p:nvPr/>
        </p:nvSpPr>
        <p:spPr>
          <a:xfrm>
            <a:off x="367879" y="3315344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8" name="Google Shape;296;p6">
            <a:extLst>
              <a:ext uri="{FF2B5EF4-FFF2-40B4-BE49-F238E27FC236}">
                <a16:creationId xmlns:a16="http://schemas.microsoft.com/office/drawing/2014/main" id="{0D8F26E8-BAAF-6F0B-0A88-7F951C10CD83}"/>
              </a:ext>
            </a:extLst>
          </p:cNvPr>
          <p:cNvSpPr txBox="1"/>
          <p:nvPr/>
        </p:nvSpPr>
        <p:spPr>
          <a:xfrm>
            <a:off x="1643565" y="3303338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park</a:t>
            </a:r>
            <a:endParaRPr sz="14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9" name="Google Shape;297;p6">
            <a:extLst>
              <a:ext uri="{FF2B5EF4-FFF2-40B4-BE49-F238E27FC236}">
                <a16:creationId xmlns:a16="http://schemas.microsoft.com/office/drawing/2014/main" id="{08B9BCC5-7D55-E713-7484-F80E718DDE9F}"/>
              </a:ext>
            </a:extLst>
          </p:cNvPr>
          <p:cNvSpPr txBox="1"/>
          <p:nvPr/>
        </p:nvSpPr>
        <p:spPr>
          <a:xfrm>
            <a:off x="2644505" y="3000279"/>
            <a:ext cx="1487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n-GB" sz="1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endParaRPr sz="1400" b="1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0" name="Google Shape;298;p6">
            <a:extLst>
              <a:ext uri="{FF2B5EF4-FFF2-40B4-BE49-F238E27FC236}">
                <a16:creationId xmlns:a16="http://schemas.microsoft.com/office/drawing/2014/main" id="{14D132A3-7845-3E28-ECCE-EFF8F25382EB}"/>
              </a:ext>
            </a:extLst>
          </p:cNvPr>
          <p:cNvSpPr txBox="1"/>
          <p:nvPr/>
        </p:nvSpPr>
        <p:spPr>
          <a:xfrm>
            <a:off x="2662891" y="3315344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nube</a:t>
            </a:r>
            <a:endParaRPr dirty="0"/>
          </a:p>
        </p:txBody>
      </p:sp>
      <p:sp>
        <p:nvSpPr>
          <p:cNvPr id="2081" name="Google Shape;299;p6">
            <a:extLst>
              <a:ext uri="{FF2B5EF4-FFF2-40B4-BE49-F238E27FC236}">
                <a16:creationId xmlns:a16="http://schemas.microsoft.com/office/drawing/2014/main" id="{D3C1532A-8624-D15C-91CD-87BD7BBCE762}"/>
              </a:ext>
            </a:extLst>
          </p:cNvPr>
          <p:cNvSpPr txBox="1"/>
          <p:nvPr/>
        </p:nvSpPr>
        <p:spPr>
          <a:xfrm>
            <a:off x="6056153" y="2164936"/>
            <a:ext cx="8474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masculine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2" name="Picture 2" descr="Free vector graphics of Abstract">
            <a:extLst>
              <a:ext uri="{FF2B5EF4-FFF2-40B4-BE49-F238E27FC236}">
                <a16:creationId xmlns:a16="http://schemas.microsoft.com/office/drawing/2014/main" id="{4EB231E3-4A0A-86AC-A9F6-4C615DB0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6" y="1885616"/>
            <a:ext cx="254096" cy="34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6" descr="Free vector graphics of Cloudy">
            <a:extLst>
              <a:ext uri="{FF2B5EF4-FFF2-40B4-BE49-F238E27FC236}">
                <a16:creationId xmlns:a16="http://schemas.microsoft.com/office/drawing/2014/main" id="{6BA6E3B4-22AD-7FC3-D8AA-43B515CE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97" y="2076836"/>
            <a:ext cx="551244" cy="5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8" descr="Free vector graphics of Church">
            <a:extLst>
              <a:ext uri="{FF2B5EF4-FFF2-40B4-BE49-F238E27FC236}">
                <a16:creationId xmlns:a16="http://schemas.microsoft.com/office/drawing/2014/main" id="{A4DD61A3-6BB4-AA85-DF0E-A0696975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38" y="1765006"/>
            <a:ext cx="338048" cy="4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2" descr="Parque, Parque De La Ciudad, Gente">
            <a:extLst>
              <a:ext uri="{FF2B5EF4-FFF2-40B4-BE49-F238E27FC236}">
                <a16:creationId xmlns:a16="http://schemas.microsoft.com/office/drawing/2014/main" id="{C93EC458-8DC4-228F-6B09-9E69F2F0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75" y="2205845"/>
            <a:ext cx="306499" cy="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Google Shape;317;p7">
            <a:extLst>
              <a:ext uri="{FF2B5EF4-FFF2-40B4-BE49-F238E27FC236}">
                <a16:creationId xmlns:a16="http://schemas.microsoft.com/office/drawing/2014/main" id="{C7685EC5-7E35-5914-D4EB-7E4FEF34B960}"/>
              </a:ext>
            </a:extLst>
          </p:cNvPr>
          <p:cNvSpPr txBox="1"/>
          <p:nvPr/>
        </p:nvSpPr>
        <p:spPr>
          <a:xfrm>
            <a:off x="449294" y="4275052"/>
            <a:ext cx="46704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un / una, o ‘el / la’? Marca     .</a:t>
            </a:r>
            <a:endParaRPr/>
          </a:p>
        </p:txBody>
      </p:sp>
      <p:grpSp>
        <p:nvGrpSpPr>
          <p:cNvPr id="2087" name="Google Shape;368;p7">
            <a:extLst>
              <a:ext uri="{FF2B5EF4-FFF2-40B4-BE49-F238E27FC236}">
                <a16:creationId xmlns:a16="http://schemas.microsoft.com/office/drawing/2014/main" id="{2C4F95D3-C1F9-152D-56E6-0B544C3E882F}"/>
              </a:ext>
            </a:extLst>
          </p:cNvPr>
          <p:cNvGrpSpPr/>
          <p:nvPr/>
        </p:nvGrpSpPr>
        <p:grpSpPr>
          <a:xfrm>
            <a:off x="503986" y="3883964"/>
            <a:ext cx="1145825" cy="308790"/>
            <a:chOff x="455220" y="4435599"/>
            <a:chExt cx="1145825" cy="308790"/>
          </a:xfrm>
        </p:grpSpPr>
        <p:sp>
          <p:nvSpPr>
            <p:cNvPr id="2088" name="Google Shape;369;p7">
              <a:extLst>
                <a:ext uri="{FF2B5EF4-FFF2-40B4-BE49-F238E27FC236}">
                  <a16:creationId xmlns:a16="http://schemas.microsoft.com/office/drawing/2014/main" id="{E91F989E-02BD-9AC3-AE06-951CB11AB7C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9" name="Google Shape;370;p7">
              <a:extLst>
                <a:ext uri="{FF2B5EF4-FFF2-40B4-BE49-F238E27FC236}">
                  <a16:creationId xmlns:a16="http://schemas.microsoft.com/office/drawing/2014/main" id="{9A0D4C76-7170-6061-608E-665C9F813E5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090" name="Google Shape;371;p7">
            <a:extLst>
              <a:ext uri="{FF2B5EF4-FFF2-40B4-BE49-F238E27FC236}">
                <a16:creationId xmlns:a16="http://schemas.microsoft.com/office/drawing/2014/main" id="{C9BEF8E2-EA52-4483-4386-FEE05D3CC5B9}"/>
              </a:ext>
            </a:extLst>
          </p:cNvPr>
          <p:cNvGrpSpPr/>
          <p:nvPr/>
        </p:nvGrpSpPr>
        <p:grpSpPr>
          <a:xfrm>
            <a:off x="171785" y="3738056"/>
            <a:ext cx="511630" cy="532686"/>
            <a:chOff x="11059045" y="145038"/>
            <a:chExt cx="945328" cy="980949"/>
          </a:xfrm>
        </p:grpSpPr>
        <p:sp>
          <p:nvSpPr>
            <p:cNvPr id="2091" name="Google Shape;372;p7">
              <a:extLst>
                <a:ext uri="{FF2B5EF4-FFF2-40B4-BE49-F238E27FC236}">
                  <a16:creationId xmlns:a16="http://schemas.microsoft.com/office/drawing/2014/main" id="{0A5D9C46-6422-C131-C647-9095425C0CD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2" name="Google Shape;373;p7" descr="Free speaker sound loud vector">
              <a:extLst>
                <a:ext uri="{FF2B5EF4-FFF2-40B4-BE49-F238E27FC236}">
                  <a16:creationId xmlns:a16="http://schemas.microsoft.com/office/drawing/2014/main" id="{D71B4496-FAF4-441C-4D87-FB1F6D6BA2C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3" name="Google Shape;374;p7">
            <a:extLst>
              <a:ext uri="{FF2B5EF4-FFF2-40B4-BE49-F238E27FC236}">
                <a16:creationId xmlns:a16="http://schemas.microsoft.com/office/drawing/2014/main" id="{E6A57485-31FD-A4B3-DB43-609BAEDC76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94080" y="434053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4" name="Google Shape;375;p7">
            <a:extLst>
              <a:ext uri="{FF2B5EF4-FFF2-40B4-BE49-F238E27FC236}">
                <a16:creationId xmlns:a16="http://schemas.microsoft.com/office/drawing/2014/main" id="{41037435-966F-D511-B1FA-5377E339C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948201"/>
              </p:ext>
            </p:extLst>
          </p:nvPr>
        </p:nvGraphicFramePr>
        <p:xfrm>
          <a:off x="483754" y="4606840"/>
          <a:ext cx="2026600" cy="2266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8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/ an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95" name="Google Shape;376;p7">
            <a:extLst>
              <a:ext uri="{FF2B5EF4-FFF2-40B4-BE49-F238E27FC236}">
                <a16:creationId xmlns:a16="http://schemas.microsoft.com/office/drawing/2014/main" id="{4CEFAE3F-F87C-4914-2368-0CCD9BB05AE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20295" y="4985390"/>
            <a:ext cx="241202" cy="2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Google Shape;377;p7">
            <a:extLst>
              <a:ext uri="{FF2B5EF4-FFF2-40B4-BE49-F238E27FC236}">
                <a16:creationId xmlns:a16="http://schemas.microsoft.com/office/drawing/2014/main" id="{1D9DD7A4-0DE9-B53D-6566-34F4EAF0292A}"/>
              </a:ext>
            </a:extLst>
          </p:cNvPr>
          <p:cNvSpPr/>
          <p:nvPr/>
        </p:nvSpPr>
        <p:spPr>
          <a:xfrm>
            <a:off x="377182" y="5043596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097" name="Google Shape;378;p7">
            <a:extLst>
              <a:ext uri="{FF2B5EF4-FFF2-40B4-BE49-F238E27FC236}">
                <a16:creationId xmlns:a16="http://schemas.microsoft.com/office/drawing/2014/main" id="{245110F9-6128-0036-6765-F7F7B2ECFD07}"/>
              </a:ext>
            </a:extLst>
          </p:cNvPr>
          <p:cNvSpPr/>
          <p:nvPr/>
        </p:nvSpPr>
        <p:spPr>
          <a:xfrm>
            <a:off x="377182" y="5353875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098" name="Google Shape;379;p7">
            <a:extLst>
              <a:ext uri="{FF2B5EF4-FFF2-40B4-BE49-F238E27FC236}">
                <a16:creationId xmlns:a16="http://schemas.microsoft.com/office/drawing/2014/main" id="{F1EF758F-40AB-D11A-8AA2-5EDE56EBF63F}"/>
              </a:ext>
            </a:extLst>
          </p:cNvPr>
          <p:cNvSpPr/>
          <p:nvPr/>
        </p:nvSpPr>
        <p:spPr>
          <a:xfrm>
            <a:off x="360902" y="5682274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099" name="Google Shape;380;p7">
            <a:extLst>
              <a:ext uri="{FF2B5EF4-FFF2-40B4-BE49-F238E27FC236}">
                <a16:creationId xmlns:a16="http://schemas.microsoft.com/office/drawing/2014/main" id="{6496DABC-A3C8-E1E3-3A26-A8DD13B5126C}"/>
              </a:ext>
            </a:extLst>
          </p:cNvPr>
          <p:cNvSpPr/>
          <p:nvPr/>
        </p:nvSpPr>
        <p:spPr>
          <a:xfrm>
            <a:off x="360902" y="5992553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100" name="Google Shape;381;p7">
            <a:extLst>
              <a:ext uri="{FF2B5EF4-FFF2-40B4-BE49-F238E27FC236}">
                <a16:creationId xmlns:a16="http://schemas.microsoft.com/office/drawing/2014/main" id="{6402E6AE-D46A-C1FE-7188-9F819942F5D1}"/>
              </a:ext>
            </a:extLst>
          </p:cNvPr>
          <p:cNvSpPr/>
          <p:nvPr/>
        </p:nvSpPr>
        <p:spPr>
          <a:xfrm>
            <a:off x="359508" y="6348993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101" name="Google Shape;382;p7">
            <a:extLst>
              <a:ext uri="{FF2B5EF4-FFF2-40B4-BE49-F238E27FC236}">
                <a16:creationId xmlns:a16="http://schemas.microsoft.com/office/drawing/2014/main" id="{758E2E61-23D5-A78C-34E5-70F89FC1FB82}"/>
              </a:ext>
            </a:extLst>
          </p:cNvPr>
          <p:cNvSpPr/>
          <p:nvPr/>
        </p:nvSpPr>
        <p:spPr>
          <a:xfrm>
            <a:off x="368024" y="6644032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02" name="Google Shape;383;p7">
            <a:extLst>
              <a:ext uri="{FF2B5EF4-FFF2-40B4-BE49-F238E27FC236}">
                <a16:creationId xmlns:a16="http://schemas.microsoft.com/office/drawing/2014/main" id="{B6BEC402-DC71-1BF6-277D-91FF08917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863931"/>
              </p:ext>
            </p:extLst>
          </p:nvPr>
        </p:nvGraphicFramePr>
        <p:xfrm>
          <a:off x="2563442" y="4606839"/>
          <a:ext cx="1283450" cy="2266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escribe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103" name="Google Shape;384;p7">
            <a:extLst>
              <a:ext uri="{FF2B5EF4-FFF2-40B4-BE49-F238E27FC236}">
                <a16:creationId xmlns:a16="http://schemas.microsoft.com/office/drawing/2014/main" id="{0D2281E6-1400-5616-DC72-7BF383FD3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051459"/>
              </p:ext>
            </p:extLst>
          </p:nvPr>
        </p:nvGraphicFramePr>
        <p:xfrm>
          <a:off x="3986019" y="4588451"/>
          <a:ext cx="2427075" cy="228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5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above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below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middle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104" name="Google Shape;385;p7" descr="Cup, Icons, Medal, Win, Game, The Competition, Award">
            <a:extLst>
              <a:ext uri="{FF2B5EF4-FFF2-40B4-BE49-F238E27FC236}">
                <a16:creationId xmlns:a16="http://schemas.microsoft.com/office/drawing/2014/main" id="{FB195C2A-0FB3-495A-ADED-98DD239E520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07640" y="4493667"/>
            <a:ext cx="286636" cy="28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386;p7" descr="Bandera, España, Español">
            <a:extLst>
              <a:ext uri="{FF2B5EF4-FFF2-40B4-BE49-F238E27FC236}">
                <a16:creationId xmlns:a16="http://schemas.microsoft.com/office/drawing/2014/main" id="{BFF3D344-8AA3-C513-A015-70E8827F55E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84546" y="4723726"/>
            <a:ext cx="176720" cy="11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06" name="Google Shape;388;p7">
            <a:extLst>
              <a:ext uri="{FF2B5EF4-FFF2-40B4-BE49-F238E27FC236}">
                <a16:creationId xmlns:a16="http://schemas.microsoft.com/office/drawing/2014/main" id="{831178EB-3284-1ED6-F7F7-F2D466240E1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32691" y="430775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30;p6">
            <a:extLst>
              <a:ext uri="{FF2B5EF4-FFF2-40B4-BE49-F238E27FC236}">
                <a16:creationId xmlns:a16="http://schemas.microsoft.com/office/drawing/2014/main" id="{C8C44C5B-EAD0-3A51-022C-E9DFA82521A7}"/>
              </a:ext>
            </a:extLst>
          </p:cNvPr>
          <p:cNvSpPr/>
          <p:nvPr/>
        </p:nvSpPr>
        <p:spPr>
          <a:xfrm>
            <a:off x="218288" y="6954311"/>
            <a:ext cx="6539774" cy="2823278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4" descr="Free Watercolor Brushstroke illustration and picture">
            <a:extLst>
              <a:ext uri="{FF2B5EF4-FFF2-40B4-BE49-F238E27FC236}">
                <a16:creationId xmlns:a16="http://schemas.microsoft.com/office/drawing/2014/main" id="{EEE2475D-9742-0E12-774D-D127F545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11C09-A0E4-C04A-F817-53AAE34E4208}"/>
              </a:ext>
            </a:extLst>
          </p:cNvPr>
          <p:cNvSpPr txBox="1"/>
          <p:nvPr/>
        </p:nvSpPr>
        <p:spPr>
          <a:xfrm>
            <a:off x="6401289" y="954867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2108" name="Google Shape;247;p6">
            <a:extLst>
              <a:ext uri="{FF2B5EF4-FFF2-40B4-BE49-F238E27FC236}">
                <a16:creationId xmlns:a16="http://schemas.microsoft.com/office/drawing/2014/main" id="{FBFFD02C-DD93-8074-CCFB-D23D1392428C}"/>
              </a:ext>
            </a:extLst>
          </p:cNvPr>
          <p:cNvSpPr txBox="1"/>
          <p:nvPr/>
        </p:nvSpPr>
        <p:spPr>
          <a:xfrm>
            <a:off x="203518" y="6983629"/>
            <a:ext cx="34868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sz="1800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9" name="Google Shape;248;p6">
            <a:extLst>
              <a:ext uri="{FF2B5EF4-FFF2-40B4-BE49-F238E27FC236}">
                <a16:creationId xmlns:a16="http://schemas.microsoft.com/office/drawing/2014/main" id="{A3445896-BF27-7DD8-40E1-86E73F255DAF}"/>
              </a:ext>
            </a:extLst>
          </p:cNvPr>
          <p:cNvGrpSpPr/>
          <p:nvPr/>
        </p:nvGrpSpPr>
        <p:grpSpPr>
          <a:xfrm>
            <a:off x="4885132" y="6935103"/>
            <a:ext cx="1943885" cy="588990"/>
            <a:chOff x="115026" y="5917195"/>
            <a:chExt cx="1943885" cy="588990"/>
          </a:xfrm>
        </p:grpSpPr>
        <p:sp>
          <p:nvSpPr>
            <p:cNvPr id="2110" name="Google Shape;249;p6">
              <a:extLst>
                <a:ext uri="{FF2B5EF4-FFF2-40B4-BE49-F238E27FC236}">
                  <a16:creationId xmlns:a16="http://schemas.microsoft.com/office/drawing/2014/main" id="{02850263-CBEB-7734-7DB8-36EEBE37DDDE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1" name="Google Shape;250;p6" descr="Jigsaw, Puzzle, Piece, Game, Concept, Solution">
              <a:extLst>
                <a:ext uri="{FF2B5EF4-FFF2-40B4-BE49-F238E27FC236}">
                  <a16:creationId xmlns:a16="http://schemas.microsoft.com/office/drawing/2014/main" id="{CF098C11-27DC-6242-E578-C7DE8663FF0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2" name="Google Shape;251;p6">
              <a:extLst>
                <a:ext uri="{FF2B5EF4-FFF2-40B4-BE49-F238E27FC236}">
                  <a16:creationId xmlns:a16="http://schemas.microsoft.com/office/drawing/2014/main" id="{8FC998CE-9699-7831-398C-697A7388046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3" name="Google Shape;252;p6">
            <a:extLst>
              <a:ext uri="{FF2B5EF4-FFF2-40B4-BE49-F238E27FC236}">
                <a16:creationId xmlns:a16="http://schemas.microsoft.com/office/drawing/2014/main" id="{D0C0F0F9-CC52-20EC-91C5-A7C663960711}"/>
              </a:ext>
            </a:extLst>
          </p:cNvPr>
          <p:cNvSpPr txBox="1"/>
          <p:nvPr/>
        </p:nvSpPr>
        <p:spPr>
          <a:xfrm>
            <a:off x="202401" y="7581506"/>
            <a:ext cx="6505421" cy="482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2114" name="Google Shape;272;p6">
            <a:extLst>
              <a:ext uri="{FF2B5EF4-FFF2-40B4-BE49-F238E27FC236}">
                <a16:creationId xmlns:a16="http://schemas.microsoft.com/office/drawing/2014/main" id="{FBA7C980-91C6-08EB-8945-FA7702E2098A}"/>
              </a:ext>
            </a:extLst>
          </p:cNvPr>
          <p:cNvSpPr txBox="1"/>
          <p:nvPr/>
        </p:nvSpPr>
        <p:spPr>
          <a:xfrm>
            <a:off x="186066" y="7225392"/>
            <a:ext cx="300801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1E4E79"/>
              </a:buClr>
              <a:buSzPts val="28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[understanding symbols]</a:t>
            </a:r>
          </a:p>
        </p:txBody>
      </p:sp>
      <p:sp>
        <p:nvSpPr>
          <p:cNvPr id="2124" name="Google Shape;286;p6">
            <a:extLst>
              <a:ext uri="{FF2B5EF4-FFF2-40B4-BE49-F238E27FC236}">
                <a16:creationId xmlns:a16="http://schemas.microsoft.com/office/drawing/2014/main" id="{FA265746-837B-D0B6-F5EC-2921FF7426C8}"/>
              </a:ext>
            </a:extLst>
          </p:cNvPr>
          <p:cNvSpPr txBox="1"/>
          <p:nvPr/>
        </p:nvSpPr>
        <p:spPr>
          <a:xfrm>
            <a:off x="352469" y="8101175"/>
            <a:ext cx="10969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2125" name="Google Shape;286;p6">
            <a:extLst>
              <a:ext uri="{FF2B5EF4-FFF2-40B4-BE49-F238E27FC236}">
                <a16:creationId xmlns:a16="http://schemas.microsoft.com/office/drawing/2014/main" id="{847F47B5-DC85-4CFF-65BC-1516B5852CDC}"/>
              </a:ext>
            </a:extLst>
          </p:cNvPr>
          <p:cNvSpPr txBox="1"/>
          <p:nvPr/>
        </p:nvSpPr>
        <p:spPr>
          <a:xfrm>
            <a:off x="335216" y="8337230"/>
            <a:ext cx="161805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2127" name="Google Shape;286;p6">
            <a:extLst>
              <a:ext uri="{FF2B5EF4-FFF2-40B4-BE49-F238E27FC236}">
                <a16:creationId xmlns:a16="http://schemas.microsoft.com/office/drawing/2014/main" id="{0DC9F617-BCCD-B29D-293D-001510B9A980}"/>
              </a:ext>
            </a:extLst>
          </p:cNvPr>
          <p:cNvSpPr txBox="1"/>
          <p:nvPr/>
        </p:nvSpPr>
        <p:spPr>
          <a:xfrm>
            <a:off x="335216" y="8564460"/>
            <a:ext cx="161805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feminine</a:t>
            </a:r>
          </a:p>
        </p:txBody>
      </p:sp>
      <p:sp>
        <p:nvSpPr>
          <p:cNvPr id="2136" name="Google Shape;286;p6">
            <a:extLst>
              <a:ext uri="{FF2B5EF4-FFF2-40B4-BE49-F238E27FC236}">
                <a16:creationId xmlns:a16="http://schemas.microsoft.com/office/drawing/2014/main" id="{6D1730DC-D2FD-6898-D816-474970363F14}"/>
              </a:ext>
            </a:extLst>
          </p:cNvPr>
          <p:cNvSpPr txBox="1"/>
          <p:nvPr/>
        </p:nvSpPr>
        <p:spPr>
          <a:xfrm>
            <a:off x="473871" y="9357781"/>
            <a:ext cx="161805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Ejemplo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nube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37" name="Speech Bubble: Rectangle with Corners Rounded 2136">
            <a:extLst>
              <a:ext uri="{FF2B5EF4-FFF2-40B4-BE49-F238E27FC236}">
                <a16:creationId xmlns:a16="http://schemas.microsoft.com/office/drawing/2014/main" id="{AFFBE7E0-8335-5FFE-9B85-410F953EC504}"/>
              </a:ext>
            </a:extLst>
          </p:cNvPr>
          <p:cNvSpPr/>
          <p:nvPr/>
        </p:nvSpPr>
        <p:spPr>
          <a:xfrm>
            <a:off x="1492121" y="8794099"/>
            <a:ext cx="2908567" cy="602046"/>
          </a:xfrm>
          <a:prstGeom prst="wedgeRoundRectCallout">
            <a:avLst>
              <a:gd name="adj1" fmla="val -36865"/>
              <a:gd name="adj2" fmla="val 76401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Nouns that end in –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could be masculine or feminine, so let’s use a dictionary to figure out the gender.</a:t>
            </a:r>
          </a:p>
        </p:txBody>
      </p:sp>
      <p:sp>
        <p:nvSpPr>
          <p:cNvPr id="2141" name="TextBox 2140">
            <a:extLst>
              <a:ext uri="{FF2B5EF4-FFF2-40B4-BE49-F238E27FC236}">
                <a16:creationId xmlns:a16="http://schemas.microsoft.com/office/drawing/2014/main" id="{8C05E892-4550-B679-3DD3-7DF9D834B7F8}"/>
              </a:ext>
            </a:extLst>
          </p:cNvPr>
          <p:cNvSpPr txBox="1"/>
          <p:nvPr/>
        </p:nvSpPr>
        <p:spPr>
          <a:xfrm>
            <a:off x="4236353" y="8111074"/>
            <a:ext cx="544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  <a:hlinkClick r:id="rId17"/>
              </a:rPr>
              <a:t>www.wordreference.com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25192AE8-F13E-7F0E-5D0B-E8E479915B36}"/>
              </a:ext>
            </a:extLst>
          </p:cNvPr>
          <p:cNvSpPr txBox="1"/>
          <p:nvPr/>
        </p:nvSpPr>
        <p:spPr>
          <a:xfrm>
            <a:off x="4490442" y="8647638"/>
            <a:ext cx="2291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nube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[the cloud] </a:t>
            </a:r>
          </a:p>
        </p:txBody>
      </p:sp>
      <p:sp>
        <p:nvSpPr>
          <p:cNvPr id="2144" name="TextBox 2143">
            <a:extLst>
              <a:ext uri="{FF2B5EF4-FFF2-40B4-BE49-F238E27FC236}">
                <a16:creationId xmlns:a16="http://schemas.microsoft.com/office/drawing/2014/main" id="{03643C0B-32E7-0365-3582-CD49B41D3B08}"/>
              </a:ext>
            </a:extLst>
          </p:cNvPr>
          <p:cNvSpPr txBox="1"/>
          <p:nvPr/>
        </p:nvSpPr>
        <p:spPr>
          <a:xfrm>
            <a:off x="4490441" y="9015907"/>
            <a:ext cx="212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nube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[a cloud] </a:t>
            </a:r>
          </a:p>
        </p:txBody>
      </p: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BA28CF-4FDE-B282-D447-68DEB8C75FBF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Google Shape;592;p11">
            <a:extLst>
              <a:ext uri="{FF2B5EF4-FFF2-40B4-BE49-F238E27FC236}">
                <a16:creationId xmlns:a16="http://schemas.microsoft.com/office/drawing/2014/main" id="{192AE1C9-6273-6958-1899-02A3A2F247BA}"/>
              </a:ext>
            </a:extLst>
          </p:cNvPr>
          <p:cNvSpPr txBox="1"/>
          <p:nvPr/>
        </p:nvSpPr>
        <p:spPr>
          <a:xfrm>
            <a:off x="2023868" y="8727060"/>
            <a:ext cx="4797338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sol arriba,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 nube abajo,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 ___ trigo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____ espantapájaros. </a:t>
            </a:r>
            <a:endParaRPr/>
          </a:p>
        </p:txBody>
      </p:sp>
      <p:sp>
        <p:nvSpPr>
          <p:cNvPr id="6" name="Google Shape;593;p11">
            <a:extLst>
              <a:ext uri="{FF2B5EF4-FFF2-40B4-BE49-F238E27FC236}">
                <a16:creationId xmlns:a16="http://schemas.microsoft.com/office/drawing/2014/main" id="{AED20F66-A3F6-EEA2-4A2B-475905D79959}"/>
              </a:ext>
            </a:extLst>
          </p:cNvPr>
          <p:cNvSpPr txBox="1"/>
          <p:nvPr/>
        </p:nvSpPr>
        <p:spPr>
          <a:xfrm>
            <a:off x="4550843" y="7451874"/>
            <a:ext cx="2234904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grpSp>
        <p:nvGrpSpPr>
          <p:cNvPr id="7" name="Google Shape;613;p11">
            <a:extLst>
              <a:ext uri="{FF2B5EF4-FFF2-40B4-BE49-F238E27FC236}">
                <a16:creationId xmlns:a16="http://schemas.microsoft.com/office/drawing/2014/main" id="{78D15D5D-8AA2-41A1-E3D6-FCEE2D94F82F}"/>
              </a:ext>
            </a:extLst>
          </p:cNvPr>
          <p:cNvGrpSpPr/>
          <p:nvPr/>
        </p:nvGrpSpPr>
        <p:grpSpPr>
          <a:xfrm>
            <a:off x="188284" y="705243"/>
            <a:ext cx="1072125" cy="541432"/>
            <a:chOff x="85157" y="674113"/>
            <a:chExt cx="1072125" cy="541432"/>
          </a:xfrm>
        </p:grpSpPr>
        <p:sp>
          <p:nvSpPr>
            <p:cNvPr id="8" name="Google Shape;614;p11">
              <a:extLst>
                <a:ext uri="{FF2B5EF4-FFF2-40B4-BE49-F238E27FC236}">
                  <a16:creationId xmlns:a16="http://schemas.microsoft.com/office/drawing/2014/main" id="{7844507D-9C29-6552-CE8D-5607D20F2E1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Google Shape;615;p11">
              <a:extLst>
                <a:ext uri="{FF2B5EF4-FFF2-40B4-BE49-F238E27FC236}">
                  <a16:creationId xmlns:a16="http://schemas.microsoft.com/office/drawing/2014/main" id="{77E94EF8-1A61-47EE-0461-54E6E3B1E4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616;p11">
              <a:extLst>
                <a:ext uri="{FF2B5EF4-FFF2-40B4-BE49-F238E27FC236}">
                  <a16:creationId xmlns:a16="http://schemas.microsoft.com/office/drawing/2014/main" id="{534C6592-324F-88A3-87D0-A80372BD783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11" name="Google Shape;617;p11">
            <a:extLst>
              <a:ext uri="{FF2B5EF4-FFF2-40B4-BE49-F238E27FC236}">
                <a16:creationId xmlns:a16="http://schemas.microsoft.com/office/drawing/2014/main" id="{39E4FCE7-EC53-0D3A-993B-1671BDA547DD}"/>
              </a:ext>
            </a:extLst>
          </p:cNvPr>
          <p:cNvSpPr txBox="1"/>
          <p:nvPr/>
        </p:nvSpPr>
        <p:spPr>
          <a:xfrm>
            <a:off x="1174176" y="854119"/>
            <a:ext cx="3273653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poema. ¿Qué artículo es? </a:t>
            </a:r>
            <a:endParaRPr/>
          </a:p>
        </p:txBody>
      </p:sp>
      <p:grpSp>
        <p:nvGrpSpPr>
          <p:cNvPr id="14" name="Google Shape;619;p11">
            <a:extLst>
              <a:ext uri="{FF2B5EF4-FFF2-40B4-BE49-F238E27FC236}">
                <a16:creationId xmlns:a16="http://schemas.microsoft.com/office/drawing/2014/main" id="{43E6374F-00D7-C8DE-2F99-1FBDBAFC58C9}"/>
              </a:ext>
            </a:extLst>
          </p:cNvPr>
          <p:cNvGrpSpPr/>
          <p:nvPr/>
        </p:nvGrpSpPr>
        <p:grpSpPr>
          <a:xfrm>
            <a:off x="1969011" y="1724022"/>
            <a:ext cx="4556411" cy="784830"/>
            <a:chOff x="1867960" y="3736123"/>
            <a:chExt cx="4556411" cy="784830"/>
          </a:xfrm>
        </p:grpSpPr>
        <p:sp>
          <p:nvSpPr>
            <p:cNvPr id="19" name="Google Shape;620;p11">
              <a:extLst>
                <a:ext uri="{FF2B5EF4-FFF2-40B4-BE49-F238E27FC236}">
                  <a16:creationId xmlns:a16="http://schemas.microsoft.com/office/drawing/2014/main" id="{243D577A-7B55-596A-B058-4AE12ECBC8E1}"/>
                </a:ext>
              </a:extLst>
            </p:cNvPr>
            <p:cNvSpPr txBox="1"/>
            <p:nvPr/>
          </p:nvSpPr>
          <p:spPr>
            <a:xfrm>
              <a:off x="4090855" y="4194703"/>
              <a:ext cx="2333516" cy="32316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     </a:t>
              </a:r>
              <a:endParaRPr/>
            </a:p>
          </p:txBody>
        </p:sp>
        <p:sp>
          <p:nvSpPr>
            <p:cNvPr id="20" name="Google Shape;621;p11">
              <a:extLst>
                <a:ext uri="{FF2B5EF4-FFF2-40B4-BE49-F238E27FC236}">
                  <a16:creationId xmlns:a16="http://schemas.microsoft.com/office/drawing/2014/main" id="{7556403C-F058-7EA6-2A8B-AF8B5E0016C2}"/>
                </a:ext>
              </a:extLst>
            </p:cNvPr>
            <p:cNvSpPr txBox="1"/>
            <p:nvPr/>
          </p:nvSpPr>
          <p:spPr>
            <a:xfrm>
              <a:off x="1867960" y="3736123"/>
              <a:ext cx="2919218" cy="784830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cielo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lago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y,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medio, ___ </a:t>
              </a:r>
              <a:r>
                <a:rPr lang="en-GB" sz="1500" b="0" i="0" u="none" strike="noStrike" cap="none" dirty="0" err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pato</a:t>
              </a:r>
              <a:r>
                <a:rPr lang="en-GB" sz="1500" b="0" i="0" u="none" strike="noStrike" cap="none" dirty="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 dirty="0"/>
            </a:p>
          </p:txBody>
        </p:sp>
      </p:grpSp>
      <p:graphicFrame>
        <p:nvGraphicFramePr>
          <p:cNvPr id="22" name="Google Shape;623;p11">
            <a:extLst>
              <a:ext uri="{FF2B5EF4-FFF2-40B4-BE49-F238E27FC236}">
                <a16:creationId xmlns:a16="http://schemas.microsoft.com/office/drawing/2014/main" id="{6DE98E3C-810C-5520-EEDC-7826097AF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668291"/>
              </p:ext>
            </p:extLst>
          </p:nvPr>
        </p:nvGraphicFramePr>
        <p:xfrm>
          <a:off x="1969011" y="1368418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Google Shape;624;p11">
            <a:extLst>
              <a:ext uri="{FF2B5EF4-FFF2-40B4-BE49-F238E27FC236}">
                <a16:creationId xmlns:a16="http://schemas.microsoft.com/office/drawing/2014/main" id="{7AD5581C-D222-7BAE-A011-6C0A66F419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4657"/>
          <a:stretch/>
        </p:blipFill>
        <p:spPr>
          <a:xfrm>
            <a:off x="-454731" y="2501751"/>
            <a:ext cx="2423742" cy="20633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625;p11">
            <a:extLst>
              <a:ext uri="{FF2B5EF4-FFF2-40B4-BE49-F238E27FC236}">
                <a16:creationId xmlns:a16="http://schemas.microsoft.com/office/drawing/2014/main" id="{2657D08C-4ADC-551C-5B0F-1CB1E9D38086}"/>
              </a:ext>
            </a:extLst>
          </p:cNvPr>
          <p:cNvSpPr txBox="1"/>
          <p:nvPr/>
        </p:nvSpPr>
        <p:spPr>
          <a:xfrm>
            <a:off x="4010126" y="1724022"/>
            <a:ext cx="9573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sky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5" name="Google Shape;626;p11">
            <a:extLst>
              <a:ext uri="{FF2B5EF4-FFF2-40B4-BE49-F238E27FC236}">
                <a16:creationId xmlns:a16="http://schemas.microsoft.com/office/drawing/2014/main" id="{AE1D5FB1-5720-9B68-C52A-75604C4307AE}"/>
              </a:ext>
            </a:extLst>
          </p:cNvPr>
          <p:cNvSpPr txBox="1"/>
          <p:nvPr/>
        </p:nvSpPr>
        <p:spPr>
          <a:xfrm>
            <a:off x="4056219" y="1950086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lake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6" name="Google Shape;627;p11">
            <a:extLst>
              <a:ext uri="{FF2B5EF4-FFF2-40B4-BE49-F238E27FC236}">
                <a16:creationId xmlns:a16="http://schemas.microsoft.com/office/drawing/2014/main" id="{07D2BD34-7384-DBD6-1DD4-8E8ADAF9B066}"/>
              </a:ext>
            </a:extLst>
          </p:cNvPr>
          <p:cNvSpPr txBox="1"/>
          <p:nvPr/>
        </p:nvSpPr>
        <p:spPr>
          <a:xfrm>
            <a:off x="4290537" y="2211977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duck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28;p11">
            <a:extLst>
              <a:ext uri="{FF2B5EF4-FFF2-40B4-BE49-F238E27FC236}">
                <a16:creationId xmlns:a16="http://schemas.microsoft.com/office/drawing/2014/main" id="{98A54B78-9E98-A09D-F6DF-10CFD2FD28A5}"/>
              </a:ext>
            </a:extLst>
          </p:cNvPr>
          <p:cNvSpPr txBox="1"/>
          <p:nvPr/>
        </p:nvSpPr>
        <p:spPr>
          <a:xfrm>
            <a:off x="1973923" y="3616856"/>
            <a:ext cx="2832477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prado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montaña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caña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0" i="0" u="none" strike="noStrike" cap="none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Google Shape;629;p11">
            <a:extLst>
              <a:ext uri="{FF2B5EF4-FFF2-40B4-BE49-F238E27FC236}">
                <a16:creationId xmlns:a16="http://schemas.microsoft.com/office/drawing/2014/main" id="{63802804-289A-91C1-52E8-99CF948955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6" t="13009" r="8245" b="7836"/>
          <a:stretch/>
        </p:blipFill>
        <p:spPr>
          <a:xfrm>
            <a:off x="4945834" y="2623310"/>
            <a:ext cx="1342271" cy="132871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9" name="Google Shape;630;p11">
            <a:extLst>
              <a:ext uri="{FF2B5EF4-FFF2-40B4-BE49-F238E27FC236}">
                <a16:creationId xmlns:a16="http://schemas.microsoft.com/office/drawing/2014/main" id="{8B594B79-74D1-C190-4FF4-9FAC623838A8}"/>
              </a:ext>
            </a:extLst>
          </p:cNvPr>
          <p:cNvSpPr txBox="1"/>
          <p:nvPr/>
        </p:nvSpPr>
        <p:spPr>
          <a:xfrm>
            <a:off x="4539050" y="4069019"/>
            <a:ext cx="1986371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30" name="Google Shape;631;p11">
            <a:extLst>
              <a:ext uri="{FF2B5EF4-FFF2-40B4-BE49-F238E27FC236}">
                <a16:creationId xmlns:a16="http://schemas.microsoft.com/office/drawing/2014/main" id="{863DD94E-A10B-C0CF-8A27-5F32E513F732}"/>
              </a:ext>
            </a:extLst>
          </p:cNvPr>
          <p:cNvSpPr txBox="1"/>
          <p:nvPr/>
        </p:nvSpPr>
        <p:spPr>
          <a:xfrm>
            <a:off x="3593467" y="3616157"/>
            <a:ext cx="13019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meadow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31" name="Google Shape;632;p11">
            <a:extLst>
              <a:ext uri="{FF2B5EF4-FFF2-40B4-BE49-F238E27FC236}">
                <a16:creationId xmlns:a16="http://schemas.microsoft.com/office/drawing/2014/main" id="{5DDCB8F3-2431-C454-6680-8892138A4392}"/>
              </a:ext>
            </a:extLst>
          </p:cNvPr>
          <p:cNvSpPr txBox="1"/>
          <p:nvPr/>
        </p:nvSpPr>
        <p:spPr>
          <a:xfrm>
            <a:off x="3607810" y="3842221"/>
            <a:ext cx="1290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32" name="Google Shape;633;p11">
            <a:extLst>
              <a:ext uri="{FF2B5EF4-FFF2-40B4-BE49-F238E27FC236}">
                <a16:creationId xmlns:a16="http://schemas.microsoft.com/office/drawing/2014/main" id="{71D45234-051E-D87A-070C-B20CFE1749FE}"/>
              </a:ext>
            </a:extLst>
          </p:cNvPr>
          <p:cNvSpPr txBox="1"/>
          <p:nvPr/>
        </p:nvSpPr>
        <p:spPr>
          <a:xfrm>
            <a:off x="4285805" y="4099071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634;p11">
            <a:extLst>
              <a:ext uri="{FF2B5EF4-FFF2-40B4-BE49-F238E27FC236}">
                <a16:creationId xmlns:a16="http://schemas.microsoft.com/office/drawing/2014/main" id="{9B540B92-9089-39ED-5BD1-685308FFEFBB}"/>
              </a:ext>
            </a:extLst>
          </p:cNvPr>
          <p:cNvSpPr txBox="1"/>
          <p:nvPr/>
        </p:nvSpPr>
        <p:spPr>
          <a:xfrm>
            <a:off x="2100465" y="6987153"/>
            <a:ext cx="2699763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selva,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palmera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pantera. </a:t>
            </a:r>
            <a:endParaRPr dirty="0"/>
          </a:p>
        </p:txBody>
      </p:sp>
      <p:sp>
        <p:nvSpPr>
          <p:cNvPr id="34" name="Google Shape;635;p11">
            <a:extLst>
              <a:ext uri="{FF2B5EF4-FFF2-40B4-BE49-F238E27FC236}">
                <a16:creationId xmlns:a16="http://schemas.microsoft.com/office/drawing/2014/main" id="{29445946-8687-81DD-6F3E-B793D47E8845}"/>
              </a:ext>
            </a:extLst>
          </p:cNvPr>
          <p:cNvSpPr txBox="1"/>
          <p:nvPr/>
        </p:nvSpPr>
        <p:spPr>
          <a:xfrm>
            <a:off x="4528823" y="7482066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panther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636;p11">
            <a:extLst>
              <a:ext uri="{FF2B5EF4-FFF2-40B4-BE49-F238E27FC236}">
                <a16:creationId xmlns:a16="http://schemas.microsoft.com/office/drawing/2014/main" id="{C328062F-F459-A0DB-46EF-610E86ACBA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8754"/>
          <a:stretch/>
        </p:blipFill>
        <p:spPr>
          <a:xfrm>
            <a:off x="-526353" y="5713366"/>
            <a:ext cx="2624362" cy="223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7;p11">
            <a:extLst>
              <a:ext uri="{FF2B5EF4-FFF2-40B4-BE49-F238E27FC236}">
                <a16:creationId xmlns:a16="http://schemas.microsoft.com/office/drawing/2014/main" id="{1928176F-C074-F725-5DBC-BB043D92A4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216" r="1641" b="3033"/>
          <a:stretch/>
        </p:blipFill>
        <p:spPr>
          <a:xfrm>
            <a:off x="4934855" y="6152155"/>
            <a:ext cx="1292413" cy="117861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" name="Google Shape;638;p11">
            <a:extLst>
              <a:ext uri="{FF2B5EF4-FFF2-40B4-BE49-F238E27FC236}">
                <a16:creationId xmlns:a16="http://schemas.microsoft.com/office/drawing/2014/main" id="{59EDFD66-A719-9758-92B6-DBBD32FAA4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8716"/>
          <a:stretch/>
        </p:blipFill>
        <p:spPr>
          <a:xfrm>
            <a:off x="4592303" y="7397122"/>
            <a:ext cx="2431235" cy="20115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" name="Google Shape;639;p11">
            <a:extLst>
              <a:ext uri="{FF2B5EF4-FFF2-40B4-BE49-F238E27FC236}">
                <a16:creationId xmlns:a16="http://schemas.microsoft.com/office/drawing/2014/main" id="{46C933BD-2F81-5012-343F-545B280966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951642"/>
              </p:ext>
            </p:extLst>
          </p:nvPr>
        </p:nvGraphicFramePr>
        <p:xfrm>
          <a:off x="1999048" y="3225566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Google Shape;640;p11">
            <a:extLst>
              <a:ext uri="{FF2B5EF4-FFF2-40B4-BE49-F238E27FC236}">
                <a16:creationId xmlns:a16="http://schemas.microsoft.com/office/drawing/2014/main" id="{CF478F67-617D-A453-1576-2EAA60F281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338085"/>
              </p:ext>
            </p:extLst>
          </p:nvPr>
        </p:nvGraphicFramePr>
        <p:xfrm>
          <a:off x="2088707" y="6606874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Google Shape;641;p11">
            <a:extLst>
              <a:ext uri="{FF2B5EF4-FFF2-40B4-BE49-F238E27FC236}">
                <a16:creationId xmlns:a16="http://schemas.microsoft.com/office/drawing/2014/main" id="{BA461F52-C5A2-4817-A6A7-2E50D4CD52F7}"/>
              </a:ext>
            </a:extLst>
          </p:cNvPr>
          <p:cNvSpPr txBox="1"/>
          <p:nvPr/>
        </p:nvSpPr>
        <p:spPr>
          <a:xfrm>
            <a:off x="3517344" y="6984097"/>
            <a:ext cx="10711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jungle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1" name="Google Shape;642;p11">
            <a:extLst>
              <a:ext uri="{FF2B5EF4-FFF2-40B4-BE49-F238E27FC236}">
                <a16:creationId xmlns:a16="http://schemas.microsoft.com/office/drawing/2014/main" id="{5F4A06B3-4FAB-9F54-8C29-3AB8FE56534D}"/>
              </a:ext>
            </a:extLst>
          </p:cNvPr>
          <p:cNvSpPr txBox="1"/>
          <p:nvPr/>
        </p:nvSpPr>
        <p:spPr>
          <a:xfrm>
            <a:off x="3531687" y="7210161"/>
            <a:ext cx="13003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palm tree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2" name="Google Shape;643;p11">
            <a:extLst>
              <a:ext uri="{FF2B5EF4-FFF2-40B4-BE49-F238E27FC236}">
                <a16:creationId xmlns:a16="http://schemas.microsoft.com/office/drawing/2014/main" id="{134EEACC-4A15-8B04-A021-B86B62171612}"/>
              </a:ext>
            </a:extLst>
          </p:cNvPr>
          <p:cNvSpPr txBox="1"/>
          <p:nvPr/>
        </p:nvSpPr>
        <p:spPr>
          <a:xfrm>
            <a:off x="3827120" y="8727060"/>
            <a:ext cx="15183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sun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3" name="Google Shape;644;p11">
            <a:extLst>
              <a:ext uri="{FF2B5EF4-FFF2-40B4-BE49-F238E27FC236}">
                <a16:creationId xmlns:a16="http://schemas.microsoft.com/office/drawing/2014/main" id="{1548D393-FF72-21DA-07FA-5BA505BBBD50}"/>
              </a:ext>
            </a:extLst>
          </p:cNvPr>
          <p:cNvSpPr txBox="1"/>
          <p:nvPr/>
        </p:nvSpPr>
        <p:spPr>
          <a:xfrm>
            <a:off x="3825933" y="8955640"/>
            <a:ext cx="167866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cloud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57" name="Google Shape;645;p11">
            <a:extLst>
              <a:ext uri="{FF2B5EF4-FFF2-40B4-BE49-F238E27FC236}">
                <a16:creationId xmlns:a16="http://schemas.microsoft.com/office/drawing/2014/main" id="{196B2B46-6ABE-CAC4-CC06-423FEA846193}"/>
              </a:ext>
            </a:extLst>
          </p:cNvPr>
          <p:cNvSpPr txBox="1"/>
          <p:nvPr/>
        </p:nvSpPr>
        <p:spPr>
          <a:xfrm>
            <a:off x="4500584" y="9199070"/>
            <a:ext cx="2393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________,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wheat]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646;p11">
            <a:extLst>
              <a:ext uri="{FF2B5EF4-FFF2-40B4-BE49-F238E27FC236}">
                <a16:creationId xmlns:a16="http://schemas.microsoft.com/office/drawing/2014/main" id="{7DA7747D-7E3B-A6E0-93EE-7D106964A4B8}"/>
              </a:ext>
            </a:extLst>
          </p:cNvPr>
          <p:cNvSpPr txBox="1"/>
          <p:nvPr/>
        </p:nvSpPr>
        <p:spPr>
          <a:xfrm>
            <a:off x="5062606" y="9433393"/>
            <a:ext cx="144783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scarecrow]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647;p11">
            <a:extLst>
              <a:ext uri="{FF2B5EF4-FFF2-40B4-BE49-F238E27FC236}">
                <a16:creationId xmlns:a16="http://schemas.microsoft.com/office/drawing/2014/main" id="{FDDD47E5-81B1-F46A-74CA-2B2E2824A23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157" y="7812564"/>
            <a:ext cx="1588597" cy="183094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63" name="Google Shape;648;p11">
            <a:extLst>
              <a:ext uri="{FF2B5EF4-FFF2-40B4-BE49-F238E27FC236}">
                <a16:creationId xmlns:a16="http://schemas.microsoft.com/office/drawing/2014/main" id="{FE9EF0EA-C5FF-1903-FB02-AA639A4035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629084"/>
              </p:ext>
            </p:extLst>
          </p:nvPr>
        </p:nvGraphicFramePr>
        <p:xfrm>
          <a:off x="2020682" y="8374733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7" name="Picture 2">
            <a:extLst>
              <a:ext uri="{FF2B5EF4-FFF2-40B4-BE49-F238E27FC236}">
                <a16:creationId xmlns:a16="http://schemas.microsoft.com/office/drawing/2014/main" id="{E4664E02-464F-A007-9D39-2465DEEB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62" y="799759"/>
            <a:ext cx="1300356" cy="130173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205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505FD8-0D1C-EB95-765A-34F51CF5FF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093" y="933257"/>
            <a:ext cx="6611084" cy="2021079"/>
          </a:xfrm>
          <a:prstGeom prst="rect">
            <a:avLst/>
          </a:prstGeom>
        </p:spPr>
      </p:pic>
      <p:pic>
        <p:nvPicPr>
          <p:cNvPr id="48" name="Picture 4" descr="Free Watercolor Brushstroke illustration and picture">
            <a:extLst>
              <a:ext uri="{FF2B5EF4-FFF2-40B4-BE49-F238E27FC236}">
                <a16:creationId xmlns:a16="http://schemas.microsoft.com/office/drawing/2014/main" id="{E3C34632-2F25-A77E-3531-D4D98ECD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30E6E3C-4904-F7E4-2192-AE921ED73EE3}"/>
              </a:ext>
            </a:extLst>
          </p:cNvPr>
          <p:cNvSpPr txBox="1"/>
          <p:nvPr/>
        </p:nvSpPr>
        <p:spPr>
          <a:xfrm>
            <a:off x="6401289" y="954867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2060" name="Google Shape;593;p11">
            <a:extLst>
              <a:ext uri="{FF2B5EF4-FFF2-40B4-BE49-F238E27FC236}">
                <a16:creationId xmlns:a16="http://schemas.microsoft.com/office/drawing/2014/main" id="{E0D121CE-CFDC-ED91-B3F8-31A9569F5A4D}"/>
              </a:ext>
            </a:extLst>
          </p:cNvPr>
          <p:cNvSpPr txBox="1"/>
          <p:nvPr/>
        </p:nvSpPr>
        <p:spPr>
          <a:xfrm>
            <a:off x="4510164" y="5761278"/>
            <a:ext cx="2234904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2061" name="Google Shape;634;p11">
            <a:extLst>
              <a:ext uri="{FF2B5EF4-FFF2-40B4-BE49-F238E27FC236}">
                <a16:creationId xmlns:a16="http://schemas.microsoft.com/office/drawing/2014/main" id="{70156D94-3529-155E-3272-BE3F3F31F50F}"/>
              </a:ext>
            </a:extLst>
          </p:cNvPr>
          <p:cNvSpPr txBox="1"/>
          <p:nvPr/>
        </p:nvSpPr>
        <p:spPr>
          <a:xfrm>
            <a:off x="2059786" y="5296557"/>
            <a:ext cx="2875069" cy="78479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mar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medio, ___ </a:t>
            </a:r>
            <a:r>
              <a:rPr lang="en-GB" sz="1500" b="0" i="0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barco</a:t>
            </a:r>
            <a:r>
              <a:rPr lang="en-GB" sz="15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2062" name="Google Shape;635;p11">
            <a:extLst>
              <a:ext uri="{FF2B5EF4-FFF2-40B4-BE49-F238E27FC236}">
                <a16:creationId xmlns:a16="http://schemas.microsoft.com/office/drawing/2014/main" id="{CA948938-CE7E-0089-1575-95A041D58EC6}"/>
              </a:ext>
            </a:extLst>
          </p:cNvPr>
          <p:cNvSpPr txBox="1"/>
          <p:nvPr/>
        </p:nvSpPr>
        <p:spPr>
          <a:xfrm>
            <a:off x="4488144" y="5791470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1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1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boat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64" name="Google Shape;640;p11">
            <a:extLst>
              <a:ext uri="{FF2B5EF4-FFF2-40B4-BE49-F238E27FC236}">
                <a16:creationId xmlns:a16="http://schemas.microsoft.com/office/drawing/2014/main" id="{168ABD59-2444-4763-D965-869BAAE13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3718472"/>
              </p:ext>
            </p:extLst>
          </p:nvPr>
        </p:nvGraphicFramePr>
        <p:xfrm>
          <a:off x="2048028" y="4916278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5" name="Google Shape;641;p11">
            <a:extLst>
              <a:ext uri="{FF2B5EF4-FFF2-40B4-BE49-F238E27FC236}">
                <a16:creationId xmlns:a16="http://schemas.microsoft.com/office/drawing/2014/main" id="{CB4ABF3A-DC33-1225-F2C6-0714CE690660}"/>
              </a:ext>
            </a:extLst>
          </p:cNvPr>
          <p:cNvSpPr txBox="1"/>
          <p:nvPr/>
        </p:nvSpPr>
        <p:spPr>
          <a:xfrm>
            <a:off x="3476665" y="5293501"/>
            <a:ext cx="13235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sun </a:t>
            </a:r>
            <a:r>
              <a:rPr lang="en-GB" sz="1200" b="0" i="1" u="none" strike="noStrike" cap="none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abve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2066" name="Google Shape;642;p11">
            <a:extLst>
              <a:ext uri="{FF2B5EF4-FFF2-40B4-BE49-F238E27FC236}">
                <a16:creationId xmlns:a16="http://schemas.microsoft.com/office/drawing/2014/main" id="{E866BA00-BFE2-0109-F3CB-FF6914EB6C77}"/>
              </a:ext>
            </a:extLst>
          </p:cNvPr>
          <p:cNvSpPr txBox="1"/>
          <p:nvPr/>
        </p:nvSpPr>
        <p:spPr>
          <a:xfrm>
            <a:off x="3528586" y="5532091"/>
            <a:ext cx="151085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sea below</a:t>
            </a:r>
            <a:r>
              <a:rPr lang="en-GB" sz="1200" b="0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pic>
        <p:nvPicPr>
          <p:cNvPr id="2068" name="Picture 206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4E431B3-62AD-793D-A7AC-16637FD00F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51"/>
          <a:stretch>
            <a:fillRect/>
          </a:stretch>
        </p:blipFill>
        <p:spPr>
          <a:xfrm>
            <a:off x="-399751" y="4230339"/>
            <a:ext cx="2383105" cy="2021079"/>
          </a:xfrm>
          <a:prstGeom prst="rect">
            <a:avLst/>
          </a:prstGeom>
        </p:spPr>
      </p:pic>
      <p:pic>
        <p:nvPicPr>
          <p:cNvPr id="2069" name="Picture 2">
            <a:extLst>
              <a:ext uri="{FF2B5EF4-FFF2-40B4-BE49-F238E27FC236}">
                <a16:creationId xmlns:a16="http://schemas.microsoft.com/office/drawing/2014/main" id="{6DA61C71-132A-F1F5-A755-70287F75D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4917377" y="4442419"/>
            <a:ext cx="1357912" cy="1291082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51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19" name="Picture 4" descr="Free Watercolor Brushstroke illustration and picture">
            <a:extLst>
              <a:ext uri="{FF2B5EF4-FFF2-40B4-BE49-F238E27FC236}">
                <a16:creationId xmlns:a16="http://schemas.microsoft.com/office/drawing/2014/main" id="{B1734655-B17D-00B4-C22F-4624EF7A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10AA4C-9A23-08E4-41BF-EE52D1838A61}"/>
              </a:ext>
            </a:extLst>
          </p:cNvPr>
          <p:cNvSpPr txBox="1"/>
          <p:nvPr/>
        </p:nvSpPr>
        <p:spPr>
          <a:xfrm>
            <a:off x="6413989" y="954867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5658E-8C0D-E887-C92A-89452ACA631F}"/>
              </a:ext>
            </a:extLst>
          </p:cNvPr>
          <p:cNvSpPr txBox="1"/>
          <p:nvPr/>
        </p:nvSpPr>
        <p:spPr>
          <a:xfrm>
            <a:off x="5062152" y="224776"/>
            <a:ext cx="1822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3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Google Shape;398;p8">
            <a:extLst>
              <a:ext uri="{FF2B5EF4-FFF2-40B4-BE49-F238E27FC236}">
                <a16:creationId xmlns:a16="http://schemas.microsoft.com/office/drawing/2014/main" id="{19F85337-1239-2256-2AC0-63EBED42F6AB}"/>
              </a:ext>
            </a:extLst>
          </p:cNvPr>
          <p:cNvSpPr txBox="1"/>
          <p:nvPr/>
        </p:nvSpPr>
        <p:spPr>
          <a:xfrm>
            <a:off x="1594625" y="820480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sonido es? Marca     .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oogle Shape;399;p8">
            <a:extLst>
              <a:ext uri="{FF2B5EF4-FFF2-40B4-BE49-F238E27FC236}">
                <a16:creationId xmlns:a16="http://schemas.microsoft.com/office/drawing/2014/main" id="{BD57D450-3734-4B5A-330B-92349DF882C1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</p:grpSpPr>
        <p:sp>
          <p:nvSpPr>
            <p:cNvPr id="8" name="Google Shape;400;p8">
              <a:extLst>
                <a:ext uri="{FF2B5EF4-FFF2-40B4-BE49-F238E27FC236}">
                  <a16:creationId xmlns:a16="http://schemas.microsoft.com/office/drawing/2014/main" id="{717F0101-0362-9B1E-0BEB-6A324934C8F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Google Shape;401;p8">
              <a:extLst>
                <a:ext uri="{FF2B5EF4-FFF2-40B4-BE49-F238E27FC236}">
                  <a16:creationId xmlns:a16="http://schemas.microsoft.com/office/drawing/2014/main" id="{AF6DD6C4-7232-6B42-FD0C-E10E79A4589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7" name="Google Shape;402;p8">
            <a:extLst>
              <a:ext uri="{FF2B5EF4-FFF2-40B4-BE49-F238E27FC236}">
                <a16:creationId xmlns:a16="http://schemas.microsoft.com/office/drawing/2014/main" id="{71E171D3-9BAE-D538-354D-BFE85703D898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</p:grpSpPr>
        <p:sp>
          <p:nvSpPr>
            <p:cNvPr id="30" name="Google Shape;403;p8">
              <a:extLst>
                <a:ext uri="{FF2B5EF4-FFF2-40B4-BE49-F238E27FC236}">
                  <a16:creationId xmlns:a16="http://schemas.microsoft.com/office/drawing/2014/main" id="{65EC330D-349F-4F21-79E5-7F0E7B051DB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404;p8" descr="Free speaker sound loud vector">
              <a:extLst>
                <a:ext uri="{FF2B5EF4-FFF2-40B4-BE49-F238E27FC236}">
                  <a16:creationId xmlns:a16="http://schemas.microsoft.com/office/drawing/2014/main" id="{3AD754D8-136E-0245-D1F9-002B5174D9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2" name="Google Shape;409;p8">
            <a:extLst>
              <a:ext uri="{FF2B5EF4-FFF2-40B4-BE49-F238E27FC236}">
                <a16:creationId xmlns:a16="http://schemas.microsoft.com/office/drawing/2014/main" id="{FE882E50-EDA8-F84F-FBE8-8704B300CE64}"/>
              </a:ext>
            </a:extLst>
          </p:cNvPr>
          <p:cNvGraphicFramePr/>
          <p:nvPr/>
        </p:nvGraphicFramePr>
        <p:xfrm>
          <a:off x="172091" y="1269962"/>
          <a:ext cx="2671275" cy="24153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ju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Google Shape;410;p8">
            <a:extLst>
              <a:ext uri="{FF2B5EF4-FFF2-40B4-BE49-F238E27FC236}">
                <a16:creationId xmlns:a16="http://schemas.microsoft.com/office/drawing/2014/main" id="{255F4658-2311-FE5B-EFF0-2B79C4F0A5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6085" y="1589057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411;p8">
            <a:extLst>
              <a:ext uri="{FF2B5EF4-FFF2-40B4-BE49-F238E27FC236}">
                <a16:creationId xmlns:a16="http://schemas.microsoft.com/office/drawing/2014/main" id="{A41D14FF-C676-329D-5074-0CDB2C6EF94E}"/>
              </a:ext>
            </a:extLst>
          </p:cNvPr>
          <p:cNvSpPr/>
          <p:nvPr/>
        </p:nvSpPr>
        <p:spPr>
          <a:xfrm>
            <a:off x="114543" y="1603172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36" name="Google Shape;412;p8">
            <a:extLst>
              <a:ext uri="{FF2B5EF4-FFF2-40B4-BE49-F238E27FC236}">
                <a16:creationId xmlns:a16="http://schemas.microsoft.com/office/drawing/2014/main" id="{410A9836-F5F1-8EDC-E2F7-23BD1592C44B}"/>
              </a:ext>
            </a:extLst>
          </p:cNvPr>
          <p:cNvSpPr/>
          <p:nvPr/>
        </p:nvSpPr>
        <p:spPr>
          <a:xfrm>
            <a:off x="114543" y="1920756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37" name="Google Shape;413;p8">
            <a:extLst>
              <a:ext uri="{FF2B5EF4-FFF2-40B4-BE49-F238E27FC236}">
                <a16:creationId xmlns:a16="http://schemas.microsoft.com/office/drawing/2014/main" id="{E9D8BCEC-8802-1951-CB00-64D1054CF8A7}"/>
              </a:ext>
            </a:extLst>
          </p:cNvPr>
          <p:cNvSpPr/>
          <p:nvPr/>
        </p:nvSpPr>
        <p:spPr>
          <a:xfrm>
            <a:off x="114543" y="2210837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39" name="Google Shape;414;p8">
            <a:extLst>
              <a:ext uri="{FF2B5EF4-FFF2-40B4-BE49-F238E27FC236}">
                <a16:creationId xmlns:a16="http://schemas.microsoft.com/office/drawing/2014/main" id="{E253ECF3-45A0-35E5-B922-534C436081FC}"/>
              </a:ext>
            </a:extLst>
          </p:cNvPr>
          <p:cNvSpPr/>
          <p:nvPr/>
        </p:nvSpPr>
        <p:spPr>
          <a:xfrm>
            <a:off x="114543" y="252532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42" name="Google Shape;415;p8">
            <a:extLst>
              <a:ext uri="{FF2B5EF4-FFF2-40B4-BE49-F238E27FC236}">
                <a16:creationId xmlns:a16="http://schemas.microsoft.com/office/drawing/2014/main" id="{B9828F11-E99C-C86D-A586-CE96DD11F560}"/>
              </a:ext>
            </a:extLst>
          </p:cNvPr>
          <p:cNvSpPr/>
          <p:nvPr/>
        </p:nvSpPr>
        <p:spPr>
          <a:xfrm>
            <a:off x="109911" y="282419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44" name="Google Shape;416;p8">
            <a:extLst>
              <a:ext uri="{FF2B5EF4-FFF2-40B4-BE49-F238E27FC236}">
                <a16:creationId xmlns:a16="http://schemas.microsoft.com/office/drawing/2014/main" id="{7091067A-A343-0A1B-616A-C21D6D2B1B68}"/>
              </a:ext>
            </a:extLst>
          </p:cNvPr>
          <p:cNvSpPr/>
          <p:nvPr/>
        </p:nvSpPr>
        <p:spPr>
          <a:xfrm>
            <a:off x="118897" y="313462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grpSp>
        <p:nvGrpSpPr>
          <p:cNvPr id="46" name="Google Shape;417;p8">
            <a:extLst>
              <a:ext uri="{FF2B5EF4-FFF2-40B4-BE49-F238E27FC236}">
                <a16:creationId xmlns:a16="http://schemas.microsoft.com/office/drawing/2014/main" id="{91431321-E5A7-9F51-DFBB-A4549C7E5386}"/>
              </a:ext>
            </a:extLst>
          </p:cNvPr>
          <p:cNvGrpSpPr/>
          <p:nvPr/>
        </p:nvGrpSpPr>
        <p:grpSpPr>
          <a:xfrm>
            <a:off x="4918873" y="1048150"/>
            <a:ext cx="1823319" cy="529477"/>
            <a:chOff x="422608" y="1416995"/>
            <a:chExt cx="1737709" cy="409714"/>
          </a:xfrm>
        </p:grpSpPr>
        <p:sp>
          <p:nvSpPr>
            <p:cNvPr id="47" name="Google Shape;418;p8">
              <a:extLst>
                <a:ext uri="{FF2B5EF4-FFF2-40B4-BE49-F238E27FC236}">
                  <a16:creationId xmlns:a16="http://schemas.microsoft.com/office/drawing/2014/main" id="{F79F3D36-0209-A3A3-A2D5-92477B52A22A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" name="Google Shape;419;p8" descr="Speech Icon, Voice, Talking, Audio, Speech">
              <a:extLst>
                <a:ext uri="{FF2B5EF4-FFF2-40B4-BE49-F238E27FC236}">
                  <a16:creationId xmlns:a16="http://schemas.microsoft.com/office/drawing/2014/main" id="{660DDB48-DD97-0254-C94B-2008ABBE16D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20;p8">
              <a:extLst>
                <a:ext uri="{FF2B5EF4-FFF2-40B4-BE49-F238E27FC236}">
                  <a16:creationId xmlns:a16="http://schemas.microsoft.com/office/drawing/2014/main" id="{AB90212E-04B6-98FA-3F6F-71B2586062C7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0" name="Google Shape;421;p8">
            <a:extLst>
              <a:ext uri="{FF2B5EF4-FFF2-40B4-BE49-F238E27FC236}">
                <a16:creationId xmlns:a16="http://schemas.microsoft.com/office/drawing/2014/main" id="{DF464258-EAF1-5ACE-8B82-7652EC0ACB2B}"/>
              </a:ext>
            </a:extLst>
          </p:cNvPr>
          <p:cNvSpPr txBox="1"/>
          <p:nvPr/>
        </p:nvSpPr>
        <p:spPr>
          <a:xfrm>
            <a:off x="3071729" y="1593327"/>
            <a:ext cx="36239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el poema.</a:t>
            </a:r>
            <a:endParaRPr sz="1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422;p8">
            <a:extLst>
              <a:ext uri="{FF2B5EF4-FFF2-40B4-BE49-F238E27FC236}">
                <a16:creationId xmlns:a16="http://schemas.microsoft.com/office/drawing/2014/main" id="{B81A0654-8CC2-669F-8DF8-85C746584BD1}"/>
              </a:ext>
            </a:extLst>
          </p:cNvPr>
          <p:cNvSpPr/>
          <p:nvPr/>
        </p:nvSpPr>
        <p:spPr>
          <a:xfrm>
            <a:off x="125667" y="3428140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52" name="Google Shape;423;p8">
            <a:extLst>
              <a:ext uri="{FF2B5EF4-FFF2-40B4-BE49-F238E27FC236}">
                <a16:creationId xmlns:a16="http://schemas.microsoft.com/office/drawing/2014/main" id="{C54CEB84-913A-A8E2-C4CA-8A727E66D0B7}"/>
              </a:ext>
            </a:extLst>
          </p:cNvPr>
          <p:cNvSpPr txBox="1"/>
          <p:nvPr/>
        </p:nvSpPr>
        <p:spPr>
          <a:xfrm>
            <a:off x="3071729" y="2016819"/>
            <a:ext cx="3245801" cy="149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3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irafa</a:t>
            </a:r>
            <a:r>
              <a:rPr lang="en-GB" sz="13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Jimena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3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r>
              <a:rPr lang="en-GB" sz="13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</a:t>
            </a:r>
            <a:r>
              <a:rPr lang="en-GB" sz="1300" b="1" dirty="0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r>
              <a:rPr lang="en-GB" sz="13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-GB" sz="1300" b="1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ega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3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1" dirty="0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r>
              <a:rPr lang="en-GB" sz="1300" b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guar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GB" sz="1300" b="1" dirty="0" err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r>
              <a:rPr lang="en-GB" sz="13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ula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normal</a:t>
            </a:r>
            <a:endParaRPr dirty="0"/>
          </a:p>
        </p:txBody>
      </p:sp>
      <p:pic>
        <p:nvPicPr>
          <p:cNvPr id="53" name="Google Shape;424;p8" descr="Jirafa, África, Safari, Fauna Silvestre">
            <a:extLst>
              <a:ext uri="{FF2B5EF4-FFF2-40B4-BE49-F238E27FC236}">
                <a16:creationId xmlns:a16="http://schemas.microsoft.com/office/drawing/2014/main" id="{1918FA7B-2044-0298-4F53-96E9B58F9ED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82615" y="1934035"/>
            <a:ext cx="338570" cy="4024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428;p8">
            <a:extLst>
              <a:ext uri="{FF2B5EF4-FFF2-40B4-BE49-F238E27FC236}">
                <a16:creationId xmlns:a16="http://schemas.microsoft.com/office/drawing/2014/main" id="{630DAC12-5260-D929-7FB6-ACFA35F09765}"/>
              </a:ext>
            </a:extLst>
          </p:cNvPr>
          <p:cNvSpPr txBox="1"/>
          <p:nvPr/>
        </p:nvSpPr>
        <p:spPr>
          <a:xfrm>
            <a:off x="3062207" y="2231831"/>
            <a:ext cx="1577675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5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Jimena the giraffe</a:t>
            </a:r>
            <a:r>
              <a:rPr lang="en-GB" sz="105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58" name="Google Shape;429;p8">
            <a:extLst>
              <a:ext uri="{FF2B5EF4-FFF2-40B4-BE49-F238E27FC236}">
                <a16:creationId xmlns:a16="http://schemas.microsoft.com/office/drawing/2014/main" id="{9EDFCD0E-F714-E8C7-7D0E-F278CB280D97}"/>
              </a:ext>
            </a:extLst>
          </p:cNvPr>
          <p:cNvSpPr txBox="1"/>
          <p:nvPr/>
        </p:nvSpPr>
        <p:spPr>
          <a:xfrm>
            <a:off x="3072344" y="2614668"/>
            <a:ext cx="137548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young boss</a:t>
            </a:r>
            <a:r>
              <a:rPr lang="en-GB" sz="10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59" name="Google Shape;430;p8">
            <a:extLst>
              <a:ext uri="{FF2B5EF4-FFF2-40B4-BE49-F238E27FC236}">
                <a16:creationId xmlns:a16="http://schemas.microsoft.com/office/drawing/2014/main" id="{250239A2-21B4-54D6-7ADA-83B23CFC2517}"/>
              </a:ext>
            </a:extLst>
          </p:cNvPr>
          <p:cNvSpPr txBox="1"/>
          <p:nvPr/>
        </p:nvSpPr>
        <p:spPr>
          <a:xfrm>
            <a:off x="3071729" y="3009587"/>
            <a:ext cx="1847144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plays with the jaguar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dirty="0"/>
          </a:p>
        </p:txBody>
      </p:sp>
      <p:sp>
        <p:nvSpPr>
          <p:cNvPr id="63" name="Google Shape;431;p8">
            <a:extLst>
              <a:ext uri="{FF2B5EF4-FFF2-40B4-BE49-F238E27FC236}">
                <a16:creationId xmlns:a16="http://schemas.microsoft.com/office/drawing/2014/main" id="{3EB9DF30-4D81-7105-4BD4-F7C089E07139}"/>
              </a:ext>
            </a:extLst>
          </p:cNvPr>
          <p:cNvSpPr txBox="1"/>
          <p:nvPr/>
        </p:nvSpPr>
        <p:spPr>
          <a:xfrm>
            <a:off x="3045279" y="3376179"/>
            <a:ext cx="157767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regular cage</a:t>
            </a:r>
            <a:r>
              <a:rPr lang="en-GB" sz="13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dirty="0"/>
          </a:p>
        </p:txBody>
      </p:sp>
      <p:pic>
        <p:nvPicPr>
          <p:cNvPr id="2048" name="Google Shape;432;p8" descr="Face, Smile, Tongue, Yummy, Delicious, Tasty, Happy">
            <a:extLst>
              <a:ext uri="{FF2B5EF4-FFF2-40B4-BE49-F238E27FC236}">
                <a16:creationId xmlns:a16="http://schemas.microsoft.com/office/drawing/2014/main" id="{704964E2-C7D8-6B71-ED87-C46B3337A2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50701" y="1621940"/>
            <a:ext cx="405590" cy="37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466;p8">
            <a:extLst>
              <a:ext uri="{FF2B5EF4-FFF2-40B4-BE49-F238E27FC236}">
                <a16:creationId xmlns:a16="http://schemas.microsoft.com/office/drawing/2014/main" id="{E1CD36CF-EC82-85F5-0423-8FFCDDC8C1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6814" y="813998"/>
            <a:ext cx="228026" cy="239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0" name="Google Shape;452;p8">
            <a:extLst>
              <a:ext uri="{FF2B5EF4-FFF2-40B4-BE49-F238E27FC236}">
                <a16:creationId xmlns:a16="http://schemas.microsoft.com/office/drawing/2014/main" id="{A3A8B23A-8F03-A230-E8BD-F71336558E26}"/>
              </a:ext>
            </a:extLst>
          </p:cNvPr>
          <p:cNvGrpSpPr/>
          <p:nvPr/>
        </p:nvGrpSpPr>
        <p:grpSpPr>
          <a:xfrm>
            <a:off x="115808" y="3683705"/>
            <a:ext cx="1843266" cy="685238"/>
            <a:chOff x="8628009" y="141486"/>
            <a:chExt cx="1843266" cy="685238"/>
          </a:xfrm>
        </p:grpSpPr>
        <p:sp>
          <p:nvSpPr>
            <p:cNvPr id="2051" name="Google Shape;453;p8">
              <a:extLst>
                <a:ext uri="{FF2B5EF4-FFF2-40B4-BE49-F238E27FC236}">
                  <a16:creationId xmlns:a16="http://schemas.microsoft.com/office/drawing/2014/main" id="{E17BFBD6-633A-9A29-1A21-8C01F7078C4A}"/>
                </a:ext>
              </a:extLst>
            </p:cNvPr>
            <p:cNvSpPr txBox="1"/>
            <p:nvPr/>
          </p:nvSpPr>
          <p:spPr>
            <a:xfrm>
              <a:off x="9030464" y="400028"/>
              <a:ext cx="1440811" cy="306892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vocabulario</a:t>
              </a:r>
              <a:endParaRPr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2" name="Google Shape;454;p8" descr="Brain, Idea, Think, Creativity">
              <a:extLst>
                <a:ext uri="{FF2B5EF4-FFF2-40B4-BE49-F238E27FC236}">
                  <a16:creationId xmlns:a16="http://schemas.microsoft.com/office/drawing/2014/main" id="{1B49DEE7-5F5B-0B88-E858-F72D15786D8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2556" t="10325" r="10356" b="12587"/>
            <a:stretch/>
          </p:blipFill>
          <p:spPr>
            <a:xfrm>
              <a:off x="8628009" y="285292"/>
              <a:ext cx="624467" cy="541432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2053" name="Google Shape;455;p8">
              <a:extLst>
                <a:ext uri="{FF2B5EF4-FFF2-40B4-BE49-F238E27FC236}">
                  <a16:creationId xmlns:a16="http://schemas.microsoft.com/office/drawing/2014/main" id="{88F7B307-F645-C66C-D44A-02D2AE77B355}"/>
                </a:ext>
              </a:extLst>
            </p:cNvPr>
            <p:cNvGrpSpPr/>
            <p:nvPr/>
          </p:nvGrpSpPr>
          <p:grpSpPr>
            <a:xfrm>
              <a:off x="8855554" y="141486"/>
              <a:ext cx="594887" cy="287244"/>
              <a:chOff x="9089225" y="1852816"/>
              <a:chExt cx="800066" cy="375257"/>
            </a:xfrm>
          </p:grpSpPr>
          <p:pic>
            <p:nvPicPr>
              <p:cNvPr id="2054" name="Google Shape;456;p8" descr="Free Bubble Speech vector and picture">
                <a:extLst>
                  <a:ext uri="{FF2B5EF4-FFF2-40B4-BE49-F238E27FC236}">
                    <a16:creationId xmlns:a16="http://schemas.microsoft.com/office/drawing/2014/main" id="{9705D7BA-2216-79FB-0229-DB3C4E20ED85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9154892" y="1852816"/>
                <a:ext cx="539602" cy="3752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55" name="Google Shape;457;p8">
                <a:extLst>
                  <a:ext uri="{FF2B5EF4-FFF2-40B4-BE49-F238E27FC236}">
                    <a16:creationId xmlns:a16="http://schemas.microsoft.com/office/drawing/2014/main" id="{1A65DB47-D708-42D7-CC09-FEB76727A209}"/>
                  </a:ext>
                </a:extLst>
              </p:cNvPr>
              <p:cNvSpPr txBox="1"/>
              <p:nvPr/>
            </p:nvSpPr>
            <p:spPr>
              <a:xfrm>
                <a:off x="9089225" y="1856535"/>
                <a:ext cx="800066" cy="341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 b ñ</a:t>
                </a:r>
                <a:endParaRPr/>
              </a:p>
            </p:txBody>
          </p:sp>
        </p:grpSp>
      </p:grpSp>
      <p:sp>
        <p:nvSpPr>
          <p:cNvPr id="2056" name="Google Shape;458;p8">
            <a:extLst>
              <a:ext uri="{FF2B5EF4-FFF2-40B4-BE49-F238E27FC236}">
                <a16:creationId xmlns:a16="http://schemas.microsoft.com/office/drawing/2014/main" id="{81826D4A-8EB7-C4DF-56DE-6A9B4FECC690}"/>
              </a:ext>
            </a:extLst>
          </p:cNvPr>
          <p:cNvSpPr/>
          <p:nvPr/>
        </p:nvSpPr>
        <p:spPr>
          <a:xfrm>
            <a:off x="3539448" y="4384546"/>
            <a:ext cx="755277" cy="37497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Veo veo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7" name="Google Shape;459;p8">
            <a:extLst>
              <a:ext uri="{FF2B5EF4-FFF2-40B4-BE49-F238E27FC236}">
                <a16:creationId xmlns:a16="http://schemas.microsoft.com/office/drawing/2014/main" id="{318EBACE-1A89-8CD9-3624-E22EB6241D09}"/>
              </a:ext>
            </a:extLst>
          </p:cNvPr>
          <p:cNvSpPr/>
          <p:nvPr/>
        </p:nvSpPr>
        <p:spPr>
          <a:xfrm>
            <a:off x="4356152" y="4138983"/>
            <a:ext cx="1043124" cy="400044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ves?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Google Shape;460;p8">
            <a:extLst>
              <a:ext uri="{FF2B5EF4-FFF2-40B4-BE49-F238E27FC236}">
                <a16:creationId xmlns:a16="http://schemas.microsoft.com/office/drawing/2014/main" id="{920D1A7B-C252-DD10-685D-2FAA973B0232}"/>
              </a:ext>
            </a:extLst>
          </p:cNvPr>
          <p:cNvSpPr/>
          <p:nvPr/>
        </p:nvSpPr>
        <p:spPr>
          <a:xfrm>
            <a:off x="4492596" y="4674029"/>
            <a:ext cx="1006325" cy="469251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Una cosita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461;p8">
            <a:extLst>
              <a:ext uri="{FF2B5EF4-FFF2-40B4-BE49-F238E27FC236}">
                <a16:creationId xmlns:a16="http://schemas.microsoft.com/office/drawing/2014/main" id="{EA331D40-031D-93EA-5AD5-8E8CC4763295}"/>
              </a:ext>
            </a:extLst>
          </p:cNvPr>
          <p:cNvSpPr/>
          <p:nvPr/>
        </p:nvSpPr>
        <p:spPr>
          <a:xfrm>
            <a:off x="5653496" y="4483649"/>
            <a:ext cx="1006326" cy="381669"/>
          </a:xfrm>
          <a:prstGeom prst="wedgeRoundRectCallout">
            <a:avLst>
              <a:gd name="adj1" fmla="val -66237"/>
              <a:gd name="adj2" fmla="val -2182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cosita 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0" name="Google Shape;462;p8">
            <a:extLst>
              <a:ext uri="{FF2B5EF4-FFF2-40B4-BE49-F238E27FC236}">
                <a16:creationId xmlns:a16="http://schemas.microsoft.com/office/drawing/2014/main" id="{4445D172-3964-537D-8EF6-4C491C61C92D}"/>
              </a:ext>
            </a:extLst>
          </p:cNvPr>
          <p:cNvSpPr/>
          <p:nvPr/>
        </p:nvSpPr>
        <p:spPr>
          <a:xfrm>
            <a:off x="3901415" y="5219410"/>
            <a:ext cx="1390180" cy="415493"/>
          </a:xfrm>
          <a:prstGeom prst="wedgeRoundRectCallout">
            <a:avLst>
              <a:gd name="adj1" fmla="val 39539"/>
              <a:gd name="adj2" fmla="val 74636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Empieza con la letra…  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1" name="Google Shape;463;p8">
            <a:extLst>
              <a:ext uri="{FF2B5EF4-FFF2-40B4-BE49-F238E27FC236}">
                <a16:creationId xmlns:a16="http://schemas.microsoft.com/office/drawing/2014/main" id="{B9F47415-5215-56A2-118D-F17C4E366F06}"/>
              </a:ext>
            </a:extLst>
          </p:cNvPr>
          <p:cNvSpPr/>
          <p:nvPr/>
        </p:nvSpPr>
        <p:spPr>
          <a:xfrm>
            <a:off x="5399276" y="5118960"/>
            <a:ext cx="1053700" cy="57295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es, qué es, qué 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464;p8">
            <a:extLst>
              <a:ext uri="{FF2B5EF4-FFF2-40B4-BE49-F238E27FC236}">
                <a16:creationId xmlns:a16="http://schemas.microsoft.com/office/drawing/2014/main" id="{0FCDC977-B2AB-AB21-5D5B-A5A166DBA777}"/>
              </a:ext>
            </a:extLst>
          </p:cNvPr>
          <p:cNvSpPr txBox="1"/>
          <p:nvPr/>
        </p:nvSpPr>
        <p:spPr>
          <a:xfrm>
            <a:off x="5519594" y="3769538"/>
            <a:ext cx="1113884" cy="338554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empieza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it starts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letra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letter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3" name="Google Shape;465;p8">
            <a:extLst>
              <a:ext uri="{FF2B5EF4-FFF2-40B4-BE49-F238E27FC236}">
                <a16:creationId xmlns:a16="http://schemas.microsoft.com/office/drawing/2014/main" id="{F26A72DE-BAEA-C612-3C93-8DFA7A74668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409" y="4491270"/>
            <a:ext cx="4572374" cy="1600098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467;p8">
            <a:extLst>
              <a:ext uri="{FF2B5EF4-FFF2-40B4-BE49-F238E27FC236}">
                <a16:creationId xmlns:a16="http://schemas.microsoft.com/office/drawing/2014/main" id="{A79F07E1-FFFF-D0A7-15AF-EA6336359A14}"/>
              </a:ext>
            </a:extLst>
          </p:cNvPr>
          <p:cNvSpPr txBox="1"/>
          <p:nvPr/>
        </p:nvSpPr>
        <p:spPr>
          <a:xfrm>
            <a:off x="1927885" y="3957655"/>
            <a:ext cx="182934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el juego.</a:t>
            </a:r>
            <a:endParaRPr/>
          </a:p>
        </p:txBody>
      </p:sp>
      <p:grpSp>
        <p:nvGrpSpPr>
          <p:cNvPr id="2065" name="Google Shape;433;p8">
            <a:extLst>
              <a:ext uri="{FF2B5EF4-FFF2-40B4-BE49-F238E27FC236}">
                <a16:creationId xmlns:a16="http://schemas.microsoft.com/office/drawing/2014/main" id="{57F71AA0-93C9-AA73-6EA4-AE55526BE1BE}"/>
              </a:ext>
            </a:extLst>
          </p:cNvPr>
          <p:cNvGrpSpPr/>
          <p:nvPr/>
        </p:nvGrpSpPr>
        <p:grpSpPr>
          <a:xfrm>
            <a:off x="87233" y="6363769"/>
            <a:ext cx="1072125" cy="541432"/>
            <a:chOff x="85157" y="674113"/>
            <a:chExt cx="1072125" cy="541432"/>
          </a:xfrm>
        </p:grpSpPr>
        <p:sp>
          <p:nvSpPr>
            <p:cNvPr id="2066" name="Google Shape;434;p8">
              <a:extLst>
                <a:ext uri="{FF2B5EF4-FFF2-40B4-BE49-F238E27FC236}">
                  <a16:creationId xmlns:a16="http://schemas.microsoft.com/office/drawing/2014/main" id="{FD29F036-4C36-84DD-3778-59703BFB06A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7" name="Google Shape;435;p8">
              <a:extLst>
                <a:ext uri="{FF2B5EF4-FFF2-40B4-BE49-F238E27FC236}">
                  <a16:creationId xmlns:a16="http://schemas.microsoft.com/office/drawing/2014/main" id="{E770FC5F-85BF-A15B-6D4D-5E8DE1A8C55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8" name="Google Shape;436;p8">
              <a:extLst>
                <a:ext uri="{FF2B5EF4-FFF2-40B4-BE49-F238E27FC236}">
                  <a16:creationId xmlns:a16="http://schemas.microsoft.com/office/drawing/2014/main" id="{495A945F-C1B7-ADA7-3F7F-92157BF571C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2069" name="Google Shape;437;p8">
            <a:extLst>
              <a:ext uri="{FF2B5EF4-FFF2-40B4-BE49-F238E27FC236}">
                <a16:creationId xmlns:a16="http://schemas.microsoft.com/office/drawing/2014/main" id="{5D41B61A-022C-44F6-164E-B58203DDDD24}"/>
              </a:ext>
            </a:extLst>
          </p:cNvPr>
          <p:cNvSpPr txBox="1"/>
          <p:nvPr/>
        </p:nvSpPr>
        <p:spPr>
          <a:xfrm>
            <a:off x="1073125" y="6512645"/>
            <a:ext cx="227818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¿Qué imagen es?</a:t>
            </a:r>
            <a:endParaRPr/>
          </a:p>
        </p:txBody>
      </p:sp>
      <p:pic>
        <p:nvPicPr>
          <p:cNvPr id="2070" name="Google Shape;438;p8">
            <a:extLst>
              <a:ext uri="{FF2B5EF4-FFF2-40B4-BE49-F238E27FC236}">
                <a16:creationId xmlns:a16="http://schemas.microsoft.com/office/drawing/2014/main" id="{36C96CEF-A64C-2095-C340-1BE11C753A5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1895" y="6958688"/>
            <a:ext cx="3645460" cy="250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Google Shape;439;p8">
            <a:extLst>
              <a:ext uri="{FF2B5EF4-FFF2-40B4-BE49-F238E27FC236}">
                <a16:creationId xmlns:a16="http://schemas.microsoft.com/office/drawing/2014/main" id="{7DF87C26-ABAA-12CC-BEEA-18669BC94A17}"/>
              </a:ext>
            </a:extLst>
          </p:cNvPr>
          <p:cNvSpPr txBox="1"/>
          <p:nvPr/>
        </p:nvSpPr>
        <p:spPr>
          <a:xfrm>
            <a:off x="4021380" y="8930282"/>
            <a:ext cx="2235759" cy="738664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prado,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montaña,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una caña. </a:t>
            </a:r>
            <a:endParaRPr/>
          </a:p>
        </p:txBody>
      </p:sp>
      <p:sp>
        <p:nvSpPr>
          <p:cNvPr id="2072" name="Google Shape;440;p8">
            <a:extLst>
              <a:ext uri="{FF2B5EF4-FFF2-40B4-BE49-F238E27FC236}">
                <a16:creationId xmlns:a16="http://schemas.microsoft.com/office/drawing/2014/main" id="{2DC45222-9876-0ACC-8BAA-803958785844}"/>
              </a:ext>
            </a:extLst>
          </p:cNvPr>
          <p:cNvSpPr txBox="1"/>
          <p:nvPr/>
        </p:nvSpPr>
        <p:spPr>
          <a:xfrm>
            <a:off x="4021380" y="6006317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arriba,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nube abajo,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 el trigo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 un espantapájaros. </a:t>
            </a:r>
            <a:endParaRPr/>
          </a:p>
        </p:txBody>
      </p:sp>
      <p:sp>
        <p:nvSpPr>
          <p:cNvPr id="2073" name="Google Shape;441;p8">
            <a:extLst>
              <a:ext uri="{FF2B5EF4-FFF2-40B4-BE49-F238E27FC236}">
                <a16:creationId xmlns:a16="http://schemas.microsoft.com/office/drawing/2014/main" id="{EB577FB5-43A3-59E2-FCD6-686EB66A3FAE}"/>
              </a:ext>
            </a:extLst>
          </p:cNvPr>
          <p:cNvSpPr/>
          <p:nvPr/>
        </p:nvSpPr>
        <p:spPr>
          <a:xfrm>
            <a:off x="5950678" y="6006317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/>
          </a:p>
        </p:txBody>
      </p:sp>
      <p:sp>
        <p:nvSpPr>
          <p:cNvPr id="2074" name="Google Shape;442;p8">
            <a:extLst>
              <a:ext uri="{FF2B5EF4-FFF2-40B4-BE49-F238E27FC236}">
                <a16:creationId xmlns:a16="http://schemas.microsoft.com/office/drawing/2014/main" id="{89E71099-FC15-AB04-BBD2-0E3A01058CA6}"/>
              </a:ext>
            </a:extLst>
          </p:cNvPr>
          <p:cNvSpPr txBox="1"/>
          <p:nvPr/>
        </p:nvSpPr>
        <p:spPr>
          <a:xfrm>
            <a:off x="4021380" y="6980344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 nieve,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frío,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 río. </a:t>
            </a:r>
            <a:endParaRPr/>
          </a:p>
        </p:txBody>
      </p:sp>
      <p:sp>
        <p:nvSpPr>
          <p:cNvPr id="2075" name="Google Shape;443;p8">
            <a:extLst>
              <a:ext uri="{FF2B5EF4-FFF2-40B4-BE49-F238E27FC236}">
                <a16:creationId xmlns:a16="http://schemas.microsoft.com/office/drawing/2014/main" id="{83B86CBC-288B-CF32-2B29-2D34EE49B417}"/>
              </a:ext>
            </a:extLst>
          </p:cNvPr>
          <p:cNvSpPr/>
          <p:nvPr/>
        </p:nvSpPr>
        <p:spPr>
          <a:xfrm>
            <a:off x="5950678" y="6980344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/>
          </a:p>
        </p:txBody>
      </p:sp>
      <p:sp>
        <p:nvSpPr>
          <p:cNvPr id="2076" name="Google Shape;444;p8">
            <a:extLst>
              <a:ext uri="{FF2B5EF4-FFF2-40B4-BE49-F238E27FC236}">
                <a16:creationId xmlns:a16="http://schemas.microsoft.com/office/drawing/2014/main" id="{F9425E27-537E-E104-587C-06D188D08E32}"/>
              </a:ext>
            </a:extLst>
          </p:cNvPr>
          <p:cNvSpPr txBox="1"/>
          <p:nvPr/>
        </p:nvSpPr>
        <p:spPr>
          <a:xfrm>
            <a:off x="4021380" y="7958740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arriba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mar abajo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 barco.</a:t>
            </a:r>
            <a:endParaRPr/>
          </a:p>
        </p:txBody>
      </p:sp>
      <p:sp>
        <p:nvSpPr>
          <p:cNvPr id="2077" name="Google Shape;445;p8">
            <a:extLst>
              <a:ext uri="{FF2B5EF4-FFF2-40B4-BE49-F238E27FC236}">
                <a16:creationId xmlns:a16="http://schemas.microsoft.com/office/drawing/2014/main" id="{9705DC1C-FF37-8C9D-256A-1381BC4E0EA1}"/>
              </a:ext>
            </a:extLst>
          </p:cNvPr>
          <p:cNvSpPr/>
          <p:nvPr/>
        </p:nvSpPr>
        <p:spPr>
          <a:xfrm>
            <a:off x="5950678" y="7958740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/>
          </a:p>
        </p:txBody>
      </p:sp>
      <p:sp>
        <p:nvSpPr>
          <p:cNvPr id="2078" name="Google Shape;446;p8">
            <a:extLst>
              <a:ext uri="{FF2B5EF4-FFF2-40B4-BE49-F238E27FC236}">
                <a16:creationId xmlns:a16="http://schemas.microsoft.com/office/drawing/2014/main" id="{60976DF5-0B97-0C77-961A-9BB64D51D2DF}"/>
              </a:ext>
            </a:extLst>
          </p:cNvPr>
          <p:cNvSpPr/>
          <p:nvPr/>
        </p:nvSpPr>
        <p:spPr>
          <a:xfrm>
            <a:off x="6035355" y="8942982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/>
          </a:p>
        </p:txBody>
      </p:sp>
      <p:sp>
        <p:nvSpPr>
          <p:cNvPr id="2079" name="Google Shape;447;p8">
            <a:extLst>
              <a:ext uri="{FF2B5EF4-FFF2-40B4-BE49-F238E27FC236}">
                <a16:creationId xmlns:a16="http://schemas.microsoft.com/office/drawing/2014/main" id="{47DA573B-12CF-F6BB-5F4C-C7723BF7A375}"/>
              </a:ext>
            </a:extLst>
          </p:cNvPr>
          <p:cNvSpPr txBox="1"/>
          <p:nvPr/>
        </p:nvSpPr>
        <p:spPr>
          <a:xfrm>
            <a:off x="210812" y="9480248"/>
            <a:ext cx="1440811" cy="230832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(el) </a:t>
            </a: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prado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meadow</a:t>
            </a:r>
            <a:endParaRPr/>
          </a:p>
        </p:txBody>
      </p:sp>
      <p:sp>
        <p:nvSpPr>
          <p:cNvPr id="2080" name="Google Shape;448;p8">
            <a:extLst>
              <a:ext uri="{FF2B5EF4-FFF2-40B4-BE49-F238E27FC236}">
                <a16:creationId xmlns:a16="http://schemas.microsoft.com/office/drawing/2014/main" id="{DEF602CB-CF93-FD85-11CD-8596B084E7E5}"/>
              </a:ext>
            </a:extLst>
          </p:cNvPr>
          <p:cNvSpPr/>
          <p:nvPr/>
        </p:nvSpPr>
        <p:spPr>
          <a:xfrm>
            <a:off x="6319877" y="8942982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2081" name="Google Shape;449;p8">
            <a:extLst>
              <a:ext uri="{FF2B5EF4-FFF2-40B4-BE49-F238E27FC236}">
                <a16:creationId xmlns:a16="http://schemas.microsoft.com/office/drawing/2014/main" id="{61CDA01A-A5D2-562B-9E8F-7E8F8EDCCB8C}"/>
              </a:ext>
            </a:extLst>
          </p:cNvPr>
          <p:cNvSpPr/>
          <p:nvPr/>
        </p:nvSpPr>
        <p:spPr>
          <a:xfrm>
            <a:off x="6197608" y="6005815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2082" name="Google Shape;450;p8">
            <a:extLst>
              <a:ext uri="{FF2B5EF4-FFF2-40B4-BE49-F238E27FC236}">
                <a16:creationId xmlns:a16="http://schemas.microsoft.com/office/drawing/2014/main" id="{B0ED282C-ACB8-6ED2-576B-FD06EE67302A}"/>
              </a:ext>
            </a:extLst>
          </p:cNvPr>
          <p:cNvSpPr/>
          <p:nvPr/>
        </p:nvSpPr>
        <p:spPr>
          <a:xfrm>
            <a:off x="6197608" y="6980344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2083" name="Google Shape;451;p8">
            <a:extLst>
              <a:ext uri="{FF2B5EF4-FFF2-40B4-BE49-F238E27FC236}">
                <a16:creationId xmlns:a16="http://schemas.microsoft.com/office/drawing/2014/main" id="{FFB47C71-4953-EAB2-4109-EA4A9964DF3A}"/>
              </a:ext>
            </a:extLst>
          </p:cNvPr>
          <p:cNvSpPr/>
          <p:nvPr/>
        </p:nvSpPr>
        <p:spPr>
          <a:xfrm>
            <a:off x="6197608" y="7958740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694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25599d4-67a6-4230-845b-3a0138b2778c}" enabled="1" method="Standard" siteId="{7eeaedd6-bf37-4015-8fe9-19fbc2c02d5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190</TotalTime>
  <Words>8709</Words>
  <Application>Microsoft Office PowerPoint</Application>
  <PresentationFormat>A4 Paper (210x297 mm)</PresentationFormat>
  <Paragraphs>2453</Paragraphs>
  <Slides>56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ADLaM Display</vt:lpstr>
      <vt:lpstr>Arial</vt:lpstr>
      <vt:lpstr>Calibri</vt:lpstr>
      <vt:lpstr>Calibri Light</vt:lpstr>
      <vt:lpstr>Century Gothic</vt:lpstr>
      <vt:lpstr>Cooper Black</vt:lpstr>
      <vt:lpstr>Dreaming Outloud Pro</vt:lpstr>
      <vt:lpstr>Dreaming Outloud Script Pro</vt:lpstr>
      <vt:lpstr>Jumble</vt:lpstr>
      <vt:lpstr>Modern Love</vt:lpstr>
      <vt:lpstr>Mystical Woods Rough Script</vt:lpstr>
      <vt:lpstr>Quattrocento Sans</vt:lpstr>
      <vt:lpstr>Segoe Print</vt:lpstr>
      <vt:lpstr>Office Theme</vt:lpstr>
      <vt:lpstr>1_Office Theme</vt:lpstr>
      <vt:lpstr>español - cover</vt:lpstr>
      <vt:lpstr>Characters</vt:lpstr>
      <vt:lpstr>Phonics</vt:lpstr>
      <vt:lpstr>Term overview</vt:lpstr>
      <vt:lpstr>Contents</vt:lpstr>
      <vt:lpstr>Rojo term 2 week 1</vt:lpstr>
      <vt:lpstr>Rojo term 2 week 1</vt:lpstr>
      <vt:lpstr>Rojo term 2 week 1</vt:lpstr>
      <vt:lpstr>Rojo term 2 week 1</vt:lpstr>
      <vt:lpstr>Rojo term 2 week 2</vt:lpstr>
      <vt:lpstr>Rojo term 2 week 2</vt:lpstr>
      <vt:lpstr>Rojo term 2 week 2</vt:lpstr>
      <vt:lpstr>Rojo term 2 week 2</vt:lpstr>
      <vt:lpstr>Rojo term 2 week 3</vt:lpstr>
      <vt:lpstr>Rojo term 2 week 3</vt:lpstr>
      <vt:lpstr>Rojo term 2 week 3</vt:lpstr>
      <vt:lpstr>Rojo term 2 week 3</vt:lpstr>
      <vt:lpstr>Rojo term 2 week 3</vt:lpstr>
      <vt:lpstr>Rojo term 2 week 4</vt:lpstr>
      <vt:lpstr>Rojo term 2 week 4</vt:lpstr>
      <vt:lpstr>Rojo term 2 week 4</vt:lpstr>
      <vt:lpstr>Rojo term 2 week 4</vt:lpstr>
      <vt:lpstr>Rojo term 2 week 4</vt:lpstr>
      <vt:lpstr>Rojo term 2 week 5</vt:lpstr>
      <vt:lpstr>Rojo term 2 week 5</vt:lpstr>
      <vt:lpstr>Rojo term 2 week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44</cp:revision>
  <cp:lastPrinted>2023-06-16T13:44:33Z</cp:lastPrinted>
  <dcterms:created xsi:type="dcterms:W3CDTF">2023-06-09T11:16:33Z</dcterms:created>
  <dcterms:modified xsi:type="dcterms:W3CDTF">2026-04-02T14:18:10Z</dcterms:modified>
</cp:coreProperties>
</file>